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5576" y="476672"/>
            <a:ext cx="770485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/>
              <a:t>филиал МАОУ «</a:t>
            </a:r>
            <a:r>
              <a:rPr lang="ru-RU" sz="1050" b="1" dirty="0" err="1" smtClean="0"/>
              <a:t>Аромашевская</a:t>
            </a:r>
            <a:r>
              <a:rPr lang="ru-RU" sz="1050" b="1" dirty="0" smtClean="0"/>
              <a:t> СОШ </a:t>
            </a:r>
            <a:r>
              <a:rPr lang="ru-RU" sz="1050" b="1" dirty="0" err="1" smtClean="0"/>
              <a:t>им.В.Д.Кармацкого</a:t>
            </a:r>
            <a:r>
              <a:rPr lang="ru-RU" sz="1050" b="1" dirty="0" smtClean="0"/>
              <a:t>» </a:t>
            </a:r>
            <a:r>
              <a:rPr lang="ru-RU" sz="1050" b="1" dirty="0" err="1" smtClean="0"/>
              <a:t>Кармацкая</a:t>
            </a:r>
            <a:r>
              <a:rPr lang="ru-RU" sz="1050" b="1" dirty="0" smtClean="0"/>
              <a:t> СОШ</a:t>
            </a:r>
          </a:p>
          <a:p>
            <a:pPr algn="ctr"/>
            <a:r>
              <a:rPr lang="ru-RU" sz="3200" b="1" dirty="0" smtClean="0"/>
              <a:t>Сергей </a:t>
            </a:r>
            <a:r>
              <a:rPr lang="ru-RU" sz="3200" b="1" dirty="0"/>
              <a:t>Фёдорович </a:t>
            </a:r>
            <a:r>
              <a:rPr lang="ru-RU" sz="3200" b="1" dirty="0" err="1"/>
              <a:t>Передернин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>12 ноября 1961 года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72816"/>
            <a:ext cx="3024337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8432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59632" y="692696"/>
            <a:ext cx="70567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Родился в </a:t>
            </a:r>
            <a:r>
              <a:rPr lang="ru-RU" sz="2000" b="1" dirty="0" err="1"/>
              <a:t>Голышмановском</a:t>
            </a:r>
            <a:r>
              <a:rPr lang="ru-RU" sz="2000" b="1" dirty="0"/>
              <a:t>  районе деревня Средние Чирки. В семье Лидии Алексеевны и Фёдора Николаевича он был шестым ребёнком из восьми детей, мама была учителем географии, а отец учителем физики. В дальнейшем семья переехала в </a:t>
            </a:r>
            <a:r>
              <a:rPr lang="ru-RU" sz="2000" b="1" dirty="0" err="1"/>
              <a:t>Аромашевский</a:t>
            </a:r>
            <a:r>
              <a:rPr lang="ru-RU" sz="2000" b="1" dirty="0"/>
              <a:t> район деревня </a:t>
            </a:r>
            <a:r>
              <a:rPr lang="ru-RU" sz="2000" b="1" dirty="0" err="1"/>
              <a:t>Кармацкая</a:t>
            </a:r>
            <a:r>
              <a:rPr lang="ru-RU" sz="2000" b="1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36912"/>
            <a:ext cx="381642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37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66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9592" y="764704"/>
            <a:ext cx="77768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Сергей Фёдорович окончил школу в 1978 году и поступил в Тюменский медицинский институт. Спустя пять лет обучения, перевёлся в Томский медицинский институт на военно-медицинский факультет, который окончил в 1985 году.</a:t>
            </a:r>
          </a:p>
          <a:p>
            <a:r>
              <a:rPr lang="ru-RU" sz="2000" b="1" dirty="0"/>
              <a:t>После учёбы, был направлен в часть воздушно – десантных войск, в Кишинёв. А в сентябре 1985 года отправился в Афганистан, где в качестве хирурга, спасал жизни солдат. В Афганистане Сергей Фёдорович, получил три ранения и после третьего ранения долечивался в госпитале в Союзе. Далее он уже не мог заниматься хирургической деятельностью. В Белгородском госпитале получил специальность терапевт.</a:t>
            </a:r>
          </a:p>
        </p:txBody>
      </p:sp>
    </p:spTree>
    <p:extLst>
      <p:ext uri="{BB962C8B-B14F-4D97-AF65-F5344CB8AC3E}">
        <p14:creationId xmlns:p14="http://schemas.microsoft.com/office/powerpoint/2010/main" val="3956810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88"/>
            <a:ext cx="9144000" cy="693780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843677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Сергей Фёдорович, участвовал в ликвидации последствий землетрясения в городе Спитаке в Армянской ССР, которое произошло в 1988 году. В 1989 году Сергею Фёдоровичу присвоено звание майора. Работал начальником отделения в главном госпитале генерального штаба им. Бурденко в Москве. В дальнейшем Сергей Фёдорович, работал и повышал свою квалификацию – в 1991 окончил интернатуру по специальности терапевт, в 1996 медицинский факультет руководящего состава, обучение проходил в </a:t>
            </a:r>
            <a:r>
              <a:rPr lang="ru-RU" sz="2000" b="1" dirty="0" err="1"/>
              <a:t>Военно</a:t>
            </a:r>
            <a:r>
              <a:rPr lang="ru-RU" sz="2000" b="1" dirty="0"/>
              <a:t>–медицинской академии им. С. М. Кирова в Санкт-Петербурге</a:t>
            </a:r>
            <a:r>
              <a:rPr lang="ru-RU" sz="2000" b="1" dirty="0" smtClean="0"/>
              <a:t>.</a:t>
            </a:r>
          </a:p>
          <a:p>
            <a:r>
              <a:rPr lang="ru-RU" sz="2000" b="1" dirty="0"/>
              <a:t>Сергей Фёдорович женат, имеет двоих уже взрослых детей. Работает он в Центральном военном клиническом госпитале им. А. А. Вишневского, в Красногорском филиале, в должности начальника пульмонологического отделения.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221088"/>
            <a:ext cx="2880320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244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6" y="332656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Сергей Фёдорович имеет множество медалей, награждён орденом Красной звезды и орденом за службу Родине в ВС СССР. Ему присвоено звание Заслуженного врача Российской Федерации.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40" y="2060848"/>
            <a:ext cx="3383136" cy="338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489" y="1700808"/>
            <a:ext cx="4541837" cy="404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68333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303</Words>
  <Application>Microsoft Office PowerPoint</Application>
  <PresentationFormat>Экран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ПМПК</cp:lastModifiedBy>
  <cp:revision>3</cp:revision>
  <dcterms:created xsi:type="dcterms:W3CDTF">2023-02-01T08:08:18Z</dcterms:created>
  <dcterms:modified xsi:type="dcterms:W3CDTF">2023-02-01T10:17:33Z</dcterms:modified>
</cp:coreProperties>
</file>