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0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1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43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5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16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66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8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3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46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02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2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37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D2221-2D2F-4E25-8C85-BFF4A66A977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D27A-EF84-47F0-A2BB-DEA211D8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927" y="1122363"/>
            <a:ext cx="9824512" cy="25167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Патриотический проект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«Парта героя» Кармацкий В. 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3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Кармацкий Владимир Дмитриевич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(05.01.1924-08.03.2008)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5600" y="1690688"/>
            <a:ext cx="3574473" cy="504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6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365125"/>
            <a:ext cx="10642600" cy="4938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путь В.Д. Кармацкого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1" y="1043709"/>
            <a:ext cx="11049000" cy="544021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5 января 1924 года в деревне Таловая Аромашевского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1940 году Владимир Кармацкий окончил 9 классов в селе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Аромашево. В 1942 году окончил заочно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Ишимское педагогическое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училище, а после работал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учителем начальной школы в селе Овсово Аромашевского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района. Окончил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1-е Омское военное пехотное училище имени 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В. Фрунзе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1943 году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Великой Отечественной войны в действующей армии – с мая 1943 года. В августе 1944 года окончил  трёхмесячные курсы командиров батальонов при 13-й армии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окончания войны продолжал службу в Советской Армии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 С февраля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1981 года полковник В.Д. Кармацкий – в запасе. В 1981 – 1982 годах работал инженером во Всесоюзном научно-исследовательском технологическом институте приборостроения Московского НПО «Темп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 в Москве. Умер 8 марта 2008 года  Похоронен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Митинском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кладбище  Москвы.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2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673" y="369456"/>
            <a:ext cx="11169073" cy="59759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Боевой путь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Сражался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Центральном и 1-м Украинском фронтах в 10-м гвардейском полку 6-й гвардейской стрелковой дивизии в должностях: командир взвода, командир роты, помощник начальника штаба полка, старший адъютант и командир батальона 10-го гвардейского стрелкового полка.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отличился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Черниговско-Припятской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наступательной операции (26 августа – 30 сентября 1943 года).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рота  успешно действовала в ходе наступления, форсировала Десну и Днепр, овладела важным опорным пунктом противника в селе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Паришев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(Чернобыльский район Киевской области) на подступах к реке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Припять. 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быстро и организованно под огнем противника форсировала Припять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дважды ранен – 7  июля 1943 года и 7 сентября 1944 года.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1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873" y="314036"/>
            <a:ext cx="10928927" cy="582598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Президиума Верховного Совета СССР от 15 января 1944 года за умелое выполнение боевых задач, отвагу и героизм, проявленные в боях с немецко-фашистскими захватчиками, Кармацкому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Дмитриевичу присвоено звание Героя Советского Союза с вручением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медали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«Золотая «Звезда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Так же награжден орденами Красного Знамени, Отечественной войны 1 степени, медалями. Аромашевская СОШ носит имя Героя Советского Союза Владимира Дмитриевича Кармацкого.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392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173</Words>
  <Application>Microsoft Office PowerPoint</Application>
  <PresentationFormat>Произвольный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Патриотический проект «Парта героя» Кармацкий В. Д.</vt:lpstr>
      <vt:lpstr>Кармацкий Владимир Дмитриевич  (05.01.1924-08.03.2008)</vt:lpstr>
      <vt:lpstr>Жизненный путь В.Д. Кармацкого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ПМПК</cp:lastModifiedBy>
  <cp:revision>16</cp:revision>
  <dcterms:created xsi:type="dcterms:W3CDTF">2023-01-27T16:46:31Z</dcterms:created>
  <dcterms:modified xsi:type="dcterms:W3CDTF">2023-01-29T14:12:59Z</dcterms:modified>
</cp:coreProperties>
</file>