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E782D6-FCC8-40C2-A59D-AB616AB06814}" type="doc">
      <dgm:prSet loTypeId="urn:microsoft.com/office/officeart/2005/8/layout/venn1" loCatId="relationship" qsTypeId="urn:microsoft.com/office/officeart/2005/8/quickstyle/simple3" qsCatId="simple" csTypeId="urn:microsoft.com/office/officeart/2005/8/colors/accent1_2" csCatId="accent1" phldr="1"/>
      <dgm:spPr/>
    </dgm:pt>
    <dgm:pt modelId="{C07155B2-D7C5-455C-A4C4-F93D49D66B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>
              <a:ln/>
              <a:effectLst/>
              <a:latin typeface="Arial" charset="0"/>
            </a:rPr>
            <a:t>КРУЖКИ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>
              <a:ln/>
              <a:effectLst/>
              <a:latin typeface="Arial" charset="0"/>
            </a:rPr>
            <a:t>ТВ. ОБЪЕДИНЕНИЯ</a:t>
          </a:r>
        </a:p>
      </dgm:t>
    </dgm:pt>
    <dgm:pt modelId="{AF49AA47-DDD5-464A-87C2-A847D3DE774E}" type="parTrans" cxnId="{5B13AD25-FF1C-4507-8819-0E8B37BDEF34}">
      <dgm:prSet/>
      <dgm:spPr/>
      <dgm:t>
        <a:bodyPr/>
        <a:lstStyle/>
        <a:p>
          <a:endParaRPr lang="ru-RU"/>
        </a:p>
      </dgm:t>
    </dgm:pt>
    <dgm:pt modelId="{8FD2CB8A-05B2-4A49-992C-6AAA93F6AA1C}" type="sibTrans" cxnId="{5B13AD25-FF1C-4507-8819-0E8B37BDEF34}">
      <dgm:prSet/>
      <dgm:spPr/>
      <dgm:t>
        <a:bodyPr/>
        <a:lstStyle/>
        <a:p>
          <a:endParaRPr lang="ru-RU"/>
        </a:p>
      </dgm:t>
    </dgm:pt>
    <dgm:pt modelId="{B530A674-6ADF-4178-80D8-64768F3920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>
              <a:ln/>
              <a:effectLst/>
              <a:latin typeface="Arial" charset="0"/>
            </a:rPr>
            <a:t>СЕКЦИИ</a:t>
          </a:r>
          <a:endParaRPr kumimoji="0" lang="ru-RU" b="1" i="0" u="none" strike="noStrike" cap="none" normalizeH="0" baseline="0" dirty="0">
            <a:ln/>
            <a:effectLst/>
            <a:latin typeface="Arial" charset="0"/>
          </a:endParaRPr>
        </a:p>
      </dgm:t>
    </dgm:pt>
    <dgm:pt modelId="{F7BEC9B9-8752-45CF-BA0B-17662C7DFEC2}" type="parTrans" cxnId="{238244E5-5061-441A-AC15-4ADD5BAB45B8}">
      <dgm:prSet/>
      <dgm:spPr/>
      <dgm:t>
        <a:bodyPr/>
        <a:lstStyle/>
        <a:p>
          <a:endParaRPr lang="ru-RU"/>
        </a:p>
      </dgm:t>
    </dgm:pt>
    <dgm:pt modelId="{2FD70934-B652-45C3-A802-B37EB34EA3D2}" type="sibTrans" cxnId="{238244E5-5061-441A-AC15-4ADD5BAB45B8}">
      <dgm:prSet/>
      <dgm:spPr/>
      <dgm:t>
        <a:bodyPr/>
        <a:lstStyle/>
        <a:p>
          <a:endParaRPr lang="ru-RU"/>
        </a:p>
      </dgm:t>
    </dgm:pt>
    <dgm:pt modelId="{8A61F182-7335-4C51-8BB7-4164771E7FE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>
              <a:ln/>
              <a:effectLst/>
              <a:latin typeface="Arial" charset="0"/>
            </a:rPr>
            <a:t>СТУДИИ </a:t>
          </a:r>
          <a:endParaRPr kumimoji="0" lang="ru-RU" b="0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/>
              <a:effectLst/>
              <a:latin typeface="Arial" charset="0"/>
            </a:rPr>
            <a:t>КЛУБЫ</a:t>
          </a:r>
          <a:endParaRPr kumimoji="0" lang="ru-RU" b="0" i="0" u="none" strike="noStrike" cap="none" normalizeH="0" baseline="0" dirty="0">
            <a:ln/>
            <a:effectLst/>
            <a:latin typeface="Arial" charset="0"/>
          </a:endParaRPr>
        </a:p>
      </dgm:t>
    </dgm:pt>
    <dgm:pt modelId="{4F2E4881-0A3B-4C4B-9833-EBF5768F16C6}" type="parTrans" cxnId="{9CD967BD-F9BF-4340-BD1E-8258C477E6D2}">
      <dgm:prSet/>
      <dgm:spPr/>
      <dgm:t>
        <a:bodyPr/>
        <a:lstStyle/>
        <a:p>
          <a:endParaRPr lang="ru-RU"/>
        </a:p>
      </dgm:t>
    </dgm:pt>
    <dgm:pt modelId="{36863C4D-E88D-4406-82D4-4214C9D2D932}" type="sibTrans" cxnId="{9CD967BD-F9BF-4340-BD1E-8258C477E6D2}">
      <dgm:prSet/>
      <dgm:spPr/>
      <dgm:t>
        <a:bodyPr/>
        <a:lstStyle/>
        <a:p>
          <a:endParaRPr lang="ru-RU"/>
        </a:p>
      </dgm:t>
    </dgm:pt>
    <dgm:pt modelId="{4B503BCE-A19A-4D67-B3F2-B39112648C7E}" type="pres">
      <dgm:prSet presAssocID="{43E782D6-FCC8-40C2-A59D-AB616AB06814}" presName="compositeShape" presStyleCnt="0">
        <dgm:presLayoutVars>
          <dgm:chMax val="7"/>
          <dgm:dir/>
          <dgm:resizeHandles val="exact"/>
        </dgm:presLayoutVars>
      </dgm:prSet>
      <dgm:spPr/>
    </dgm:pt>
    <dgm:pt modelId="{DB12B18C-8BDF-4A57-B150-12EC4660743D}" type="pres">
      <dgm:prSet presAssocID="{C07155B2-D7C5-455C-A4C4-F93D49D66BAF}" presName="circ1" presStyleLbl="vennNode1" presStyleIdx="0" presStyleCnt="3"/>
      <dgm:spPr/>
      <dgm:t>
        <a:bodyPr/>
        <a:lstStyle/>
        <a:p>
          <a:endParaRPr lang="ru-RU"/>
        </a:p>
      </dgm:t>
    </dgm:pt>
    <dgm:pt modelId="{85B4F131-E30C-48CA-B385-2A5BE752AA91}" type="pres">
      <dgm:prSet presAssocID="{C07155B2-D7C5-455C-A4C4-F93D49D66BA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9D97B4-0B86-42D3-B755-427EABB59549}" type="pres">
      <dgm:prSet presAssocID="{B530A674-6ADF-4178-80D8-64768F392050}" presName="circ2" presStyleLbl="vennNode1" presStyleIdx="1" presStyleCnt="3"/>
      <dgm:spPr/>
      <dgm:t>
        <a:bodyPr/>
        <a:lstStyle/>
        <a:p>
          <a:endParaRPr lang="ru-RU"/>
        </a:p>
      </dgm:t>
    </dgm:pt>
    <dgm:pt modelId="{10106318-B99B-4471-AF94-DD7D4E238E24}" type="pres">
      <dgm:prSet presAssocID="{B530A674-6ADF-4178-80D8-64768F39205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A511F6-EDE0-49E1-A56F-A850071DD18C}" type="pres">
      <dgm:prSet presAssocID="{8A61F182-7335-4C51-8BB7-4164771E7FEA}" presName="circ3" presStyleLbl="vennNode1" presStyleIdx="2" presStyleCnt="3"/>
      <dgm:spPr/>
      <dgm:t>
        <a:bodyPr/>
        <a:lstStyle/>
        <a:p>
          <a:endParaRPr lang="ru-RU"/>
        </a:p>
      </dgm:t>
    </dgm:pt>
    <dgm:pt modelId="{88BD1C17-C257-4324-8633-D29850E661F4}" type="pres">
      <dgm:prSet presAssocID="{8A61F182-7335-4C51-8BB7-4164771E7FE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218617-689E-43B3-BF71-FBFFFCC1B4F5}" type="presOf" srcId="{C07155B2-D7C5-455C-A4C4-F93D49D66BAF}" destId="{DB12B18C-8BDF-4A57-B150-12EC4660743D}" srcOrd="0" destOrd="0" presId="urn:microsoft.com/office/officeart/2005/8/layout/venn1"/>
    <dgm:cxn modelId="{46302EAA-6F1E-44DB-BB73-37661F8E258F}" type="presOf" srcId="{43E782D6-FCC8-40C2-A59D-AB616AB06814}" destId="{4B503BCE-A19A-4D67-B3F2-B39112648C7E}" srcOrd="0" destOrd="0" presId="urn:microsoft.com/office/officeart/2005/8/layout/venn1"/>
    <dgm:cxn modelId="{5BECA32C-B4CD-40FF-841A-AE1DF2143000}" type="presOf" srcId="{8A61F182-7335-4C51-8BB7-4164771E7FEA}" destId="{D0A511F6-EDE0-49E1-A56F-A850071DD18C}" srcOrd="0" destOrd="0" presId="urn:microsoft.com/office/officeart/2005/8/layout/venn1"/>
    <dgm:cxn modelId="{5B13AD25-FF1C-4507-8819-0E8B37BDEF34}" srcId="{43E782D6-FCC8-40C2-A59D-AB616AB06814}" destId="{C07155B2-D7C5-455C-A4C4-F93D49D66BAF}" srcOrd="0" destOrd="0" parTransId="{AF49AA47-DDD5-464A-87C2-A847D3DE774E}" sibTransId="{8FD2CB8A-05B2-4A49-992C-6AAA93F6AA1C}"/>
    <dgm:cxn modelId="{CED33BC3-BA48-4D8B-9E64-9437D2F4A76F}" type="presOf" srcId="{C07155B2-D7C5-455C-A4C4-F93D49D66BAF}" destId="{85B4F131-E30C-48CA-B385-2A5BE752AA91}" srcOrd="1" destOrd="0" presId="urn:microsoft.com/office/officeart/2005/8/layout/venn1"/>
    <dgm:cxn modelId="{187C21C7-E2DD-405F-85DF-4C98E54BBB95}" type="presOf" srcId="{B530A674-6ADF-4178-80D8-64768F392050}" destId="{B79D97B4-0B86-42D3-B755-427EABB59549}" srcOrd="0" destOrd="0" presId="urn:microsoft.com/office/officeart/2005/8/layout/venn1"/>
    <dgm:cxn modelId="{9CD967BD-F9BF-4340-BD1E-8258C477E6D2}" srcId="{43E782D6-FCC8-40C2-A59D-AB616AB06814}" destId="{8A61F182-7335-4C51-8BB7-4164771E7FEA}" srcOrd="2" destOrd="0" parTransId="{4F2E4881-0A3B-4C4B-9833-EBF5768F16C6}" sibTransId="{36863C4D-E88D-4406-82D4-4214C9D2D932}"/>
    <dgm:cxn modelId="{5BD307C2-5035-489C-BB0C-6AC7925243B6}" type="presOf" srcId="{B530A674-6ADF-4178-80D8-64768F392050}" destId="{10106318-B99B-4471-AF94-DD7D4E238E24}" srcOrd="1" destOrd="0" presId="urn:microsoft.com/office/officeart/2005/8/layout/venn1"/>
    <dgm:cxn modelId="{238244E5-5061-441A-AC15-4ADD5BAB45B8}" srcId="{43E782D6-FCC8-40C2-A59D-AB616AB06814}" destId="{B530A674-6ADF-4178-80D8-64768F392050}" srcOrd="1" destOrd="0" parTransId="{F7BEC9B9-8752-45CF-BA0B-17662C7DFEC2}" sibTransId="{2FD70934-B652-45C3-A802-B37EB34EA3D2}"/>
    <dgm:cxn modelId="{A3BA9088-E0B6-400B-B6A7-4489D9993D6D}" type="presOf" srcId="{8A61F182-7335-4C51-8BB7-4164771E7FEA}" destId="{88BD1C17-C257-4324-8633-D29850E661F4}" srcOrd="1" destOrd="0" presId="urn:microsoft.com/office/officeart/2005/8/layout/venn1"/>
    <dgm:cxn modelId="{F92D8D43-4131-4AEF-BA6E-ED7D147C4A07}" type="presParOf" srcId="{4B503BCE-A19A-4D67-B3F2-B39112648C7E}" destId="{DB12B18C-8BDF-4A57-B150-12EC4660743D}" srcOrd="0" destOrd="0" presId="urn:microsoft.com/office/officeart/2005/8/layout/venn1"/>
    <dgm:cxn modelId="{E336E097-C8EA-40F2-8428-A119ABEF3586}" type="presParOf" srcId="{4B503BCE-A19A-4D67-B3F2-B39112648C7E}" destId="{85B4F131-E30C-48CA-B385-2A5BE752AA91}" srcOrd="1" destOrd="0" presId="urn:microsoft.com/office/officeart/2005/8/layout/venn1"/>
    <dgm:cxn modelId="{5E3405A0-CF47-4343-8536-5AAFBED98C6B}" type="presParOf" srcId="{4B503BCE-A19A-4D67-B3F2-B39112648C7E}" destId="{B79D97B4-0B86-42D3-B755-427EABB59549}" srcOrd="2" destOrd="0" presId="urn:microsoft.com/office/officeart/2005/8/layout/venn1"/>
    <dgm:cxn modelId="{02F21D67-426F-487E-8A47-CD6D55B9E3F3}" type="presParOf" srcId="{4B503BCE-A19A-4D67-B3F2-B39112648C7E}" destId="{10106318-B99B-4471-AF94-DD7D4E238E24}" srcOrd="3" destOrd="0" presId="urn:microsoft.com/office/officeart/2005/8/layout/venn1"/>
    <dgm:cxn modelId="{DCCE0705-D1FC-468B-A5F4-9CDAC85A21CB}" type="presParOf" srcId="{4B503BCE-A19A-4D67-B3F2-B39112648C7E}" destId="{D0A511F6-EDE0-49E1-A56F-A850071DD18C}" srcOrd="4" destOrd="0" presId="urn:microsoft.com/office/officeart/2005/8/layout/venn1"/>
    <dgm:cxn modelId="{240810A0-6E1A-4C00-A5DE-A7FE94CA4189}" type="presParOf" srcId="{4B503BCE-A19A-4D67-B3F2-B39112648C7E}" destId="{88BD1C17-C257-4324-8633-D29850E661F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E782D6-FCC8-40C2-A59D-AB616AB06814}" type="doc">
      <dgm:prSet loTypeId="urn:microsoft.com/office/officeart/2005/8/layout/venn1" loCatId="relationship" qsTypeId="urn:microsoft.com/office/officeart/2005/8/quickstyle/simple3" qsCatId="simple" csTypeId="urn:microsoft.com/office/officeart/2005/8/colors/accent1_2" csCatId="accent1" phldr="1"/>
      <dgm:spPr/>
    </dgm:pt>
    <dgm:pt modelId="{C07155B2-D7C5-455C-A4C4-F93D49D66B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>
              <a:ln/>
              <a:effectLst/>
              <a:latin typeface="Arial" charset="0"/>
            </a:rPr>
            <a:t>САМОУПРАВЛЕНИЕ</a:t>
          </a:r>
        </a:p>
      </dgm:t>
    </dgm:pt>
    <dgm:pt modelId="{AF49AA47-DDD5-464A-87C2-A847D3DE774E}" type="parTrans" cxnId="{5B13AD25-FF1C-4507-8819-0E8B37BDEF34}">
      <dgm:prSet/>
      <dgm:spPr/>
      <dgm:t>
        <a:bodyPr/>
        <a:lstStyle/>
        <a:p>
          <a:endParaRPr lang="ru-RU"/>
        </a:p>
      </dgm:t>
    </dgm:pt>
    <dgm:pt modelId="{8FD2CB8A-05B2-4A49-992C-6AAA93F6AA1C}" type="sibTrans" cxnId="{5B13AD25-FF1C-4507-8819-0E8B37BDEF34}">
      <dgm:prSet/>
      <dgm:spPr/>
      <dgm:t>
        <a:bodyPr/>
        <a:lstStyle/>
        <a:p>
          <a:endParaRPr lang="ru-RU"/>
        </a:p>
      </dgm:t>
    </dgm:pt>
    <dgm:pt modelId="{B530A674-6ADF-4178-80D8-64768F3920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>
              <a:ln/>
              <a:effectLst/>
              <a:latin typeface="Arial" charset="0"/>
            </a:rPr>
            <a:t>КЛЮЧЕВЫЕ КАЛЕНДАРНЫЕ СОБЫТИЯ</a:t>
          </a:r>
          <a:endParaRPr kumimoji="0" lang="ru-RU" b="1" i="0" u="none" strike="noStrike" cap="none" normalizeH="0" baseline="0" dirty="0">
            <a:ln/>
            <a:effectLst/>
            <a:latin typeface="Arial" charset="0"/>
          </a:endParaRPr>
        </a:p>
      </dgm:t>
    </dgm:pt>
    <dgm:pt modelId="{F7BEC9B9-8752-45CF-BA0B-17662C7DFEC2}" type="parTrans" cxnId="{238244E5-5061-441A-AC15-4ADD5BAB45B8}">
      <dgm:prSet/>
      <dgm:spPr/>
      <dgm:t>
        <a:bodyPr/>
        <a:lstStyle/>
        <a:p>
          <a:endParaRPr lang="ru-RU"/>
        </a:p>
      </dgm:t>
    </dgm:pt>
    <dgm:pt modelId="{2FD70934-B652-45C3-A802-B37EB34EA3D2}" type="sibTrans" cxnId="{238244E5-5061-441A-AC15-4ADD5BAB45B8}">
      <dgm:prSet/>
      <dgm:spPr/>
      <dgm:t>
        <a:bodyPr/>
        <a:lstStyle/>
        <a:p>
          <a:endParaRPr lang="ru-RU"/>
        </a:p>
      </dgm:t>
    </dgm:pt>
    <dgm:pt modelId="{8A61F182-7335-4C51-8BB7-4164771E7FE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>
              <a:ln/>
              <a:effectLst/>
              <a:latin typeface="Arial" charset="0"/>
            </a:rPr>
            <a:t>ТЕКУЩАЯ ДЕЯТЕЛЬНОСТЬ ШКОЛЬНОГО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>
              <a:ln/>
              <a:effectLst/>
              <a:latin typeface="Arial" charset="0"/>
            </a:rPr>
            <a:t>СООБЩЕСТВА</a:t>
          </a:r>
        </a:p>
      </dgm:t>
    </dgm:pt>
    <dgm:pt modelId="{4F2E4881-0A3B-4C4B-9833-EBF5768F16C6}" type="parTrans" cxnId="{9CD967BD-F9BF-4340-BD1E-8258C477E6D2}">
      <dgm:prSet/>
      <dgm:spPr/>
      <dgm:t>
        <a:bodyPr/>
        <a:lstStyle/>
        <a:p>
          <a:endParaRPr lang="ru-RU"/>
        </a:p>
      </dgm:t>
    </dgm:pt>
    <dgm:pt modelId="{36863C4D-E88D-4406-82D4-4214C9D2D932}" type="sibTrans" cxnId="{9CD967BD-F9BF-4340-BD1E-8258C477E6D2}">
      <dgm:prSet/>
      <dgm:spPr/>
      <dgm:t>
        <a:bodyPr/>
        <a:lstStyle/>
        <a:p>
          <a:endParaRPr lang="ru-RU"/>
        </a:p>
      </dgm:t>
    </dgm:pt>
    <dgm:pt modelId="{4B503BCE-A19A-4D67-B3F2-B39112648C7E}" type="pres">
      <dgm:prSet presAssocID="{43E782D6-FCC8-40C2-A59D-AB616AB06814}" presName="compositeShape" presStyleCnt="0">
        <dgm:presLayoutVars>
          <dgm:chMax val="7"/>
          <dgm:dir/>
          <dgm:resizeHandles val="exact"/>
        </dgm:presLayoutVars>
      </dgm:prSet>
      <dgm:spPr/>
    </dgm:pt>
    <dgm:pt modelId="{DB12B18C-8BDF-4A57-B150-12EC4660743D}" type="pres">
      <dgm:prSet presAssocID="{C07155B2-D7C5-455C-A4C4-F93D49D66BAF}" presName="circ1" presStyleLbl="vennNode1" presStyleIdx="0" presStyleCnt="3"/>
      <dgm:spPr/>
      <dgm:t>
        <a:bodyPr/>
        <a:lstStyle/>
        <a:p>
          <a:endParaRPr lang="ru-RU"/>
        </a:p>
      </dgm:t>
    </dgm:pt>
    <dgm:pt modelId="{85B4F131-E30C-48CA-B385-2A5BE752AA91}" type="pres">
      <dgm:prSet presAssocID="{C07155B2-D7C5-455C-A4C4-F93D49D66BA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9D97B4-0B86-42D3-B755-427EABB59549}" type="pres">
      <dgm:prSet presAssocID="{B530A674-6ADF-4178-80D8-64768F392050}" presName="circ2" presStyleLbl="vennNode1" presStyleIdx="1" presStyleCnt="3"/>
      <dgm:spPr/>
      <dgm:t>
        <a:bodyPr/>
        <a:lstStyle/>
        <a:p>
          <a:endParaRPr lang="ru-RU"/>
        </a:p>
      </dgm:t>
    </dgm:pt>
    <dgm:pt modelId="{10106318-B99B-4471-AF94-DD7D4E238E24}" type="pres">
      <dgm:prSet presAssocID="{B530A674-6ADF-4178-80D8-64768F39205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A511F6-EDE0-49E1-A56F-A850071DD18C}" type="pres">
      <dgm:prSet presAssocID="{8A61F182-7335-4C51-8BB7-4164771E7FEA}" presName="circ3" presStyleLbl="vennNode1" presStyleIdx="2" presStyleCnt="3"/>
      <dgm:spPr/>
      <dgm:t>
        <a:bodyPr/>
        <a:lstStyle/>
        <a:p>
          <a:endParaRPr lang="ru-RU"/>
        </a:p>
      </dgm:t>
    </dgm:pt>
    <dgm:pt modelId="{88BD1C17-C257-4324-8633-D29850E661F4}" type="pres">
      <dgm:prSet presAssocID="{8A61F182-7335-4C51-8BB7-4164771E7FE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B13337-7CDA-4545-BE3C-340772D1130F}" type="presOf" srcId="{8A61F182-7335-4C51-8BB7-4164771E7FEA}" destId="{D0A511F6-EDE0-49E1-A56F-A850071DD18C}" srcOrd="0" destOrd="0" presId="urn:microsoft.com/office/officeart/2005/8/layout/venn1"/>
    <dgm:cxn modelId="{247A5EB8-FA11-4DA3-AC68-D1250674EE58}" type="presOf" srcId="{C07155B2-D7C5-455C-A4C4-F93D49D66BAF}" destId="{DB12B18C-8BDF-4A57-B150-12EC4660743D}" srcOrd="0" destOrd="0" presId="urn:microsoft.com/office/officeart/2005/8/layout/venn1"/>
    <dgm:cxn modelId="{E709F91B-32D9-40D5-BE41-004F85E559E7}" type="presOf" srcId="{43E782D6-FCC8-40C2-A59D-AB616AB06814}" destId="{4B503BCE-A19A-4D67-B3F2-B39112648C7E}" srcOrd="0" destOrd="0" presId="urn:microsoft.com/office/officeart/2005/8/layout/venn1"/>
    <dgm:cxn modelId="{25F8E76D-DEA6-4AA8-89F0-53B33AE87FBC}" type="presOf" srcId="{8A61F182-7335-4C51-8BB7-4164771E7FEA}" destId="{88BD1C17-C257-4324-8633-D29850E661F4}" srcOrd="1" destOrd="0" presId="urn:microsoft.com/office/officeart/2005/8/layout/venn1"/>
    <dgm:cxn modelId="{72A27FF5-EE74-4F0C-A17D-E3E9E6A6C95A}" type="presOf" srcId="{B530A674-6ADF-4178-80D8-64768F392050}" destId="{10106318-B99B-4471-AF94-DD7D4E238E24}" srcOrd="1" destOrd="0" presId="urn:microsoft.com/office/officeart/2005/8/layout/venn1"/>
    <dgm:cxn modelId="{5B13AD25-FF1C-4507-8819-0E8B37BDEF34}" srcId="{43E782D6-FCC8-40C2-A59D-AB616AB06814}" destId="{C07155B2-D7C5-455C-A4C4-F93D49D66BAF}" srcOrd="0" destOrd="0" parTransId="{AF49AA47-DDD5-464A-87C2-A847D3DE774E}" sibTransId="{8FD2CB8A-05B2-4A49-992C-6AAA93F6AA1C}"/>
    <dgm:cxn modelId="{10C7DBBD-16ED-436E-8A7E-02BBCEF100BE}" type="presOf" srcId="{C07155B2-D7C5-455C-A4C4-F93D49D66BAF}" destId="{85B4F131-E30C-48CA-B385-2A5BE752AA91}" srcOrd="1" destOrd="0" presId="urn:microsoft.com/office/officeart/2005/8/layout/venn1"/>
    <dgm:cxn modelId="{9CD967BD-F9BF-4340-BD1E-8258C477E6D2}" srcId="{43E782D6-FCC8-40C2-A59D-AB616AB06814}" destId="{8A61F182-7335-4C51-8BB7-4164771E7FEA}" srcOrd="2" destOrd="0" parTransId="{4F2E4881-0A3B-4C4B-9833-EBF5768F16C6}" sibTransId="{36863C4D-E88D-4406-82D4-4214C9D2D932}"/>
    <dgm:cxn modelId="{238244E5-5061-441A-AC15-4ADD5BAB45B8}" srcId="{43E782D6-FCC8-40C2-A59D-AB616AB06814}" destId="{B530A674-6ADF-4178-80D8-64768F392050}" srcOrd="1" destOrd="0" parTransId="{F7BEC9B9-8752-45CF-BA0B-17662C7DFEC2}" sibTransId="{2FD70934-B652-45C3-A802-B37EB34EA3D2}"/>
    <dgm:cxn modelId="{26C1242E-CFDA-4633-8D11-BE8F7F83F412}" type="presOf" srcId="{B530A674-6ADF-4178-80D8-64768F392050}" destId="{B79D97B4-0B86-42D3-B755-427EABB59549}" srcOrd="0" destOrd="0" presId="urn:microsoft.com/office/officeart/2005/8/layout/venn1"/>
    <dgm:cxn modelId="{9339516C-6EB0-4D08-BF89-FB970240FC31}" type="presParOf" srcId="{4B503BCE-A19A-4D67-B3F2-B39112648C7E}" destId="{DB12B18C-8BDF-4A57-B150-12EC4660743D}" srcOrd="0" destOrd="0" presId="urn:microsoft.com/office/officeart/2005/8/layout/venn1"/>
    <dgm:cxn modelId="{47C53EB7-4DA4-4879-A10D-8F508D49394F}" type="presParOf" srcId="{4B503BCE-A19A-4D67-B3F2-B39112648C7E}" destId="{85B4F131-E30C-48CA-B385-2A5BE752AA91}" srcOrd="1" destOrd="0" presId="urn:microsoft.com/office/officeart/2005/8/layout/venn1"/>
    <dgm:cxn modelId="{4E20A7F2-4DCF-4EF7-A497-46E4C7640A16}" type="presParOf" srcId="{4B503BCE-A19A-4D67-B3F2-B39112648C7E}" destId="{B79D97B4-0B86-42D3-B755-427EABB59549}" srcOrd="2" destOrd="0" presId="urn:microsoft.com/office/officeart/2005/8/layout/venn1"/>
    <dgm:cxn modelId="{878032F7-9834-49AC-8C05-02903DE86E2A}" type="presParOf" srcId="{4B503BCE-A19A-4D67-B3F2-B39112648C7E}" destId="{10106318-B99B-4471-AF94-DD7D4E238E24}" srcOrd="3" destOrd="0" presId="urn:microsoft.com/office/officeart/2005/8/layout/venn1"/>
    <dgm:cxn modelId="{FB9EDF01-ED6E-420D-BA24-EBAC75D36CFB}" type="presParOf" srcId="{4B503BCE-A19A-4D67-B3F2-B39112648C7E}" destId="{D0A511F6-EDE0-49E1-A56F-A850071DD18C}" srcOrd="4" destOrd="0" presId="urn:microsoft.com/office/officeart/2005/8/layout/venn1"/>
    <dgm:cxn modelId="{32A03CA8-083A-4746-8A59-76D9AB45555F}" type="presParOf" srcId="{4B503BCE-A19A-4D67-B3F2-B39112648C7E}" destId="{88BD1C17-C257-4324-8633-D29850E661F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12B18C-8BDF-4A57-B150-12EC4660743D}">
      <dsp:nvSpPr>
        <dsp:cNvPr id="0" name=""/>
        <dsp:cNvSpPr/>
      </dsp:nvSpPr>
      <dsp:spPr>
        <a:xfrm>
          <a:off x="2835433" y="52347"/>
          <a:ext cx="2512695" cy="25126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alpha val="50000"/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500" b="0" i="0" u="none" strike="noStrike" kern="1200" cap="none" normalizeH="0" baseline="0" dirty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500" b="0" i="0" u="none" strike="noStrike" kern="1200" cap="none" normalizeH="0" baseline="0" dirty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0" i="0" u="none" strike="noStrike" kern="1200" cap="none" normalizeH="0" baseline="0" dirty="0">
              <a:ln/>
              <a:effectLst/>
              <a:latin typeface="Arial" charset="0"/>
            </a:rPr>
            <a:t>КРУЖКИ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0" i="0" u="none" strike="noStrike" kern="1200" cap="none" normalizeH="0" baseline="0" dirty="0">
              <a:ln/>
              <a:effectLst/>
              <a:latin typeface="Arial" charset="0"/>
            </a:rPr>
            <a:t>ТВ. ОБЪЕДИНЕНИЯ</a:t>
          </a:r>
        </a:p>
      </dsp:txBody>
      <dsp:txXfrm>
        <a:off x="3170459" y="492069"/>
        <a:ext cx="1842643" cy="1130712"/>
      </dsp:txXfrm>
    </dsp:sp>
    <dsp:sp modelId="{B79D97B4-0B86-42D3-B755-427EABB59549}">
      <dsp:nvSpPr>
        <dsp:cNvPr id="0" name=""/>
        <dsp:cNvSpPr/>
      </dsp:nvSpPr>
      <dsp:spPr>
        <a:xfrm>
          <a:off x="3742097" y="1622782"/>
          <a:ext cx="2512695" cy="25126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alpha val="50000"/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0" i="0" u="none" strike="noStrike" kern="1200" cap="none" normalizeH="0" baseline="0" dirty="0">
              <a:ln/>
              <a:effectLst/>
              <a:latin typeface="Arial" charset="0"/>
            </a:rPr>
            <a:t>СЕКЦИИ</a:t>
          </a:r>
          <a:endParaRPr kumimoji="0" lang="ru-RU" sz="1500" b="1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4510563" y="2271895"/>
        <a:ext cx="1507617" cy="1381982"/>
      </dsp:txXfrm>
    </dsp:sp>
    <dsp:sp modelId="{D0A511F6-EDE0-49E1-A56F-A850071DD18C}">
      <dsp:nvSpPr>
        <dsp:cNvPr id="0" name=""/>
        <dsp:cNvSpPr/>
      </dsp:nvSpPr>
      <dsp:spPr>
        <a:xfrm>
          <a:off x="1928769" y="1622782"/>
          <a:ext cx="2512695" cy="25126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alpha val="50000"/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0" i="0" u="none" strike="noStrike" kern="1200" cap="none" normalizeH="0" baseline="0" dirty="0">
              <a:ln/>
              <a:effectLst/>
              <a:latin typeface="Arial" charset="0"/>
            </a:rPr>
            <a:t>СТУДИИ </a:t>
          </a:r>
          <a:endParaRPr kumimoji="0" lang="ru-RU" sz="1500" b="0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0" i="0" u="none" strike="noStrike" kern="1200" cap="none" normalizeH="0" baseline="0" dirty="0" smtClean="0">
              <a:ln/>
              <a:effectLst/>
              <a:latin typeface="Arial" charset="0"/>
            </a:rPr>
            <a:t>КЛУБЫ</a:t>
          </a:r>
          <a:endParaRPr kumimoji="0" lang="ru-RU" sz="1500" b="0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2165381" y="2271895"/>
        <a:ext cx="1507617" cy="138198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12B18C-8BDF-4A57-B150-12EC4660743D}">
      <dsp:nvSpPr>
        <dsp:cNvPr id="0" name=""/>
        <dsp:cNvSpPr/>
      </dsp:nvSpPr>
      <dsp:spPr>
        <a:xfrm>
          <a:off x="2835433" y="52347"/>
          <a:ext cx="2512695" cy="25126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alpha val="50000"/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400" b="0" i="0" u="none" strike="noStrike" kern="1200" cap="none" normalizeH="0" baseline="0" dirty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400" b="0" i="0" u="none" strike="noStrike" kern="1200" cap="none" normalizeH="0" baseline="0" dirty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>
              <a:ln/>
              <a:effectLst/>
              <a:latin typeface="Arial" charset="0"/>
            </a:rPr>
            <a:t>САМОУПРАВЛЕНИЕ</a:t>
          </a:r>
        </a:p>
      </dsp:txBody>
      <dsp:txXfrm>
        <a:off x="3170459" y="492069"/>
        <a:ext cx="1842643" cy="1130712"/>
      </dsp:txXfrm>
    </dsp:sp>
    <dsp:sp modelId="{B79D97B4-0B86-42D3-B755-427EABB59549}">
      <dsp:nvSpPr>
        <dsp:cNvPr id="0" name=""/>
        <dsp:cNvSpPr/>
      </dsp:nvSpPr>
      <dsp:spPr>
        <a:xfrm>
          <a:off x="3742097" y="1622782"/>
          <a:ext cx="2512695" cy="25126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alpha val="50000"/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>
              <a:ln/>
              <a:effectLst/>
              <a:latin typeface="Arial" charset="0"/>
            </a:rPr>
            <a:t>КЛЮЧЕВЫЕ КАЛЕНДАРНЫЕ СОБЫТИЯ</a:t>
          </a:r>
          <a:endParaRPr kumimoji="0" lang="ru-RU" sz="1400" b="1" i="0" u="none" strike="noStrike" kern="1200" cap="none" normalizeH="0" baseline="0" dirty="0">
            <a:ln/>
            <a:effectLst/>
            <a:latin typeface="Arial" charset="0"/>
          </a:endParaRPr>
        </a:p>
      </dsp:txBody>
      <dsp:txXfrm>
        <a:off x="4510563" y="2271895"/>
        <a:ext cx="1507617" cy="1381982"/>
      </dsp:txXfrm>
    </dsp:sp>
    <dsp:sp modelId="{D0A511F6-EDE0-49E1-A56F-A850071DD18C}">
      <dsp:nvSpPr>
        <dsp:cNvPr id="0" name=""/>
        <dsp:cNvSpPr/>
      </dsp:nvSpPr>
      <dsp:spPr>
        <a:xfrm>
          <a:off x="1928769" y="1622782"/>
          <a:ext cx="2512695" cy="25126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alpha val="50000"/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>
              <a:ln/>
              <a:effectLst/>
              <a:latin typeface="Arial" charset="0"/>
            </a:rPr>
            <a:t>ТЕКУЩАЯ ДЕЯТЕЛЬНОСТЬ ШКОЛЬНОГО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>
              <a:ln/>
              <a:effectLst/>
              <a:latin typeface="Arial" charset="0"/>
            </a:rPr>
            <a:t>СООБЩЕСТВА</a:t>
          </a:r>
        </a:p>
      </dsp:txBody>
      <dsp:txXfrm>
        <a:off x="2165381" y="2271895"/>
        <a:ext cx="1507617" cy="1381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A09-7B2A-48B6-B9BB-BC3CBD017DBB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1FA4-745E-4B6B-ABA6-AC0B066D6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A09-7B2A-48B6-B9BB-BC3CBD017DBB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1FA4-745E-4B6B-ABA6-AC0B066D6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A09-7B2A-48B6-B9BB-BC3CBD017DBB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1FA4-745E-4B6B-ABA6-AC0B066D6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A09-7B2A-48B6-B9BB-BC3CBD017DBB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1FA4-745E-4B6B-ABA6-AC0B066D6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A09-7B2A-48B6-B9BB-BC3CBD017DBB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1FA4-745E-4B6B-ABA6-AC0B066D6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A09-7B2A-48B6-B9BB-BC3CBD017DBB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1FA4-745E-4B6B-ABA6-AC0B066D6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A09-7B2A-48B6-B9BB-BC3CBD017DBB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1FA4-745E-4B6B-ABA6-AC0B066D6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A09-7B2A-48B6-B9BB-BC3CBD017DBB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1FA4-745E-4B6B-ABA6-AC0B066D6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A09-7B2A-48B6-B9BB-BC3CBD017DBB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1FA4-745E-4B6B-ABA6-AC0B066D6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A09-7B2A-48B6-B9BB-BC3CBD017DBB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1FA4-745E-4B6B-ABA6-AC0B066D6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A09-7B2A-48B6-B9BB-BC3CBD017DBB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1FA4-745E-4B6B-ABA6-AC0B066D63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F17A09-7B2A-48B6-B9BB-BC3CBD017DBB}" type="datetimeFigureOut">
              <a:rPr lang="ru-RU" smtClean="0"/>
              <a:pPr/>
              <a:t>27.09.2022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2DF1FA4-745E-4B6B-ABA6-AC0B066D6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8062664" cy="1899642"/>
          </a:xfrm>
        </p:spPr>
        <p:txBody>
          <a:bodyPr>
            <a:normAutofit fontScale="90000"/>
          </a:bodyPr>
          <a:lstStyle/>
          <a:p>
            <a:r>
              <a:rPr lang="ru-RU" dirty="0"/>
              <a:t>ФУНКЦИОНАЛЬНАЯ ГРАМОТНОСТЬ В РАМКАХ ВОСПИТАТЕЛЬНОЙ РАБОТЫ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84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653136"/>
            <a:ext cx="8183880" cy="1051560"/>
          </a:xfrm>
        </p:spPr>
        <p:txBody>
          <a:bodyPr>
            <a:normAutofit/>
          </a:bodyPr>
          <a:lstStyle/>
          <a:p>
            <a:r>
              <a:rPr lang="ru-RU" sz="4000" dirty="0"/>
              <a:t>Универсальные задачи ВР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rgbClr val="C00000"/>
                </a:solidFill>
              </a:rPr>
              <a:t>Создание условий для РАЗВИТИЯ</a:t>
            </a:r>
          </a:p>
          <a:p>
            <a:pPr marL="0" indent="0">
              <a:buNone/>
            </a:pPr>
            <a:endParaRPr lang="ru-RU" sz="3200" dirty="0">
              <a:solidFill>
                <a:srgbClr val="C00000"/>
              </a:solidFill>
            </a:endParaRPr>
          </a:p>
          <a:p>
            <a:r>
              <a:rPr lang="ru-RU" sz="2800" dirty="0"/>
              <a:t>ЛИЧНОСТНОГО ПОТЕНЦИАЛА УЧАСТНИКОВ ОО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3968" y="530352"/>
            <a:ext cx="4403312" cy="438912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rgbClr val="C00000"/>
                </a:solidFill>
              </a:rPr>
              <a:t>Создание 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C00000"/>
                </a:solidFill>
              </a:rPr>
              <a:t>условий для ФОРМИРОВАНИЯ</a:t>
            </a:r>
          </a:p>
          <a:p>
            <a:pPr marL="0" indent="0">
              <a:buNone/>
            </a:pPr>
            <a:endParaRPr lang="ru-RU" sz="3200" dirty="0">
              <a:solidFill>
                <a:srgbClr val="C00000"/>
              </a:solidFill>
            </a:endParaRPr>
          </a:p>
          <a:p>
            <a:r>
              <a:rPr lang="ru-RU" sz="2800" dirty="0"/>
              <a:t>ЛИЧНОСТНО РАЗИВАЮЩЕЙ ОБРАЗОВАТЕЛЬНОЙ СРЕДЫ ОО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05948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ДВЕ СФЕРЫ ПРОЯВЛЕНИЯ ФГ </a:t>
            </a:r>
            <a:br>
              <a:rPr lang="ru-RU" dirty="0"/>
            </a:br>
            <a:r>
              <a:rPr lang="ru-RU" dirty="0"/>
              <a:t>в ВОСПИТАТЕЛЬНОЙ РАБОТЕ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152" y="530352"/>
            <a:ext cx="4039128" cy="438912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11560" y="1412776"/>
            <a:ext cx="3939384" cy="331236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b="1" dirty="0"/>
              <a:t>СФЕРА </a:t>
            </a:r>
            <a:r>
              <a:rPr lang="ru-RU" b="1" dirty="0" smtClean="0"/>
              <a:t>ДОПОБРАЗОВАНИЯ</a:t>
            </a:r>
            <a:endParaRPr lang="ru-RU" b="1" dirty="0"/>
          </a:p>
        </p:txBody>
      </p:sp>
      <p:sp>
        <p:nvSpPr>
          <p:cNvPr id="6" name="Овал 5"/>
          <p:cNvSpPr/>
          <p:nvPr/>
        </p:nvSpPr>
        <p:spPr>
          <a:xfrm>
            <a:off x="4860032" y="1389936"/>
            <a:ext cx="3744416" cy="324036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b="1" dirty="0"/>
              <a:t>ВНЕУРОЧНАЯ ДЕЯТЕЛЬНОСТЬ ШКОЛЬНОГО СООБЩЕСТВА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1891131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ДОПОЛНИТЕЛЬНОЕ ОБРАЗОВАНИЕ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2529183798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0279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509120"/>
            <a:ext cx="8183880" cy="1051560"/>
          </a:xfrm>
        </p:spPr>
        <p:txBody>
          <a:bodyPr/>
          <a:lstStyle/>
          <a:p>
            <a:r>
              <a:rPr lang="ru-RU" dirty="0"/>
              <a:t>ВИДЫ ФГ в РАМКАХ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</a:pPr>
            <a:r>
              <a:rPr lang="ru-RU" sz="3200" dirty="0"/>
              <a:t>МЕТАПРЕДМЕТНЫЕ УМЕНИЯ И НАВЫКИ, ПРОПИСАННЫЕ В РАБОЧЕЙ ПРОГРАММЕ, КАК РЕЗУЛЬТАТ ОБУЧЕНИЯ ОБУЧАЮЩЕГОСЯ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200" dirty="0"/>
              <a:t>В ДАННОМ ОБЪЕДИНЕНИИ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200" dirty="0"/>
              <a:t>ДОП.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3599247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ВНЕУРОЧНАЯ ДЕЯТЕЛЬНОСТЬ ШКОЛЬНОГО СООБЩЕСТВА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031778958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4959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ВИДЫ ФГ В РАМКАХ ВНЕУРОЧНОЙ ДЕЯТЕЛЬНОСТИ 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Командообразующая</a:t>
            </a:r>
            <a:r>
              <a:rPr lang="ru-RU" dirty="0"/>
              <a:t> </a:t>
            </a:r>
            <a:r>
              <a:rPr lang="ru-RU" sz="2400" dirty="0"/>
              <a:t>(взаимодействие, разрешение конфликтов, коммуникация)</a:t>
            </a:r>
          </a:p>
          <a:p>
            <a:r>
              <a:rPr lang="ru-RU" b="1" dirty="0"/>
              <a:t>Проектная </a:t>
            </a:r>
            <a:r>
              <a:rPr lang="ru-RU" sz="2400" dirty="0"/>
              <a:t>(план, проведение, итоги, результат)</a:t>
            </a:r>
          </a:p>
          <a:p>
            <a:r>
              <a:rPr lang="ru-RU" b="1" dirty="0"/>
              <a:t>Тайминговая </a:t>
            </a:r>
            <a:r>
              <a:rPr lang="ru-RU" sz="2400" dirty="0"/>
              <a:t>(умение организовывать время)</a:t>
            </a:r>
          </a:p>
          <a:p>
            <a:r>
              <a:rPr lang="ru-RU" b="1" dirty="0"/>
              <a:t>Публичная</a:t>
            </a:r>
            <a:r>
              <a:rPr lang="ru-RU" sz="2400" dirty="0"/>
              <a:t>(общение с аудиторией, с руководством, дружеское общение и т.д.)</a:t>
            </a:r>
          </a:p>
          <a:p>
            <a:r>
              <a:rPr lang="ru-RU" b="1" dirty="0"/>
              <a:t>Техническая </a:t>
            </a:r>
            <a:r>
              <a:rPr lang="ru-RU" sz="2400" dirty="0"/>
              <a:t>(владение компьютером, звуковой и световой аппаратурой, микрофонами и т.д.) </a:t>
            </a:r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290981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2514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Отражение в документах информации о ФГ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692696"/>
            <a:ext cx="3931920" cy="79216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СФЕРА ДОП.</a:t>
            </a:r>
          </a:p>
          <a:p>
            <a:r>
              <a:rPr lang="ru-RU" dirty="0"/>
              <a:t>ОБРАЗОВАНИЯ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ВНЕУРОЧНАЯ ДЕЯТЕЛЬНОСТЬ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КТО? </a:t>
            </a:r>
          </a:p>
          <a:p>
            <a:pPr marL="0" indent="0">
              <a:buNone/>
            </a:pPr>
            <a:r>
              <a:rPr lang="ru-RU" dirty="0"/>
              <a:t>Каждый </a:t>
            </a:r>
            <a:r>
              <a:rPr lang="ru-RU" dirty="0" smtClean="0"/>
              <a:t>руководитель кружка/секции </a:t>
            </a:r>
            <a:r>
              <a:rPr lang="ru-RU" dirty="0"/>
              <a:t>сам</a:t>
            </a:r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  <a:p>
            <a:pPr marL="0" indent="0">
              <a:buNone/>
            </a:pPr>
            <a:r>
              <a:rPr lang="ru-RU" dirty="0"/>
              <a:t>В </a:t>
            </a:r>
            <a:r>
              <a:rPr lang="ru-RU" b="1" dirty="0" smtClean="0"/>
              <a:t>программах </a:t>
            </a:r>
            <a:r>
              <a:rPr lang="ru-RU" b="1" dirty="0" err="1" smtClean="0"/>
              <a:t>допобразования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разделе РЕЗУЛЬТАТЫ ОБУЧЕНИЯ (добавить понятие о ФГ)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КТО?</a:t>
            </a:r>
          </a:p>
          <a:p>
            <a:pPr marL="0" indent="0">
              <a:buNone/>
            </a:pPr>
            <a:r>
              <a:rPr lang="ru-RU" dirty="0"/>
              <a:t>Зам. директор по </a:t>
            </a:r>
            <a:r>
              <a:rPr lang="ru-RU" dirty="0" smtClean="0"/>
              <a:t>ВР</a:t>
            </a:r>
          </a:p>
          <a:p>
            <a:pPr marL="0" indent="0">
              <a:buNone/>
            </a:pPr>
            <a:r>
              <a:rPr lang="ru-RU" dirty="0" smtClean="0"/>
              <a:t>Педагог-организатор</a:t>
            </a:r>
          </a:p>
          <a:p>
            <a:pPr marL="0" indent="0">
              <a:buNone/>
            </a:pPr>
            <a:r>
              <a:rPr lang="ru-RU" dirty="0" smtClean="0"/>
              <a:t>Советник по воспитанию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Классный руководитель</a:t>
            </a:r>
            <a:endParaRPr lang="ru-RU" dirty="0"/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ГДЕ?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В </a:t>
            </a:r>
            <a:r>
              <a:rPr lang="ru-RU" b="1" dirty="0" smtClean="0"/>
              <a:t>целях и задачах </a:t>
            </a:r>
            <a:r>
              <a:rPr lang="ru-RU" dirty="0" smtClean="0"/>
              <a:t>ТС </a:t>
            </a:r>
            <a:r>
              <a:rPr lang="ru-RU" dirty="0"/>
              <a:t>или </a:t>
            </a:r>
            <a:r>
              <a:rPr lang="ru-RU" dirty="0" smtClean="0"/>
              <a:t>КТД (мероприятия)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В </a:t>
            </a:r>
            <a:r>
              <a:rPr lang="ru-RU" dirty="0" smtClean="0"/>
              <a:t>рабочей </a:t>
            </a:r>
            <a:r>
              <a:rPr lang="ru-RU" b="1" dirty="0" smtClean="0"/>
              <a:t>программе</a:t>
            </a:r>
            <a:r>
              <a:rPr lang="ru-RU" dirty="0" smtClean="0"/>
              <a:t> </a:t>
            </a:r>
            <a:r>
              <a:rPr lang="ru-RU" dirty="0"/>
              <a:t>воспитания (рез-ты)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37385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7997224" cy="370939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Предложения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провести семинар-практикум в рамках заседания ШМО педагогов-организаторов «Формирование функциональной грамотности в рамках воспитательной работы»</a:t>
            </a:r>
          </a:p>
          <a:p>
            <a:pPr marL="0" indent="0" algn="r">
              <a:buNone/>
            </a:pPr>
            <a:r>
              <a:rPr lang="ru-RU" sz="1900" i="1" dirty="0" smtClean="0"/>
              <a:t>Срок: 1 полугодие 2022-2023 </a:t>
            </a:r>
            <a:r>
              <a:rPr lang="ru-RU" sz="1900" i="1" dirty="0" err="1" smtClean="0"/>
              <a:t>уч.г</a:t>
            </a:r>
            <a:r>
              <a:rPr lang="ru-RU" sz="1900" i="1" dirty="0" smtClean="0"/>
              <a:t>.</a:t>
            </a:r>
          </a:p>
          <a:p>
            <a:pPr>
              <a:buFontTx/>
              <a:buChar char="-"/>
            </a:pPr>
            <a:r>
              <a:rPr lang="ru-RU" dirty="0" smtClean="0"/>
              <a:t>включить в рабочую программу воспитания, программы </a:t>
            </a:r>
            <a:r>
              <a:rPr lang="ru-RU" dirty="0" err="1" smtClean="0"/>
              <a:t>допобразования</a:t>
            </a:r>
            <a:r>
              <a:rPr lang="ru-RU" dirty="0" smtClean="0"/>
              <a:t> и внеурочной деятельности задачи по формированию компетенций функциональной грамотности.</a:t>
            </a:r>
          </a:p>
          <a:p>
            <a:pPr marL="0" indent="0" algn="r">
              <a:buNone/>
            </a:pPr>
            <a:r>
              <a:rPr lang="ru-RU" sz="1900" i="1" dirty="0" smtClean="0"/>
              <a:t>Срок</a:t>
            </a:r>
            <a:r>
              <a:rPr lang="ru-RU" sz="1900" i="1" dirty="0"/>
              <a:t>: 1 полугодие 2022-2023 </a:t>
            </a:r>
            <a:r>
              <a:rPr lang="ru-RU" sz="1900" i="1" dirty="0" err="1"/>
              <a:t>уч.г</a:t>
            </a:r>
            <a:r>
              <a:rPr lang="ru-RU" sz="1900" i="1" dirty="0"/>
              <a:t>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8980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3">
      <a:dk1>
        <a:sysClr val="windowText" lastClr="000000"/>
      </a:dk1>
      <a:lt1>
        <a:sysClr val="window" lastClr="FFFFFF"/>
      </a:lt1>
      <a:dk2>
        <a:srgbClr val="C00000"/>
      </a:dk2>
      <a:lt2>
        <a:srgbClr val="E3DED1"/>
      </a:lt2>
      <a:accent1>
        <a:srgbClr val="C00000"/>
      </a:accent1>
      <a:accent2>
        <a:srgbClr val="FCAE3B"/>
      </a:accent2>
      <a:accent3>
        <a:srgbClr val="B9AD8D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323</TotalTime>
  <Words>256</Words>
  <Application>Microsoft Office PowerPoint</Application>
  <PresentationFormat>Экран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ФУНКЦИОНАЛЬНАЯ ГРАМОТНОСТЬ В РАМКАХ ВОСПИТАТЕЛЬНОЙ РАБОТЫ</vt:lpstr>
      <vt:lpstr>Универсальные задачи ВР</vt:lpstr>
      <vt:lpstr>ДВЕ СФЕРЫ ПРОЯВЛЕНИЯ ФГ  в ВОСПИТАТЕЛЬНОЙ РАБОТЕ</vt:lpstr>
      <vt:lpstr>ДОПОЛНИТЕЛЬНОЕ ОБРАЗОВАНИЕ</vt:lpstr>
      <vt:lpstr>ВИДЫ ФГ в РАМКАХ ДО</vt:lpstr>
      <vt:lpstr>ВНЕУРОЧНАЯ ДЕЯТЕЛЬНОСТЬ ШКОЛЬНОГО СООБЩЕСТВА</vt:lpstr>
      <vt:lpstr>ВИДЫ ФГ В РАМКАХ ВНЕУРОЧНОЙ ДЕЯТЕЛЬНОСТИ ОО</vt:lpstr>
      <vt:lpstr>Отражение в документах информации о ФГ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ФУНКЦИОНАЛЬНАЯ ГРАМОТНОСТЬ В РАМКАХ ВОСПИТАТЕЛЬНОЙ РАБОТЫ</dc:title>
  <dc:creator>1</dc:creator>
  <cp:lastModifiedBy>admin</cp:lastModifiedBy>
  <cp:revision>15</cp:revision>
  <cp:lastPrinted>2022-09-24T05:32:00Z</cp:lastPrinted>
  <dcterms:created xsi:type="dcterms:W3CDTF">2021-03-30T03:41:01Z</dcterms:created>
  <dcterms:modified xsi:type="dcterms:W3CDTF">2022-09-27T03:13:51Z</dcterms:modified>
</cp:coreProperties>
</file>