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9" r:id="rId4"/>
    <p:sldId id="266" r:id="rId5"/>
    <p:sldId id="257" r:id="rId6"/>
    <p:sldId id="258" r:id="rId7"/>
    <p:sldId id="259" r:id="rId8"/>
    <p:sldId id="268" r:id="rId9"/>
    <p:sldId id="261" r:id="rId10"/>
    <p:sldId id="262" r:id="rId11"/>
    <p:sldId id="267" r:id="rId12"/>
    <p:sldId id="263" r:id="rId13"/>
    <p:sldId id="265" r:id="rId14"/>
    <p:sldId id="26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0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199" y="665163"/>
            <a:ext cx="470816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199" y="3602038"/>
            <a:ext cx="470816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8038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2904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4933013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82474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719528" y="1825625"/>
            <a:ext cx="5087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02377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1977" y="765358"/>
            <a:ext cx="491667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11976" y="4589463"/>
            <a:ext cx="483547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9807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3367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3591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31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20269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547" y="260194"/>
            <a:ext cx="508791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71055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2744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586651" cy="14015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0682" y="457201"/>
            <a:ext cx="4774706" cy="56437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58665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72678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610662" y="987425"/>
            <a:ext cx="474472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86009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5888" y="365125"/>
            <a:ext cx="48118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5888" y="1825625"/>
            <a:ext cx="48118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6D937-DF1D-41E6-B9D6-316CB067AABE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03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ln w="6350">
            <a:solidFill>
              <a:srgbClr val="640000"/>
            </a:solidFill>
          </a:ln>
          <a:solidFill>
            <a:srgbClr val="FF0000"/>
          </a:solidFill>
          <a:effectLst/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2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838199" y="665163"/>
            <a:ext cx="5088876" cy="23876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Филиал МАОУ «Аромашевская СОШ им. </a:t>
            </a:r>
            <a:r>
              <a:rPr lang="ru-RU" sz="3200" dirty="0" err="1" smtClean="0"/>
              <a:t>В.Д.Кармацкого</a:t>
            </a:r>
            <a:r>
              <a:rPr lang="ru-RU" sz="3200" dirty="0" smtClean="0"/>
              <a:t>» </a:t>
            </a:r>
            <a:r>
              <a:rPr lang="ru-RU" sz="3200" dirty="0" err="1" smtClean="0"/>
              <a:t>Слободчиковская</a:t>
            </a:r>
            <a:r>
              <a:rPr lang="ru-RU" sz="3200" dirty="0" smtClean="0"/>
              <a:t> ООШ</a:t>
            </a:r>
            <a:endParaRPr lang="ru-RU" sz="32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Широкоформатный универсальный шаблон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037243" y="802586"/>
            <a:ext cx="5100810" cy="511347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0"/>
                <a:gd name="adj2" fmla="val 850"/>
              </a:avLst>
            </a:prstTxWarp>
            <a:spAutoFit/>
          </a:bodyPr>
          <a:lstStyle/>
          <a:p>
            <a:pPr algn="ctr"/>
            <a:r>
              <a:rPr lang="ru-RU" b="1" dirty="0" smtClean="0"/>
              <a:t>Открываю семейный альбом,</a:t>
            </a:r>
            <a:br>
              <a:rPr lang="ru-RU" b="1" dirty="0" smtClean="0"/>
            </a:br>
            <a:r>
              <a:rPr lang="ru-RU" b="1" dirty="0" smtClean="0"/>
              <a:t>Листаю ветхие страницы,</a:t>
            </a:r>
            <a:br>
              <a:rPr lang="ru-RU" b="1" dirty="0" smtClean="0"/>
            </a:br>
            <a:r>
              <a:rPr lang="ru-RU" b="1" dirty="0" smtClean="0"/>
              <a:t>И налетают ветерком</a:t>
            </a:r>
            <a:br>
              <a:rPr lang="ru-RU" b="1" dirty="0" smtClean="0"/>
            </a:br>
            <a:r>
              <a:rPr lang="ru-RU" b="1" dirty="0" smtClean="0"/>
              <a:t>Воспоминанья, словно птицы…</a:t>
            </a:r>
            <a:endParaRPr lang="ru-RU" b="1" dirty="0"/>
          </a:p>
        </p:txBody>
      </p:sp>
      <p:pic>
        <p:nvPicPr>
          <p:cNvPr id="1026" name="Picture 2" descr="C:\Users\ольга\Pictures\img2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261140">
            <a:off x="2308727" y="4726234"/>
            <a:ext cx="2016472" cy="1355075"/>
          </a:xfrm>
          <a:prstGeom prst="rect">
            <a:avLst/>
          </a:prstGeom>
          <a:noFill/>
        </p:spPr>
      </p:pic>
      <p:pic>
        <p:nvPicPr>
          <p:cNvPr id="1027" name="Picture 3" descr="C:\Users\ольга\Pictures\img2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0044" y="3018623"/>
            <a:ext cx="1474776" cy="1943923"/>
          </a:xfrm>
          <a:prstGeom prst="rect">
            <a:avLst/>
          </a:prstGeom>
          <a:noFill/>
        </p:spPr>
      </p:pic>
      <p:pic>
        <p:nvPicPr>
          <p:cNvPr id="1028" name="Picture 4" descr="C:\Users\ольга\Pictures\img2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3684" y="3040656"/>
            <a:ext cx="1434549" cy="1831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55927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esktop\Загляните в семейный альбом\P3080051.JPG"/>
          <p:cNvPicPr>
            <a:picLocks noChangeAspect="1" noChangeArrowheads="1"/>
          </p:cNvPicPr>
          <p:nvPr/>
        </p:nvPicPr>
        <p:blipFill>
          <a:blip r:embed="rId2" cstate="print"/>
          <a:srcRect l="18082" r="11261"/>
          <a:stretch>
            <a:fillRect/>
          </a:stretch>
        </p:blipFill>
        <p:spPr bwMode="auto">
          <a:xfrm>
            <a:off x="7205032" y="1662145"/>
            <a:ext cx="3977089" cy="422158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33041" y="576182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FF0000"/>
                </a:solidFill>
              </a:rPr>
              <a:t>Мармазова</a:t>
            </a:r>
            <a:r>
              <a:rPr lang="ru-RU" sz="4400" b="1" dirty="0" smtClean="0">
                <a:solidFill>
                  <a:srgbClr val="FF0000"/>
                </a:solidFill>
              </a:rPr>
              <a:t> Анна Ивановна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ольга\Pictures\img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623" y="203966"/>
            <a:ext cx="6850928" cy="50290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06413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ольга\Pictures\img258.jpg"/>
          <p:cNvPicPr>
            <a:picLocks noChangeAspect="1" noChangeArrowheads="1"/>
          </p:cNvPicPr>
          <p:nvPr/>
        </p:nvPicPr>
        <p:blipFill>
          <a:blip r:embed="rId2" cstate="print"/>
          <a:srcRect l="21879" r="27971"/>
          <a:stretch>
            <a:fillRect/>
          </a:stretch>
        </p:blipFill>
        <p:spPr bwMode="auto">
          <a:xfrm rot="564597">
            <a:off x="8783367" y="3941623"/>
            <a:ext cx="1838890" cy="2506339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749" y="3778785"/>
            <a:ext cx="3822851" cy="252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ольга\Pictures\img300.jpg"/>
          <p:cNvPicPr>
            <a:picLocks noChangeAspect="1" noChangeArrowheads="1"/>
          </p:cNvPicPr>
          <p:nvPr/>
        </p:nvPicPr>
        <p:blipFill>
          <a:blip r:embed="rId4" cstate="print"/>
          <a:srcRect l="20529" t="25297" r="40921" b="32476"/>
          <a:stretch>
            <a:fillRect/>
          </a:stretch>
        </p:blipFill>
        <p:spPr bwMode="auto">
          <a:xfrm rot="20964451">
            <a:off x="1487277" y="3657600"/>
            <a:ext cx="1805832" cy="2754218"/>
          </a:xfrm>
          <a:prstGeom prst="rect">
            <a:avLst/>
          </a:prstGeom>
          <a:noFill/>
        </p:spPr>
      </p:pic>
      <p:pic>
        <p:nvPicPr>
          <p:cNvPr id="6" name="Picture 3" descr="C:\Users\ольга\Pictures\img2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9858" y="782198"/>
            <a:ext cx="3897338" cy="2619022"/>
          </a:xfrm>
          <a:prstGeom prst="rect">
            <a:avLst/>
          </a:prstGeom>
          <a:noFill/>
        </p:spPr>
      </p:pic>
      <p:pic>
        <p:nvPicPr>
          <p:cNvPr id="7" name="Picture 3" descr="C:\Users\ольга\Pictures\img2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78796" y="308472"/>
            <a:ext cx="2365697" cy="31182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призентация\альб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722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66092" y="363557"/>
            <a:ext cx="10410939" cy="481437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4400" dirty="0" smtClean="0"/>
              <a:t>Закрываю семейный альбом,</a:t>
            </a:r>
            <a:br>
              <a:rPr lang="ru-RU" sz="4400" dirty="0" smtClean="0"/>
            </a:br>
            <a:r>
              <a:rPr lang="ru-RU" sz="4400" dirty="0" smtClean="0"/>
              <a:t>Возвращаю на полку свою,</a:t>
            </a:r>
            <a:br>
              <a:rPr lang="ru-RU" sz="4400" dirty="0" smtClean="0"/>
            </a:br>
            <a:r>
              <a:rPr lang="ru-RU" sz="4400" dirty="0" smtClean="0"/>
              <a:t>За свидание с прошлым своим,</a:t>
            </a:r>
            <a:br>
              <a:rPr lang="ru-RU" sz="4400" dirty="0" smtClean="0"/>
            </a:br>
            <a:r>
              <a:rPr lang="ru-RU" sz="4400" dirty="0" smtClean="0"/>
              <a:t>Я спасибо ему говорю.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40470226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призентация\салю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3981" y="627961"/>
            <a:ext cx="8324755" cy="5629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06413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2" name="Picture 14" descr="Природа вокруг на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70232"/>
          </a:xfrm>
          <a:prstGeom prst="rect">
            <a:avLst/>
          </a:prstGeom>
          <a:noFill/>
        </p:spPr>
      </p:pic>
      <p:sp>
        <p:nvSpPr>
          <p:cNvPr id="7170" name="AutoShape 2" descr="https://ds05.infourok.ru/uploads/ex/093b/0003167a-c7c950f3/3/img4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s://ds05.infourok.ru/uploads/ex/093b/0003167a-c7c950f3/3/img4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https://fhd.multiurok.ru/b/5/5/b55f1694b899ef55f359895bd542a2ec6744a6f9/img0.jpg"/>
          <p:cNvPicPr>
            <a:picLocks noChangeAspect="1" noChangeArrowheads="1"/>
          </p:cNvPicPr>
          <p:nvPr/>
        </p:nvPicPr>
        <p:blipFill>
          <a:blip r:embed="rId3" cstate="print"/>
          <a:srcRect b="13701"/>
          <a:stretch>
            <a:fillRect/>
          </a:stretch>
        </p:blipFill>
        <p:spPr bwMode="auto">
          <a:xfrm>
            <a:off x="903383" y="48263"/>
            <a:ext cx="10521108" cy="6809737"/>
          </a:xfrm>
          <a:prstGeom prst="rect">
            <a:avLst/>
          </a:prstGeom>
          <a:noFill/>
        </p:spPr>
      </p:pic>
      <p:sp>
        <p:nvSpPr>
          <p:cNvPr id="7176" name="AutoShape 8" descr="Природа вокруг н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8" name="AutoShape 10" descr="Природа вокруг н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80" name="AutoShape 12" descr="Природа вокруг н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77693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фото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6598" y="459322"/>
            <a:ext cx="8752550" cy="584232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05918" y="716096"/>
            <a:ext cx="827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cs typeface="Arial" pitchFamily="34" charset="0"/>
              </a:rPr>
              <a:t>«Сейчас вылетит птичка»</a:t>
            </a:r>
            <a:endParaRPr lang="ru-RU" sz="4800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8503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призентация\б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189" y="424398"/>
            <a:ext cx="4947289" cy="3508624"/>
          </a:xfrm>
          <a:prstGeom prst="rect">
            <a:avLst/>
          </a:prstGeom>
          <a:noFill/>
        </p:spPr>
      </p:pic>
      <p:pic>
        <p:nvPicPr>
          <p:cNvPr id="4100" name="Picture 4" descr="F:\призентация\дет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3493" y="316556"/>
            <a:ext cx="3079481" cy="4234194"/>
          </a:xfrm>
          <a:prstGeom prst="rect">
            <a:avLst/>
          </a:prstGeom>
          <a:noFill/>
        </p:spPr>
      </p:pic>
      <p:pic>
        <p:nvPicPr>
          <p:cNvPr id="4101" name="Picture 5" descr="F:\работа на завое в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5534" y="3532186"/>
            <a:ext cx="4920524" cy="3066629"/>
          </a:xfrm>
          <a:prstGeom prst="rect">
            <a:avLst/>
          </a:prstGeom>
          <a:noFill/>
        </p:spPr>
      </p:pic>
      <p:pic>
        <p:nvPicPr>
          <p:cNvPr id="4103" name="Picture 7" descr="http://adm.tyum-pravda.ru/images/stories/2019/21/021-08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7054" y="3315619"/>
            <a:ext cx="4857100" cy="31619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Pictures\img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4695" y="508421"/>
            <a:ext cx="3503364" cy="4471741"/>
          </a:xfrm>
          <a:prstGeom prst="rect">
            <a:avLst/>
          </a:prstGeom>
          <a:noFill/>
        </p:spPr>
      </p:pic>
      <p:pic>
        <p:nvPicPr>
          <p:cNvPr id="4099" name="Picture 3" descr="C:\Users\ольга\Pictures\img2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0237" y="461676"/>
            <a:ext cx="4322264" cy="569723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37243" y="5122843"/>
            <a:ext cx="51118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Алёшин Пётр </a:t>
            </a:r>
            <a:r>
              <a:rPr lang="ru-RU" sz="4400" b="1" dirty="0" err="1" smtClean="0">
                <a:solidFill>
                  <a:srgbClr val="FF0000"/>
                </a:solidFill>
              </a:rPr>
              <a:t>Ипатович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8503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ольга\Pictures\img2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1086" y="822502"/>
            <a:ext cx="6755509" cy="453972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8207022" y="2060154"/>
            <a:ext cx="28318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Алёшин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Афанасий</a:t>
            </a:r>
          </a:p>
          <a:p>
            <a:pPr algn="ctr"/>
            <a:r>
              <a:rPr lang="ru-RU" sz="4800" b="1" dirty="0" err="1" smtClean="0">
                <a:solidFill>
                  <a:srgbClr val="FF0000"/>
                </a:solidFill>
              </a:rPr>
              <a:t>Ипатович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128790" y="1200839"/>
            <a:ext cx="2192357" cy="1905918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10800000" rev="0"/>
              </a:camera>
              <a:lightRig rig="threePt" dir="t"/>
            </a:scene3d>
          </a:bodyPr>
          <a:lstStyle/>
          <a:p>
            <a:pPr algn="ctr"/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6464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Pictures\img300.jpg"/>
          <p:cNvPicPr>
            <a:picLocks noChangeAspect="1" noChangeArrowheads="1"/>
          </p:cNvPicPr>
          <p:nvPr/>
        </p:nvPicPr>
        <p:blipFill>
          <a:blip r:embed="rId2" cstate="print"/>
          <a:srcRect l="20529" t="25297" r="40921" b="32476"/>
          <a:stretch>
            <a:fillRect/>
          </a:stretch>
        </p:blipFill>
        <p:spPr bwMode="auto">
          <a:xfrm>
            <a:off x="1641513" y="484744"/>
            <a:ext cx="3156592" cy="4814370"/>
          </a:xfrm>
          <a:prstGeom prst="rect">
            <a:avLst/>
          </a:prstGeom>
          <a:noFill/>
        </p:spPr>
      </p:pic>
      <p:pic>
        <p:nvPicPr>
          <p:cNvPr id="3075" name="Picture 3" descr="C:\Users\ольга\Pictures\img2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1622" y="583894"/>
            <a:ext cx="3765584" cy="48253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05918" y="5332164"/>
            <a:ext cx="8185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>
                <a:solidFill>
                  <a:srgbClr val="FF0000"/>
                </a:solidFill>
              </a:rPr>
              <a:t>Ширшов</a:t>
            </a:r>
            <a:r>
              <a:rPr lang="ru-RU" sz="4800" b="1" dirty="0" smtClean="0">
                <a:solidFill>
                  <a:srgbClr val="FF0000"/>
                </a:solidFill>
              </a:rPr>
              <a:t> Иван Андреевич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0664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5573" y="550844"/>
            <a:ext cx="5761965" cy="446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03384" y="5111827"/>
            <a:ext cx="102677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>
                <a:solidFill>
                  <a:srgbClr val="FF0000"/>
                </a:solidFill>
              </a:rPr>
              <a:t>Ширшов</a:t>
            </a:r>
            <a:r>
              <a:rPr lang="ru-RU" sz="4800" b="1" dirty="0" smtClean="0">
                <a:solidFill>
                  <a:srgbClr val="FF0000"/>
                </a:solidFill>
              </a:rPr>
              <a:t> Михаил Иванович            </a:t>
            </a:r>
            <a:r>
              <a:rPr lang="ru-RU" sz="4400" b="1" dirty="0" smtClean="0">
                <a:solidFill>
                  <a:srgbClr val="FF0000"/>
                </a:solidFill>
              </a:rPr>
              <a:t>(сидит на крыле автомобиля)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486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img-fotki.yandex.ru/get/9113/41501079.5c/0_a0158_8e5e05ac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8443" y="758462"/>
            <a:ext cx="8107074" cy="54462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Pictures\img258.jpg"/>
          <p:cNvPicPr>
            <a:picLocks noChangeAspect="1" noChangeArrowheads="1"/>
          </p:cNvPicPr>
          <p:nvPr/>
        </p:nvPicPr>
        <p:blipFill>
          <a:blip r:embed="rId2" cstate="print"/>
          <a:srcRect l="21879" r="27971"/>
          <a:stretch>
            <a:fillRect/>
          </a:stretch>
        </p:blipFill>
        <p:spPr bwMode="auto">
          <a:xfrm>
            <a:off x="1432193" y="441978"/>
            <a:ext cx="3822313" cy="5209674"/>
          </a:xfrm>
          <a:prstGeom prst="rect">
            <a:avLst/>
          </a:prstGeom>
          <a:noFill/>
        </p:spPr>
      </p:pic>
      <p:pic>
        <p:nvPicPr>
          <p:cNvPr id="5123" name="Picture 3" descr="C:\Users\ольга\Pictures\img293.jpg"/>
          <p:cNvPicPr>
            <a:picLocks noChangeAspect="1" noChangeArrowheads="1"/>
          </p:cNvPicPr>
          <p:nvPr/>
        </p:nvPicPr>
        <p:blipFill>
          <a:blip r:embed="rId3" cstate="print"/>
          <a:srcRect l="9269" t="6627" r="10902" b="22754"/>
          <a:stretch>
            <a:fillRect/>
          </a:stretch>
        </p:blipFill>
        <p:spPr bwMode="auto">
          <a:xfrm>
            <a:off x="7176967" y="638977"/>
            <a:ext cx="3222956" cy="49135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88125" y="5662670"/>
            <a:ext cx="9088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rgbClr val="FF0000"/>
                </a:solidFill>
              </a:rPr>
              <a:t>Петрушенко</a:t>
            </a:r>
            <a:r>
              <a:rPr lang="ru-RU" sz="4400" b="1" dirty="0" smtClean="0">
                <a:solidFill>
                  <a:srgbClr val="FF0000"/>
                </a:solidFill>
              </a:rPr>
              <a:t>  Валентина Ефимовна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43309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стание 8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листание 7" id="{0CE75DB1-FDE2-4B07-8783-FD2325410490}" vid="{4B0FD19C-AF86-4C35-9F38-0720CAB139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листание 8</Template>
  <TotalTime>303</TotalTime>
  <Words>51</Words>
  <Application>Microsoft Office PowerPoint</Application>
  <PresentationFormat>Произвольный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листание 8</vt:lpstr>
      <vt:lpstr>Филиал МАОУ «Аромашевская СОШ им. В.Д.Кармацкого» Слободчиковская ООШ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Закрываю семейный альбом, Возвращаю на полку свою, За свидание с прошлым своим, Я спасибо ему говорю.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</cp:lastModifiedBy>
  <cp:revision>18</cp:revision>
  <dcterms:created xsi:type="dcterms:W3CDTF">2016-11-15T09:14:47Z</dcterms:created>
  <dcterms:modified xsi:type="dcterms:W3CDTF">2020-03-13T09:48:57Z</dcterms:modified>
</cp:coreProperties>
</file>