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8" r:id="rId4"/>
    <p:sldId id="269" r:id="rId5"/>
    <p:sldId id="270" r:id="rId6"/>
    <p:sldId id="271" r:id="rId7"/>
    <p:sldId id="272" r:id="rId8"/>
    <p:sldId id="257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5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2A667-A92C-41A9-9AE0-08E44D7BFED4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2F72-D2AA-449B-9007-190164411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7B16A-CA91-40D1-9AC0-E7B3822E369A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117A-6791-45E8-B9D0-74A7A5DA6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5A79C-F509-48E8-AFA9-A33E211E965A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39E7B-47E0-4C08-B627-324B5974B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773E-C125-49ED-A174-943B15EB057D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4E85-4E64-4505-A2BC-DBED40026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E80D-A0B4-47A7-92E7-395DE37F34DC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AABA8-9BE9-450D-BAB2-FA8D9F351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7186-AD6C-48BF-837B-8DCF26559130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731E-BE85-4282-8EE7-F0CA7E143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45A69-8F5F-45ED-AF0B-E9BA97D172FB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C0965-C15F-42F9-8541-D67B0BE4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58C43-2FF6-43B2-B265-1D4588F44A33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B071-DA12-4A08-ADE0-22CDE3227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1D77B-EF6A-4C21-BFDA-4D554D061E6A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79F03-8D52-440E-BA61-5EDC3C180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29581-3613-41C4-87E5-BCC070BC0CB6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30E4-DF24-481C-A5E0-30FDFBE2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81C89-8735-4805-A133-2A840FEA9365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A6659-D112-43A5-AB65-F83291E78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29A33D-DDA4-4060-8C0B-5A9F418F359D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D8BF98-5D22-44BD-887C-2E367E6B5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4"/>
          <p:cNvSpPr>
            <a:spLocks noChangeArrowheads="1" noChangeShapeType="1" noTextEdit="1"/>
          </p:cNvSpPr>
          <p:nvPr/>
        </p:nvSpPr>
        <p:spPr bwMode="auto">
          <a:xfrm>
            <a:off x="3352800" y="2303463"/>
            <a:ext cx="5283200" cy="1149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Открытый урок алгебры в 7 классе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Домашнее задание: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Учебник: П.7.4. №705. Нарисовать свою наглядную красочную схему умножения. Задание от учителя на Учи.ру.</a:t>
            </a:r>
          </a:p>
          <a:p>
            <a:r>
              <a:rPr lang="ru-RU" smtClean="0">
                <a:latin typeface="Comic Sans MS" pitchFamily="66" charset="0"/>
              </a:rPr>
              <a:t>Для тех, кто хочет знать больше: №714, №722.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WordArt 4"/>
          <p:cNvSpPr>
            <a:spLocks noChangeArrowheads="1" noChangeShapeType="1" noTextEdit="1"/>
          </p:cNvSpPr>
          <p:nvPr/>
        </p:nvSpPr>
        <p:spPr bwMode="auto">
          <a:xfrm>
            <a:off x="3438525" y="2374900"/>
            <a:ext cx="5283200" cy="1149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Классная работа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2</a:t>
            </a:r>
            <a:r>
              <a:rPr lang="ru-RU" smtClean="0">
                <a:latin typeface="Comic Sans MS" pitchFamily="66" charset="0"/>
              </a:rPr>
              <a:t>. Восстановить записи:</a:t>
            </a:r>
            <a:r>
              <a:rPr lang="ru-RU" smtClean="0"/>
              <a:t>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 smtClean="0">
                <a:latin typeface="Comic Sans MS" pitchFamily="66" charset="0"/>
              </a:rPr>
              <a:t>2(…- в) = 14m – 2в</a:t>
            </a:r>
          </a:p>
          <a:p>
            <a:endParaRPr lang="ru-RU" sz="4000" smtClean="0">
              <a:latin typeface="Comic Sans MS" pitchFamily="66" charset="0"/>
            </a:endParaRPr>
          </a:p>
          <a:p>
            <a:endParaRPr lang="ru-RU" sz="4000" smtClean="0">
              <a:latin typeface="Comic Sans MS" pitchFamily="66" charset="0"/>
            </a:endParaRPr>
          </a:p>
          <a:p>
            <a:r>
              <a:rPr lang="ru-RU" sz="4000" smtClean="0">
                <a:latin typeface="Comic Sans MS" pitchFamily="66" charset="0"/>
              </a:rPr>
              <a:t>3n(…+…) = 21всn – 3сn</a:t>
            </a:r>
            <a:r>
              <a:rPr lang="ru-RU" sz="4000" baseline="30000" smtClean="0">
                <a:latin typeface="Comic Sans MS" pitchFamily="66" charset="0"/>
              </a:rPr>
              <a:t>2</a:t>
            </a:r>
            <a:endParaRPr lang="ru-RU" sz="40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3</a:t>
            </a:r>
            <a:r>
              <a:rPr lang="ru-RU" smtClean="0">
                <a:latin typeface="Comic Sans MS" pitchFamily="66" charset="0"/>
              </a:rPr>
              <a:t>. Раскройте скобки:</a:t>
            </a:r>
            <a:r>
              <a:rPr lang="ru-RU" smtClean="0"/>
              <a:t> 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 smtClean="0">
                <a:latin typeface="Comic Sans MS" pitchFamily="66" charset="0"/>
              </a:rPr>
              <a:t>2a+4b-7(4m-3t+12)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Решите уравнение: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smtClean="0">
                <a:latin typeface="Comic Sans MS" pitchFamily="66" charset="0"/>
              </a:rPr>
              <a:t>(х – 3)(х + 5) = x</a:t>
            </a:r>
            <a:r>
              <a:rPr lang="ru-RU" sz="3200" baseline="30000" smtClean="0">
                <a:latin typeface="Comic Sans MS" pitchFamily="66" charset="0"/>
              </a:rPr>
              <a:t>2</a:t>
            </a:r>
            <a:r>
              <a:rPr lang="ru-RU" sz="3200" smtClean="0">
                <a:latin typeface="Comic Sans MS" pitchFamily="66" charset="0"/>
              </a:rPr>
              <a:t> - 5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2652713" y="365125"/>
            <a:ext cx="10515600" cy="1325563"/>
          </a:xfrm>
        </p:spPr>
        <p:txBody>
          <a:bodyPr/>
          <a:lstStyle/>
          <a:p>
            <a:r>
              <a:rPr lang="ru-RU" sz="4800" smtClean="0">
                <a:latin typeface="Comic Sans MS" pitchFamily="66" charset="0"/>
              </a:rPr>
              <a:t>Тема урока «Умножение многочлена на многочлен».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1123950" y="2211388"/>
            <a:ext cx="10515600" cy="4351337"/>
          </a:xfrm>
        </p:spPr>
        <p:txBody>
          <a:bodyPr/>
          <a:lstStyle/>
          <a:p>
            <a:r>
              <a:rPr lang="ru-RU" sz="3200" smtClean="0">
                <a:latin typeface="Comic Sans MS" pitchFamily="66" charset="0"/>
              </a:rPr>
              <a:t>Задачи урока:</a:t>
            </a:r>
          </a:p>
          <a:p>
            <a:r>
              <a:rPr lang="ru-RU" sz="3200" smtClean="0">
                <a:latin typeface="Comic Sans MS" pitchFamily="66" charset="0"/>
              </a:rPr>
              <a:t>вывести  правило умножения многочленов, </a:t>
            </a:r>
          </a:p>
          <a:p>
            <a:r>
              <a:rPr lang="ru-RU" sz="3200" smtClean="0">
                <a:latin typeface="Comic Sans MS" pitchFamily="66" charset="0"/>
              </a:rPr>
              <a:t>разработать алгоритм умножения многочленов.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Запишем формулу: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800" smtClean="0">
                <a:latin typeface="Comic Sans MS" pitchFamily="66" charset="0"/>
              </a:rPr>
              <a:t>(а + в)(с + d) = ас + аd + вс + вd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latin typeface="Comic Sans MS" pitchFamily="66" charset="0"/>
              </a:rPr>
              <a:t>Давайте выведем алгоритм умножения многочленов:</a:t>
            </a:r>
            <a:endParaRPr lang="en-US" smtClean="0">
              <a:latin typeface="Comic Sans MS" pitchFamily="66" charset="0"/>
            </a:endParaRPr>
          </a:p>
        </p:txBody>
      </p:sp>
      <p:grpSp>
        <p:nvGrpSpPr>
          <p:cNvPr id="20482" name="Group 4"/>
          <p:cNvGrpSpPr>
            <a:grpSpLocks/>
          </p:cNvGrpSpPr>
          <p:nvPr/>
        </p:nvGrpSpPr>
        <p:grpSpPr bwMode="auto">
          <a:xfrm>
            <a:off x="795338" y="2465388"/>
            <a:ext cx="4800600" cy="635000"/>
            <a:chOff x="1728" y="1472"/>
            <a:chExt cx="3024" cy="400"/>
          </a:xfrm>
        </p:grpSpPr>
        <p:grpSp>
          <p:nvGrpSpPr>
            <p:cNvPr id="20655" name="Group 5"/>
            <p:cNvGrpSpPr>
              <a:grpSpLocks/>
            </p:cNvGrpSpPr>
            <p:nvPr/>
          </p:nvGrpSpPr>
          <p:grpSpPr bwMode="auto">
            <a:xfrm rot="-4423226">
              <a:off x="1676" y="1532"/>
              <a:ext cx="400" cy="280"/>
              <a:chOff x="1043" y="2596"/>
              <a:chExt cx="142" cy="99"/>
            </a:xfrm>
          </p:grpSpPr>
          <p:sp>
            <p:nvSpPr>
              <p:cNvPr id="20658" name="Freeform 6"/>
              <p:cNvSpPr>
                <a:spLocks/>
              </p:cNvSpPr>
              <p:nvPr/>
            </p:nvSpPr>
            <p:spPr bwMode="auto">
              <a:xfrm>
                <a:off x="1149" y="2693"/>
                <a:ext cx="12" cy="2"/>
              </a:xfrm>
              <a:custGeom>
                <a:avLst/>
                <a:gdLst>
                  <a:gd name="T0" fmla="*/ 0 w 63"/>
                  <a:gd name="T1" fmla="*/ 0 h 14"/>
                  <a:gd name="T2" fmla="*/ 0 w 63"/>
                  <a:gd name="T3" fmla="*/ 0 h 14"/>
                  <a:gd name="T4" fmla="*/ 0 w 63"/>
                  <a:gd name="T5" fmla="*/ 0 h 14"/>
                  <a:gd name="T6" fmla="*/ 0 w 63"/>
                  <a:gd name="T7" fmla="*/ 0 h 14"/>
                  <a:gd name="T8" fmla="*/ 0 w 63"/>
                  <a:gd name="T9" fmla="*/ 0 h 14"/>
                  <a:gd name="T10" fmla="*/ 0 w 63"/>
                  <a:gd name="T11" fmla="*/ 0 h 14"/>
                  <a:gd name="T12" fmla="*/ 0 w 63"/>
                  <a:gd name="T13" fmla="*/ 0 h 14"/>
                  <a:gd name="T14" fmla="*/ 0 w 63"/>
                  <a:gd name="T15" fmla="*/ 0 h 14"/>
                  <a:gd name="T16" fmla="*/ 0 w 63"/>
                  <a:gd name="T17" fmla="*/ 0 h 14"/>
                  <a:gd name="T18" fmla="*/ 0 w 63"/>
                  <a:gd name="T19" fmla="*/ 0 h 14"/>
                  <a:gd name="T20" fmla="*/ 0 w 63"/>
                  <a:gd name="T21" fmla="*/ 0 h 14"/>
                  <a:gd name="T22" fmla="*/ 0 w 63"/>
                  <a:gd name="T23" fmla="*/ 0 h 14"/>
                  <a:gd name="T24" fmla="*/ 0 w 63"/>
                  <a:gd name="T25" fmla="*/ 0 h 14"/>
                  <a:gd name="T26" fmla="*/ 0 w 63"/>
                  <a:gd name="T27" fmla="*/ 0 h 14"/>
                  <a:gd name="T28" fmla="*/ 0 w 63"/>
                  <a:gd name="T29" fmla="*/ 0 h 14"/>
                  <a:gd name="T30" fmla="*/ 0 w 63"/>
                  <a:gd name="T31" fmla="*/ 0 h 14"/>
                  <a:gd name="T32" fmla="*/ 0 w 63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4"/>
                  <a:gd name="T53" fmla="*/ 63 w 63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4">
                    <a:moveTo>
                      <a:pt x="63" y="14"/>
                    </a:moveTo>
                    <a:lnTo>
                      <a:pt x="55" y="14"/>
                    </a:lnTo>
                    <a:lnTo>
                      <a:pt x="48" y="14"/>
                    </a:lnTo>
                    <a:lnTo>
                      <a:pt x="40" y="14"/>
                    </a:lnTo>
                    <a:lnTo>
                      <a:pt x="31" y="11"/>
                    </a:lnTo>
                    <a:lnTo>
                      <a:pt x="23" y="10"/>
                    </a:lnTo>
                    <a:lnTo>
                      <a:pt x="16" y="8"/>
                    </a:lnTo>
                    <a:lnTo>
                      <a:pt x="8" y="4"/>
                    </a:lnTo>
                    <a:lnTo>
                      <a:pt x="0" y="0"/>
                    </a:lnTo>
                    <a:lnTo>
                      <a:pt x="8" y="3"/>
                    </a:lnTo>
                    <a:lnTo>
                      <a:pt x="15" y="6"/>
                    </a:lnTo>
                    <a:lnTo>
                      <a:pt x="23" y="8"/>
                    </a:lnTo>
                    <a:lnTo>
                      <a:pt x="30" y="10"/>
                    </a:lnTo>
                    <a:lnTo>
                      <a:pt x="39" y="11"/>
                    </a:lnTo>
                    <a:lnTo>
                      <a:pt x="47" y="12"/>
                    </a:lnTo>
                    <a:lnTo>
                      <a:pt x="55" y="14"/>
                    </a:lnTo>
                    <a:lnTo>
                      <a:pt x="63" y="14"/>
                    </a:lnTo>
                    <a:close/>
                  </a:path>
                </a:pathLst>
              </a:custGeom>
              <a:solidFill>
                <a:srgbClr val="F0A7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9" name="Freeform 7"/>
              <p:cNvSpPr>
                <a:spLocks/>
              </p:cNvSpPr>
              <p:nvPr/>
            </p:nvSpPr>
            <p:spPr bwMode="auto">
              <a:xfrm>
                <a:off x="1143" y="2689"/>
                <a:ext cx="26" cy="6"/>
              </a:xfrm>
              <a:custGeom>
                <a:avLst/>
                <a:gdLst>
                  <a:gd name="T0" fmla="*/ 0 w 129"/>
                  <a:gd name="T1" fmla="*/ 0 h 38"/>
                  <a:gd name="T2" fmla="*/ 0 w 129"/>
                  <a:gd name="T3" fmla="*/ 0 h 38"/>
                  <a:gd name="T4" fmla="*/ 0 w 129"/>
                  <a:gd name="T5" fmla="*/ 0 h 38"/>
                  <a:gd name="T6" fmla="*/ 0 w 129"/>
                  <a:gd name="T7" fmla="*/ 0 h 38"/>
                  <a:gd name="T8" fmla="*/ 0 w 129"/>
                  <a:gd name="T9" fmla="*/ 0 h 38"/>
                  <a:gd name="T10" fmla="*/ 0 w 129"/>
                  <a:gd name="T11" fmla="*/ 0 h 38"/>
                  <a:gd name="T12" fmla="*/ 0 w 129"/>
                  <a:gd name="T13" fmla="*/ 0 h 38"/>
                  <a:gd name="T14" fmla="*/ 0 w 129"/>
                  <a:gd name="T15" fmla="*/ 0 h 38"/>
                  <a:gd name="T16" fmla="*/ 0 w 129"/>
                  <a:gd name="T17" fmla="*/ 0 h 38"/>
                  <a:gd name="T18" fmla="*/ 0 w 129"/>
                  <a:gd name="T19" fmla="*/ 0 h 38"/>
                  <a:gd name="T20" fmla="*/ 0 w 129"/>
                  <a:gd name="T21" fmla="*/ 0 h 38"/>
                  <a:gd name="T22" fmla="*/ 0 w 129"/>
                  <a:gd name="T23" fmla="*/ 0 h 38"/>
                  <a:gd name="T24" fmla="*/ 0 w 129"/>
                  <a:gd name="T25" fmla="*/ 0 h 38"/>
                  <a:gd name="T26" fmla="*/ 0 w 129"/>
                  <a:gd name="T27" fmla="*/ 0 h 38"/>
                  <a:gd name="T28" fmla="*/ 0 w 129"/>
                  <a:gd name="T29" fmla="*/ 0 h 38"/>
                  <a:gd name="T30" fmla="*/ 0 w 129"/>
                  <a:gd name="T31" fmla="*/ 0 h 38"/>
                  <a:gd name="T32" fmla="*/ 0 w 129"/>
                  <a:gd name="T33" fmla="*/ 0 h 38"/>
                  <a:gd name="T34" fmla="*/ 0 w 129"/>
                  <a:gd name="T35" fmla="*/ 0 h 38"/>
                  <a:gd name="T36" fmla="*/ 0 w 129"/>
                  <a:gd name="T37" fmla="*/ 0 h 38"/>
                  <a:gd name="T38" fmla="*/ 0 w 129"/>
                  <a:gd name="T39" fmla="*/ 0 h 38"/>
                  <a:gd name="T40" fmla="*/ 0 w 129"/>
                  <a:gd name="T41" fmla="*/ 0 h 38"/>
                  <a:gd name="T42" fmla="*/ 0 w 129"/>
                  <a:gd name="T43" fmla="*/ 0 h 38"/>
                  <a:gd name="T44" fmla="*/ 0 w 129"/>
                  <a:gd name="T45" fmla="*/ 0 h 38"/>
                  <a:gd name="T46" fmla="*/ 0 w 129"/>
                  <a:gd name="T47" fmla="*/ 0 h 38"/>
                  <a:gd name="T48" fmla="*/ 0 w 129"/>
                  <a:gd name="T49" fmla="*/ 0 h 38"/>
                  <a:gd name="T50" fmla="*/ 0 w 129"/>
                  <a:gd name="T51" fmla="*/ 0 h 38"/>
                  <a:gd name="T52" fmla="*/ 0 w 129"/>
                  <a:gd name="T53" fmla="*/ 0 h 38"/>
                  <a:gd name="T54" fmla="*/ 0 w 129"/>
                  <a:gd name="T55" fmla="*/ 0 h 38"/>
                  <a:gd name="T56" fmla="*/ 0 w 129"/>
                  <a:gd name="T57" fmla="*/ 0 h 38"/>
                  <a:gd name="T58" fmla="*/ 0 w 129"/>
                  <a:gd name="T59" fmla="*/ 0 h 38"/>
                  <a:gd name="T60" fmla="*/ 0 w 129"/>
                  <a:gd name="T61" fmla="*/ 0 h 38"/>
                  <a:gd name="T62" fmla="*/ 0 w 129"/>
                  <a:gd name="T63" fmla="*/ 0 h 38"/>
                  <a:gd name="T64" fmla="*/ 0 w 129"/>
                  <a:gd name="T65" fmla="*/ 0 h 3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9"/>
                  <a:gd name="T100" fmla="*/ 0 h 38"/>
                  <a:gd name="T101" fmla="*/ 129 w 129"/>
                  <a:gd name="T102" fmla="*/ 38 h 3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9" h="38">
                    <a:moveTo>
                      <a:pt x="129" y="28"/>
                    </a:moveTo>
                    <a:lnTo>
                      <a:pt x="116" y="33"/>
                    </a:lnTo>
                    <a:lnTo>
                      <a:pt x="102" y="36"/>
                    </a:lnTo>
                    <a:lnTo>
                      <a:pt x="89" y="38"/>
                    </a:lnTo>
                    <a:lnTo>
                      <a:pt x="75" y="38"/>
                    </a:lnTo>
                    <a:lnTo>
                      <a:pt x="60" y="35"/>
                    </a:lnTo>
                    <a:lnTo>
                      <a:pt x="47" y="32"/>
                    </a:lnTo>
                    <a:lnTo>
                      <a:pt x="33" y="26"/>
                    </a:lnTo>
                    <a:lnTo>
                      <a:pt x="20" y="18"/>
                    </a:lnTo>
                    <a:lnTo>
                      <a:pt x="18" y="16"/>
                    </a:lnTo>
                    <a:lnTo>
                      <a:pt x="15" y="14"/>
                    </a:lnTo>
                    <a:lnTo>
                      <a:pt x="12" y="11"/>
                    </a:lnTo>
                    <a:lnTo>
                      <a:pt x="10" y="10"/>
                    </a:lnTo>
                    <a:lnTo>
                      <a:pt x="7" y="8"/>
                    </a:lnTo>
                    <a:lnTo>
                      <a:pt x="5" y="5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21" y="14"/>
                    </a:lnTo>
                    <a:lnTo>
                      <a:pt x="32" y="20"/>
                    </a:lnTo>
                    <a:lnTo>
                      <a:pt x="44" y="23"/>
                    </a:lnTo>
                    <a:lnTo>
                      <a:pt x="56" y="27"/>
                    </a:lnTo>
                    <a:lnTo>
                      <a:pt x="69" y="30"/>
                    </a:lnTo>
                    <a:lnTo>
                      <a:pt x="81" y="32"/>
                    </a:lnTo>
                    <a:lnTo>
                      <a:pt x="94" y="33"/>
                    </a:lnTo>
                    <a:lnTo>
                      <a:pt x="99" y="32"/>
                    </a:lnTo>
                    <a:lnTo>
                      <a:pt x="103" y="32"/>
                    </a:lnTo>
                    <a:lnTo>
                      <a:pt x="107" y="32"/>
                    </a:lnTo>
                    <a:lnTo>
                      <a:pt x="112" y="32"/>
                    </a:lnTo>
                    <a:lnTo>
                      <a:pt x="116" y="30"/>
                    </a:lnTo>
                    <a:lnTo>
                      <a:pt x="120" y="30"/>
                    </a:lnTo>
                    <a:lnTo>
                      <a:pt x="124" y="29"/>
                    </a:lnTo>
                    <a:lnTo>
                      <a:pt x="129" y="28"/>
                    </a:lnTo>
                    <a:close/>
                  </a:path>
                </a:pathLst>
              </a:custGeom>
              <a:solidFill>
                <a:srgbClr val="F1AA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0" name="Freeform 8"/>
              <p:cNvSpPr>
                <a:spLocks/>
              </p:cNvSpPr>
              <p:nvPr/>
            </p:nvSpPr>
            <p:spPr bwMode="auto">
              <a:xfrm>
                <a:off x="1140" y="2685"/>
                <a:ext cx="33" cy="10"/>
              </a:xfrm>
              <a:custGeom>
                <a:avLst/>
                <a:gdLst>
                  <a:gd name="T0" fmla="*/ 0 w 166"/>
                  <a:gd name="T1" fmla="*/ 0 h 59"/>
                  <a:gd name="T2" fmla="*/ 0 w 166"/>
                  <a:gd name="T3" fmla="*/ 0 h 59"/>
                  <a:gd name="T4" fmla="*/ 0 w 166"/>
                  <a:gd name="T5" fmla="*/ 0 h 59"/>
                  <a:gd name="T6" fmla="*/ 0 w 166"/>
                  <a:gd name="T7" fmla="*/ 0 h 59"/>
                  <a:gd name="T8" fmla="*/ 0 w 166"/>
                  <a:gd name="T9" fmla="*/ 0 h 59"/>
                  <a:gd name="T10" fmla="*/ 0 w 166"/>
                  <a:gd name="T11" fmla="*/ 0 h 59"/>
                  <a:gd name="T12" fmla="*/ 0 w 166"/>
                  <a:gd name="T13" fmla="*/ 0 h 59"/>
                  <a:gd name="T14" fmla="*/ 0 w 166"/>
                  <a:gd name="T15" fmla="*/ 0 h 59"/>
                  <a:gd name="T16" fmla="*/ 0 w 166"/>
                  <a:gd name="T17" fmla="*/ 0 h 59"/>
                  <a:gd name="T18" fmla="*/ 0 w 166"/>
                  <a:gd name="T19" fmla="*/ 0 h 59"/>
                  <a:gd name="T20" fmla="*/ 0 w 166"/>
                  <a:gd name="T21" fmla="*/ 0 h 59"/>
                  <a:gd name="T22" fmla="*/ 0 w 166"/>
                  <a:gd name="T23" fmla="*/ 0 h 59"/>
                  <a:gd name="T24" fmla="*/ 0 w 166"/>
                  <a:gd name="T25" fmla="*/ 0 h 59"/>
                  <a:gd name="T26" fmla="*/ 0 w 166"/>
                  <a:gd name="T27" fmla="*/ 0 h 59"/>
                  <a:gd name="T28" fmla="*/ 0 w 166"/>
                  <a:gd name="T29" fmla="*/ 0 h 59"/>
                  <a:gd name="T30" fmla="*/ 0 w 166"/>
                  <a:gd name="T31" fmla="*/ 0 h 59"/>
                  <a:gd name="T32" fmla="*/ 0 w 166"/>
                  <a:gd name="T33" fmla="*/ 0 h 59"/>
                  <a:gd name="T34" fmla="*/ 0 w 166"/>
                  <a:gd name="T35" fmla="*/ 0 h 59"/>
                  <a:gd name="T36" fmla="*/ 0 w 166"/>
                  <a:gd name="T37" fmla="*/ 0 h 59"/>
                  <a:gd name="T38" fmla="*/ 0 w 166"/>
                  <a:gd name="T39" fmla="*/ 0 h 59"/>
                  <a:gd name="T40" fmla="*/ 0 w 166"/>
                  <a:gd name="T41" fmla="*/ 0 h 59"/>
                  <a:gd name="T42" fmla="*/ 0 w 166"/>
                  <a:gd name="T43" fmla="*/ 0 h 59"/>
                  <a:gd name="T44" fmla="*/ 0 w 166"/>
                  <a:gd name="T45" fmla="*/ 0 h 59"/>
                  <a:gd name="T46" fmla="*/ 0 w 166"/>
                  <a:gd name="T47" fmla="*/ 0 h 59"/>
                  <a:gd name="T48" fmla="*/ 0 w 166"/>
                  <a:gd name="T49" fmla="*/ 0 h 59"/>
                  <a:gd name="T50" fmla="*/ 0 w 166"/>
                  <a:gd name="T51" fmla="*/ 0 h 59"/>
                  <a:gd name="T52" fmla="*/ 0 w 166"/>
                  <a:gd name="T53" fmla="*/ 0 h 59"/>
                  <a:gd name="T54" fmla="*/ 0 w 166"/>
                  <a:gd name="T55" fmla="*/ 0 h 59"/>
                  <a:gd name="T56" fmla="*/ 0 w 166"/>
                  <a:gd name="T57" fmla="*/ 0 h 59"/>
                  <a:gd name="T58" fmla="*/ 0 w 166"/>
                  <a:gd name="T59" fmla="*/ 0 h 59"/>
                  <a:gd name="T60" fmla="*/ 0 w 166"/>
                  <a:gd name="T61" fmla="*/ 0 h 59"/>
                  <a:gd name="T62" fmla="*/ 0 w 166"/>
                  <a:gd name="T63" fmla="*/ 0 h 59"/>
                  <a:gd name="T64" fmla="*/ 0 w 166"/>
                  <a:gd name="T65" fmla="*/ 0 h 59"/>
                  <a:gd name="T66" fmla="*/ 0 w 166"/>
                  <a:gd name="T67" fmla="*/ 0 h 59"/>
                  <a:gd name="T68" fmla="*/ 0 w 166"/>
                  <a:gd name="T69" fmla="*/ 0 h 59"/>
                  <a:gd name="T70" fmla="*/ 0 w 166"/>
                  <a:gd name="T71" fmla="*/ 0 h 59"/>
                  <a:gd name="T72" fmla="*/ 0 w 166"/>
                  <a:gd name="T73" fmla="*/ 0 h 59"/>
                  <a:gd name="T74" fmla="*/ 0 w 166"/>
                  <a:gd name="T75" fmla="*/ 0 h 59"/>
                  <a:gd name="T76" fmla="*/ 0 w 166"/>
                  <a:gd name="T77" fmla="*/ 0 h 59"/>
                  <a:gd name="T78" fmla="*/ 0 w 166"/>
                  <a:gd name="T79" fmla="*/ 0 h 59"/>
                  <a:gd name="T80" fmla="*/ 0 w 166"/>
                  <a:gd name="T81" fmla="*/ 0 h 59"/>
                  <a:gd name="T82" fmla="*/ 0 w 166"/>
                  <a:gd name="T83" fmla="*/ 0 h 59"/>
                  <a:gd name="T84" fmla="*/ 0 w 166"/>
                  <a:gd name="T85" fmla="*/ 0 h 59"/>
                  <a:gd name="T86" fmla="*/ 0 w 166"/>
                  <a:gd name="T87" fmla="*/ 0 h 59"/>
                  <a:gd name="T88" fmla="*/ 0 w 166"/>
                  <a:gd name="T89" fmla="*/ 0 h 59"/>
                  <a:gd name="T90" fmla="*/ 0 w 166"/>
                  <a:gd name="T91" fmla="*/ 0 h 59"/>
                  <a:gd name="T92" fmla="*/ 0 w 166"/>
                  <a:gd name="T93" fmla="*/ 0 h 59"/>
                  <a:gd name="T94" fmla="*/ 0 w 166"/>
                  <a:gd name="T95" fmla="*/ 0 h 59"/>
                  <a:gd name="T96" fmla="*/ 0 w 166"/>
                  <a:gd name="T97" fmla="*/ 0 h 5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66"/>
                  <a:gd name="T148" fmla="*/ 0 h 59"/>
                  <a:gd name="T149" fmla="*/ 166 w 166"/>
                  <a:gd name="T150" fmla="*/ 59 h 5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66" h="59">
                    <a:moveTo>
                      <a:pt x="47" y="45"/>
                    </a:moveTo>
                    <a:lnTo>
                      <a:pt x="54" y="48"/>
                    </a:lnTo>
                    <a:lnTo>
                      <a:pt x="61" y="51"/>
                    </a:lnTo>
                    <a:lnTo>
                      <a:pt x="69" y="53"/>
                    </a:lnTo>
                    <a:lnTo>
                      <a:pt x="76" y="55"/>
                    </a:lnTo>
                    <a:lnTo>
                      <a:pt x="85" y="56"/>
                    </a:lnTo>
                    <a:lnTo>
                      <a:pt x="93" y="57"/>
                    </a:lnTo>
                    <a:lnTo>
                      <a:pt x="101" y="59"/>
                    </a:lnTo>
                    <a:lnTo>
                      <a:pt x="109" y="59"/>
                    </a:lnTo>
                    <a:lnTo>
                      <a:pt x="117" y="57"/>
                    </a:lnTo>
                    <a:lnTo>
                      <a:pt x="124" y="56"/>
                    </a:lnTo>
                    <a:lnTo>
                      <a:pt x="131" y="54"/>
                    </a:lnTo>
                    <a:lnTo>
                      <a:pt x="139" y="51"/>
                    </a:lnTo>
                    <a:lnTo>
                      <a:pt x="146" y="49"/>
                    </a:lnTo>
                    <a:lnTo>
                      <a:pt x="153" y="45"/>
                    </a:lnTo>
                    <a:lnTo>
                      <a:pt x="159" y="41"/>
                    </a:lnTo>
                    <a:lnTo>
                      <a:pt x="166" y="37"/>
                    </a:lnTo>
                    <a:lnTo>
                      <a:pt x="159" y="39"/>
                    </a:lnTo>
                    <a:lnTo>
                      <a:pt x="152" y="42"/>
                    </a:lnTo>
                    <a:lnTo>
                      <a:pt x="146" y="43"/>
                    </a:lnTo>
                    <a:lnTo>
                      <a:pt x="139" y="45"/>
                    </a:lnTo>
                    <a:lnTo>
                      <a:pt x="132" y="47"/>
                    </a:lnTo>
                    <a:lnTo>
                      <a:pt x="125" y="47"/>
                    </a:lnTo>
                    <a:lnTo>
                      <a:pt x="117" y="48"/>
                    </a:lnTo>
                    <a:lnTo>
                      <a:pt x="110" y="48"/>
                    </a:lnTo>
                    <a:lnTo>
                      <a:pt x="95" y="47"/>
                    </a:lnTo>
                    <a:lnTo>
                      <a:pt x="79" y="44"/>
                    </a:lnTo>
                    <a:lnTo>
                      <a:pt x="64" y="41"/>
                    </a:lnTo>
                    <a:lnTo>
                      <a:pt x="50" y="36"/>
                    </a:lnTo>
                    <a:lnTo>
                      <a:pt x="36" y="29"/>
                    </a:lnTo>
                    <a:lnTo>
                      <a:pt x="24" y="20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8" y="12"/>
                    </a:lnTo>
                    <a:lnTo>
                      <a:pt x="12" y="17"/>
                    </a:lnTo>
                    <a:lnTo>
                      <a:pt x="16" y="21"/>
                    </a:lnTo>
                    <a:lnTo>
                      <a:pt x="21" y="26"/>
                    </a:lnTo>
                    <a:lnTo>
                      <a:pt x="26" y="31"/>
                    </a:lnTo>
                    <a:lnTo>
                      <a:pt x="31" y="35"/>
                    </a:lnTo>
                    <a:lnTo>
                      <a:pt x="36" y="39"/>
                    </a:lnTo>
                    <a:lnTo>
                      <a:pt x="38" y="39"/>
                    </a:lnTo>
                    <a:lnTo>
                      <a:pt x="39" y="41"/>
                    </a:lnTo>
                    <a:lnTo>
                      <a:pt x="40" y="42"/>
                    </a:lnTo>
                    <a:lnTo>
                      <a:pt x="41" y="42"/>
                    </a:lnTo>
                    <a:lnTo>
                      <a:pt x="43" y="43"/>
                    </a:lnTo>
                    <a:lnTo>
                      <a:pt x="44" y="44"/>
                    </a:lnTo>
                    <a:lnTo>
                      <a:pt x="45" y="44"/>
                    </a:lnTo>
                    <a:lnTo>
                      <a:pt x="47" y="45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1" name="Freeform 9"/>
              <p:cNvSpPr>
                <a:spLocks/>
              </p:cNvSpPr>
              <p:nvPr/>
            </p:nvSpPr>
            <p:spPr bwMode="auto">
              <a:xfrm>
                <a:off x="1138" y="2682"/>
                <a:ext cx="38" cy="12"/>
              </a:xfrm>
              <a:custGeom>
                <a:avLst/>
                <a:gdLst>
                  <a:gd name="T0" fmla="*/ 0 w 191"/>
                  <a:gd name="T1" fmla="*/ 0 h 72"/>
                  <a:gd name="T2" fmla="*/ 0 w 191"/>
                  <a:gd name="T3" fmla="*/ 0 h 72"/>
                  <a:gd name="T4" fmla="*/ 0 w 191"/>
                  <a:gd name="T5" fmla="*/ 0 h 72"/>
                  <a:gd name="T6" fmla="*/ 0 w 191"/>
                  <a:gd name="T7" fmla="*/ 0 h 72"/>
                  <a:gd name="T8" fmla="*/ 0 w 191"/>
                  <a:gd name="T9" fmla="*/ 0 h 72"/>
                  <a:gd name="T10" fmla="*/ 0 w 191"/>
                  <a:gd name="T11" fmla="*/ 0 h 72"/>
                  <a:gd name="T12" fmla="*/ 0 w 191"/>
                  <a:gd name="T13" fmla="*/ 0 h 72"/>
                  <a:gd name="T14" fmla="*/ 0 w 191"/>
                  <a:gd name="T15" fmla="*/ 0 h 72"/>
                  <a:gd name="T16" fmla="*/ 0 w 191"/>
                  <a:gd name="T17" fmla="*/ 0 h 72"/>
                  <a:gd name="T18" fmla="*/ 0 w 191"/>
                  <a:gd name="T19" fmla="*/ 0 h 72"/>
                  <a:gd name="T20" fmla="*/ 0 w 191"/>
                  <a:gd name="T21" fmla="*/ 0 h 72"/>
                  <a:gd name="T22" fmla="*/ 0 w 191"/>
                  <a:gd name="T23" fmla="*/ 0 h 72"/>
                  <a:gd name="T24" fmla="*/ 0 w 191"/>
                  <a:gd name="T25" fmla="*/ 0 h 72"/>
                  <a:gd name="T26" fmla="*/ 0 w 191"/>
                  <a:gd name="T27" fmla="*/ 0 h 72"/>
                  <a:gd name="T28" fmla="*/ 0 w 191"/>
                  <a:gd name="T29" fmla="*/ 0 h 72"/>
                  <a:gd name="T30" fmla="*/ 0 w 191"/>
                  <a:gd name="T31" fmla="*/ 0 h 72"/>
                  <a:gd name="T32" fmla="*/ 0 w 191"/>
                  <a:gd name="T33" fmla="*/ 0 h 72"/>
                  <a:gd name="T34" fmla="*/ 0 w 191"/>
                  <a:gd name="T35" fmla="*/ 0 h 72"/>
                  <a:gd name="T36" fmla="*/ 0 w 191"/>
                  <a:gd name="T37" fmla="*/ 0 h 72"/>
                  <a:gd name="T38" fmla="*/ 0 w 191"/>
                  <a:gd name="T39" fmla="*/ 0 h 72"/>
                  <a:gd name="T40" fmla="*/ 0 w 191"/>
                  <a:gd name="T41" fmla="*/ 0 h 72"/>
                  <a:gd name="T42" fmla="*/ 0 w 191"/>
                  <a:gd name="T43" fmla="*/ 0 h 72"/>
                  <a:gd name="T44" fmla="*/ 0 w 191"/>
                  <a:gd name="T45" fmla="*/ 0 h 72"/>
                  <a:gd name="T46" fmla="*/ 0 w 191"/>
                  <a:gd name="T47" fmla="*/ 0 h 72"/>
                  <a:gd name="T48" fmla="*/ 0 w 191"/>
                  <a:gd name="T49" fmla="*/ 0 h 72"/>
                  <a:gd name="T50" fmla="*/ 0 w 191"/>
                  <a:gd name="T51" fmla="*/ 0 h 72"/>
                  <a:gd name="T52" fmla="*/ 0 w 191"/>
                  <a:gd name="T53" fmla="*/ 0 h 72"/>
                  <a:gd name="T54" fmla="*/ 0 w 191"/>
                  <a:gd name="T55" fmla="*/ 0 h 72"/>
                  <a:gd name="T56" fmla="*/ 0 w 191"/>
                  <a:gd name="T57" fmla="*/ 0 h 72"/>
                  <a:gd name="T58" fmla="*/ 0 w 191"/>
                  <a:gd name="T59" fmla="*/ 0 h 72"/>
                  <a:gd name="T60" fmla="*/ 0 w 191"/>
                  <a:gd name="T61" fmla="*/ 0 h 72"/>
                  <a:gd name="T62" fmla="*/ 0 w 191"/>
                  <a:gd name="T63" fmla="*/ 0 h 72"/>
                  <a:gd name="T64" fmla="*/ 0 w 191"/>
                  <a:gd name="T65" fmla="*/ 0 h 72"/>
                  <a:gd name="T66" fmla="*/ 0 w 191"/>
                  <a:gd name="T67" fmla="*/ 0 h 72"/>
                  <a:gd name="T68" fmla="*/ 0 w 191"/>
                  <a:gd name="T69" fmla="*/ 0 h 72"/>
                  <a:gd name="T70" fmla="*/ 0 w 191"/>
                  <a:gd name="T71" fmla="*/ 0 h 72"/>
                  <a:gd name="T72" fmla="*/ 0 w 191"/>
                  <a:gd name="T73" fmla="*/ 0 h 72"/>
                  <a:gd name="T74" fmla="*/ 0 w 191"/>
                  <a:gd name="T75" fmla="*/ 0 h 72"/>
                  <a:gd name="T76" fmla="*/ 0 w 191"/>
                  <a:gd name="T77" fmla="*/ 0 h 72"/>
                  <a:gd name="T78" fmla="*/ 0 w 191"/>
                  <a:gd name="T79" fmla="*/ 0 h 72"/>
                  <a:gd name="T80" fmla="*/ 0 w 191"/>
                  <a:gd name="T81" fmla="*/ 0 h 72"/>
                  <a:gd name="T82" fmla="*/ 0 w 191"/>
                  <a:gd name="T83" fmla="*/ 0 h 72"/>
                  <a:gd name="T84" fmla="*/ 0 w 191"/>
                  <a:gd name="T85" fmla="*/ 0 h 72"/>
                  <a:gd name="T86" fmla="*/ 0 w 191"/>
                  <a:gd name="T87" fmla="*/ 0 h 72"/>
                  <a:gd name="T88" fmla="*/ 0 w 191"/>
                  <a:gd name="T89" fmla="*/ 0 h 72"/>
                  <a:gd name="T90" fmla="*/ 0 w 191"/>
                  <a:gd name="T91" fmla="*/ 0 h 72"/>
                  <a:gd name="T92" fmla="*/ 0 w 191"/>
                  <a:gd name="T93" fmla="*/ 0 h 72"/>
                  <a:gd name="T94" fmla="*/ 0 w 191"/>
                  <a:gd name="T95" fmla="*/ 0 h 72"/>
                  <a:gd name="T96" fmla="*/ 0 w 191"/>
                  <a:gd name="T97" fmla="*/ 0 h 7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1"/>
                  <a:gd name="T148" fmla="*/ 0 h 72"/>
                  <a:gd name="T149" fmla="*/ 191 w 191"/>
                  <a:gd name="T150" fmla="*/ 72 h 7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1" h="72">
                    <a:moveTo>
                      <a:pt x="26" y="39"/>
                    </a:moveTo>
                    <a:lnTo>
                      <a:pt x="36" y="47"/>
                    </a:lnTo>
                    <a:lnTo>
                      <a:pt x="47" y="53"/>
                    </a:lnTo>
                    <a:lnTo>
                      <a:pt x="58" y="59"/>
                    </a:lnTo>
                    <a:lnTo>
                      <a:pt x="70" y="62"/>
                    </a:lnTo>
                    <a:lnTo>
                      <a:pt x="82" y="66"/>
                    </a:lnTo>
                    <a:lnTo>
                      <a:pt x="95" y="69"/>
                    </a:lnTo>
                    <a:lnTo>
                      <a:pt x="107" y="71"/>
                    </a:lnTo>
                    <a:lnTo>
                      <a:pt x="120" y="72"/>
                    </a:lnTo>
                    <a:lnTo>
                      <a:pt x="125" y="71"/>
                    </a:lnTo>
                    <a:lnTo>
                      <a:pt x="129" y="71"/>
                    </a:lnTo>
                    <a:lnTo>
                      <a:pt x="133" y="71"/>
                    </a:lnTo>
                    <a:lnTo>
                      <a:pt x="138" y="71"/>
                    </a:lnTo>
                    <a:lnTo>
                      <a:pt x="142" y="69"/>
                    </a:lnTo>
                    <a:lnTo>
                      <a:pt x="146" y="69"/>
                    </a:lnTo>
                    <a:lnTo>
                      <a:pt x="150" y="68"/>
                    </a:lnTo>
                    <a:lnTo>
                      <a:pt x="155" y="67"/>
                    </a:lnTo>
                    <a:lnTo>
                      <a:pt x="160" y="65"/>
                    </a:lnTo>
                    <a:lnTo>
                      <a:pt x="164" y="62"/>
                    </a:lnTo>
                    <a:lnTo>
                      <a:pt x="169" y="60"/>
                    </a:lnTo>
                    <a:lnTo>
                      <a:pt x="174" y="56"/>
                    </a:lnTo>
                    <a:lnTo>
                      <a:pt x="178" y="53"/>
                    </a:lnTo>
                    <a:lnTo>
                      <a:pt x="183" y="49"/>
                    </a:lnTo>
                    <a:lnTo>
                      <a:pt x="187" y="45"/>
                    </a:lnTo>
                    <a:lnTo>
                      <a:pt x="191" y="42"/>
                    </a:lnTo>
                    <a:lnTo>
                      <a:pt x="183" y="45"/>
                    </a:lnTo>
                    <a:lnTo>
                      <a:pt x="175" y="49"/>
                    </a:lnTo>
                    <a:lnTo>
                      <a:pt x="166" y="53"/>
                    </a:lnTo>
                    <a:lnTo>
                      <a:pt x="157" y="55"/>
                    </a:lnTo>
                    <a:lnTo>
                      <a:pt x="148" y="57"/>
                    </a:lnTo>
                    <a:lnTo>
                      <a:pt x="139" y="59"/>
                    </a:lnTo>
                    <a:lnTo>
                      <a:pt x="130" y="60"/>
                    </a:lnTo>
                    <a:lnTo>
                      <a:pt x="120" y="60"/>
                    </a:lnTo>
                    <a:lnTo>
                      <a:pt x="103" y="60"/>
                    </a:lnTo>
                    <a:lnTo>
                      <a:pt x="85" y="56"/>
                    </a:lnTo>
                    <a:lnTo>
                      <a:pt x="69" y="51"/>
                    </a:lnTo>
                    <a:lnTo>
                      <a:pt x="53" y="44"/>
                    </a:lnTo>
                    <a:lnTo>
                      <a:pt x="38" y="36"/>
                    </a:lnTo>
                    <a:lnTo>
                      <a:pt x="24" y="25"/>
                    </a:lnTo>
                    <a:lnTo>
                      <a:pt x="12" y="13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5" y="11"/>
                    </a:lnTo>
                    <a:lnTo>
                      <a:pt x="8" y="15"/>
                    </a:lnTo>
                    <a:lnTo>
                      <a:pt x="11" y="20"/>
                    </a:lnTo>
                    <a:lnTo>
                      <a:pt x="15" y="25"/>
                    </a:lnTo>
                    <a:lnTo>
                      <a:pt x="18" y="30"/>
                    </a:lnTo>
                    <a:lnTo>
                      <a:pt x="22" y="35"/>
                    </a:lnTo>
                    <a:lnTo>
                      <a:pt x="26" y="39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2" name="Freeform 10"/>
              <p:cNvSpPr>
                <a:spLocks/>
              </p:cNvSpPr>
              <p:nvPr/>
            </p:nvSpPr>
            <p:spPr bwMode="auto">
              <a:xfrm>
                <a:off x="1136" y="2679"/>
                <a:ext cx="42" cy="14"/>
              </a:xfrm>
              <a:custGeom>
                <a:avLst/>
                <a:gdLst>
                  <a:gd name="T0" fmla="*/ 0 w 210"/>
                  <a:gd name="T1" fmla="*/ 0 h 84"/>
                  <a:gd name="T2" fmla="*/ 0 w 210"/>
                  <a:gd name="T3" fmla="*/ 0 h 84"/>
                  <a:gd name="T4" fmla="*/ 0 w 210"/>
                  <a:gd name="T5" fmla="*/ 0 h 84"/>
                  <a:gd name="T6" fmla="*/ 0 w 210"/>
                  <a:gd name="T7" fmla="*/ 0 h 84"/>
                  <a:gd name="T8" fmla="*/ 0 w 210"/>
                  <a:gd name="T9" fmla="*/ 0 h 84"/>
                  <a:gd name="T10" fmla="*/ 0 w 210"/>
                  <a:gd name="T11" fmla="*/ 0 h 84"/>
                  <a:gd name="T12" fmla="*/ 0 w 210"/>
                  <a:gd name="T13" fmla="*/ 0 h 84"/>
                  <a:gd name="T14" fmla="*/ 0 w 210"/>
                  <a:gd name="T15" fmla="*/ 0 h 84"/>
                  <a:gd name="T16" fmla="*/ 0 w 210"/>
                  <a:gd name="T17" fmla="*/ 0 h 84"/>
                  <a:gd name="T18" fmla="*/ 0 w 210"/>
                  <a:gd name="T19" fmla="*/ 0 h 84"/>
                  <a:gd name="T20" fmla="*/ 0 w 210"/>
                  <a:gd name="T21" fmla="*/ 0 h 84"/>
                  <a:gd name="T22" fmla="*/ 0 w 210"/>
                  <a:gd name="T23" fmla="*/ 0 h 84"/>
                  <a:gd name="T24" fmla="*/ 0 w 210"/>
                  <a:gd name="T25" fmla="*/ 0 h 84"/>
                  <a:gd name="T26" fmla="*/ 0 w 210"/>
                  <a:gd name="T27" fmla="*/ 0 h 84"/>
                  <a:gd name="T28" fmla="*/ 0 w 210"/>
                  <a:gd name="T29" fmla="*/ 0 h 84"/>
                  <a:gd name="T30" fmla="*/ 0 w 210"/>
                  <a:gd name="T31" fmla="*/ 0 h 84"/>
                  <a:gd name="T32" fmla="*/ 0 w 210"/>
                  <a:gd name="T33" fmla="*/ 0 h 84"/>
                  <a:gd name="T34" fmla="*/ 0 w 210"/>
                  <a:gd name="T35" fmla="*/ 0 h 84"/>
                  <a:gd name="T36" fmla="*/ 0 w 210"/>
                  <a:gd name="T37" fmla="*/ 0 h 84"/>
                  <a:gd name="T38" fmla="*/ 0 w 210"/>
                  <a:gd name="T39" fmla="*/ 0 h 84"/>
                  <a:gd name="T40" fmla="*/ 0 w 210"/>
                  <a:gd name="T41" fmla="*/ 0 h 84"/>
                  <a:gd name="T42" fmla="*/ 0 w 210"/>
                  <a:gd name="T43" fmla="*/ 0 h 84"/>
                  <a:gd name="T44" fmla="*/ 0 w 210"/>
                  <a:gd name="T45" fmla="*/ 0 h 84"/>
                  <a:gd name="T46" fmla="*/ 0 w 210"/>
                  <a:gd name="T47" fmla="*/ 0 h 84"/>
                  <a:gd name="T48" fmla="*/ 0 w 210"/>
                  <a:gd name="T49" fmla="*/ 0 h 84"/>
                  <a:gd name="T50" fmla="*/ 0 w 210"/>
                  <a:gd name="T51" fmla="*/ 0 h 84"/>
                  <a:gd name="T52" fmla="*/ 0 w 210"/>
                  <a:gd name="T53" fmla="*/ 0 h 84"/>
                  <a:gd name="T54" fmla="*/ 0 w 210"/>
                  <a:gd name="T55" fmla="*/ 0 h 84"/>
                  <a:gd name="T56" fmla="*/ 0 w 210"/>
                  <a:gd name="T57" fmla="*/ 0 h 84"/>
                  <a:gd name="T58" fmla="*/ 0 w 210"/>
                  <a:gd name="T59" fmla="*/ 0 h 84"/>
                  <a:gd name="T60" fmla="*/ 0 w 210"/>
                  <a:gd name="T61" fmla="*/ 0 h 84"/>
                  <a:gd name="T62" fmla="*/ 0 w 210"/>
                  <a:gd name="T63" fmla="*/ 0 h 84"/>
                  <a:gd name="T64" fmla="*/ 0 w 210"/>
                  <a:gd name="T65" fmla="*/ 0 h 84"/>
                  <a:gd name="T66" fmla="*/ 0 w 210"/>
                  <a:gd name="T67" fmla="*/ 0 h 84"/>
                  <a:gd name="T68" fmla="*/ 0 w 210"/>
                  <a:gd name="T69" fmla="*/ 0 h 84"/>
                  <a:gd name="T70" fmla="*/ 0 w 210"/>
                  <a:gd name="T71" fmla="*/ 0 h 84"/>
                  <a:gd name="T72" fmla="*/ 0 w 210"/>
                  <a:gd name="T73" fmla="*/ 0 h 84"/>
                  <a:gd name="T74" fmla="*/ 0 w 210"/>
                  <a:gd name="T75" fmla="*/ 0 h 84"/>
                  <a:gd name="T76" fmla="*/ 0 w 210"/>
                  <a:gd name="T77" fmla="*/ 0 h 84"/>
                  <a:gd name="T78" fmla="*/ 0 w 210"/>
                  <a:gd name="T79" fmla="*/ 0 h 84"/>
                  <a:gd name="T80" fmla="*/ 0 w 210"/>
                  <a:gd name="T81" fmla="*/ 0 h 84"/>
                  <a:gd name="T82" fmla="*/ 0 w 210"/>
                  <a:gd name="T83" fmla="*/ 0 h 84"/>
                  <a:gd name="T84" fmla="*/ 0 w 210"/>
                  <a:gd name="T85" fmla="*/ 0 h 84"/>
                  <a:gd name="T86" fmla="*/ 0 w 210"/>
                  <a:gd name="T87" fmla="*/ 0 h 84"/>
                  <a:gd name="T88" fmla="*/ 0 w 210"/>
                  <a:gd name="T89" fmla="*/ 0 h 84"/>
                  <a:gd name="T90" fmla="*/ 0 w 210"/>
                  <a:gd name="T91" fmla="*/ 0 h 84"/>
                  <a:gd name="T92" fmla="*/ 0 w 210"/>
                  <a:gd name="T93" fmla="*/ 0 h 84"/>
                  <a:gd name="T94" fmla="*/ 0 w 210"/>
                  <a:gd name="T95" fmla="*/ 0 h 84"/>
                  <a:gd name="T96" fmla="*/ 0 w 210"/>
                  <a:gd name="T97" fmla="*/ 0 h 84"/>
                  <a:gd name="T98" fmla="*/ 0 w 210"/>
                  <a:gd name="T99" fmla="*/ 0 h 84"/>
                  <a:gd name="T100" fmla="*/ 0 w 210"/>
                  <a:gd name="T101" fmla="*/ 0 h 84"/>
                  <a:gd name="T102" fmla="*/ 0 w 210"/>
                  <a:gd name="T103" fmla="*/ 0 h 84"/>
                  <a:gd name="T104" fmla="*/ 0 w 210"/>
                  <a:gd name="T105" fmla="*/ 0 h 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10"/>
                  <a:gd name="T160" fmla="*/ 0 h 84"/>
                  <a:gd name="T161" fmla="*/ 210 w 210"/>
                  <a:gd name="T162" fmla="*/ 84 h 8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10" h="84">
                    <a:moveTo>
                      <a:pt x="17" y="36"/>
                    </a:moveTo>
                    <a:lnTo>
                      <a:pt x="28" y="47"/>
                    </a:lnTo>
                    <a:lnTo>
                      <a:pt x="41" y="56"/>
                    </a:lnTo>
                    <a:lnTo>
                      <a:pt x="53" y="65"/>
                    </a:lnTo>
                    <a:lnTo>
                      <a:pt x="67" y="71"/>
                    </a:lnTo>
                    <a:lnTo>
                      <a:pt x="81" y="77"/>
                    </a:lnTo>
                    <a:lnTo>
                      <a:pt x="96" y="80"/>
                    </a:lnTo>
                    <a:lnTo>
                      <a:pt x="112" y="83"/>
                    </a:lnTo>
                    <a:lnTo>
                      <a:pt x="127" y="84"/>
                    </a:lnTo>
                    <a:lnTo>
                      <a:pt x="134" y="84"/>
                    </a:lnTo>
                    <a:lnTo>
                      <a:pt x="142" y="83"/>
                    </a:lnTo>
                    <a:lnTo>
                      <a:pt x="149" y="83"/>
                    </a:lnTo>
                    <a:lnTo>
                      <a:pt x="156" y="81"/>
                    </a:lnTo>
                    <a:lnTo>
                      <a:pt x="163" y="79"/>
                    </a:lnTo>
                    <a:lnTo>
                      <a:pt x="170" y="78"/>
                    </a:lnTo>
                    <a:lnTo>
                      <a:pt x="176" y="75"/>
                    </a:lnTo>
                    <a:lnTo>
                      <a:pt x="183" y="73"/>
                    </a:lnTo>
                    <a:lnTo>
                      <a:pt x="187" y="69"/>
                    </a:lnTo>
                    <a:lnTo>
                      <a:pt x="190" y="67"/>
                    </a:lnTo>
                    <a:lnTo>
                      <a:pt x="194" y="63"/>
                    </a:lnTo>
                    <a:lnTo>
                      <a:pt x="197" y="61"/>
                    </a:lnTo>
                    <a:lnTo>
                      <a:pt x="200" y="57"/>
                    </a:lnTo>
                    <a:lnTo>
                      <a:pt x="204" y="54"/>
                    </a:lnTo>
                    <a:lnTo>
                      <a:pt x="207" y="50"/>
                    </a:lnTo>
                    <a:lnTo>
                      <a:pt x="210" y="45"/>
                    </a:lnTo>
                    <a:lnTo>
                      <a:pt x="201" y="51"/>
                    </a:lnTo>
                    <a:lnTo>
                      <a:pt x="191" y="57"/>
                    </a:lnTo>
                    <a:lnTo>
                      <a:pt x="181" y="62"/>
                    </a:lnTo>
                    <a:lnTo>
                      <a:pt x="171" y="66"/>
                    </a:lnTo>
                    <a:lnTo>
                      <a:pt x="160" y="69"/>
                    </a:lnTo>
                    <a:lnTo>
                      <a:pt x="149" y="71"/>
                    </a:lnTo>
                    <a:lnTo>
                      <a:pt x="138" y="73"/>
                    </a:lnTo>
                    <a:lnTo>
                      <a:pt x="127" y="73"/>
                    </a:lnTo>
                    <a:lnTo>
                      <a:pt x="118" y="73"/>
                    </a:lnTo>
                    <a:lnTo>
                      <a:pt x="108" y="72"/>
                    </a:lnTo>
                    <a:lnTo>
                      <a:pt x="99" y="71"/>
                    </a:lnTo>
                    <a:lnTo>
                      <a:pt x="89" y="68"/>
                    </a:lnTo>
                    <a:lnTo>
                      <a:pt x="80" y="65"/>
                    </a:lnTo>
                    <a:lnTo>
                      <a:pt x="71" y="62"/>
                    </a:lnTo>
                    <a:lnTo>
                      <a:pt x="63" y="57"/>
                    </a:lnTo>
                    <a:lnTo>
                      <a:pt x="55" y="54"/>
                    </a:lnTo>
                    <a:lnTo>
                      <a:pt x="39" y="43"/>
                    </a:lnTo>
                    <a:lnTo>
                      <a:pt x="25" y="30"/>
                    </a:lnTo>
                    <a:lnTo>
                      <a:pt x="12" y="17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3" y="9"/>
                    </a:lnTo>
                    <a:lnTo>
                      <a:pt x="5" y="14"/>
                    </a:lnTo>
                    <a:lnTo>
                      <a:pt x="7" y="19"/>
                    </a:lnTo>
                    <a:lnTo>
                      <a:pt x="9" y="24"/>
                    </a:lnTo>
                    <a:lnTo>
                      <a:pt x="12" y="27"/>
                    </a:lnTo>
                    <a:lnTo>
                      <a:pt x="14" y="32"/>
                    </a:lnTo>
                    <a:lnTo>
                      <a:pt x="17" y="36"/>
                    </a:lnTo>
                    <a:close/>
                  </a:path>
                </a:pathLst>
              </a:custGeom>
              <a:solidFill>
                <a:srgbClr val="F1AD8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3" name="Freeform 11"/>
              <p:cNvSpPr>
                <a:spLocks/>
              </p:cNvSpPr>
              <p:nvPr/>
            </p:nvSpPr>
            <p:spPr bwMode="auto">
              <a:xfrm>
                <a:off x="1135" y="2677"/>
                <a:ext cx="45" cy="15"/>
              </a:xfrm>
              <a:custGeom>
                <a:avLst/>
                <a:gdLst>
                  <a:gd name="T0" fmla="*/ 0 w 224"/>
                  <a:gd name="T1" fmla="*/ 0 h 95"/>
                  <a:gd name="T2" fmla="*/ 0 w 224"/>
                  <a:gd name="T3" fmla="*/ 0 h 95"/>
                  <a:gd name="T4" fmla="*/ 0 w 224"/>
                  <a:gd name="T5" fmla="*/ 0 h 95"/>
                  <a:gd name="T6" fmla="*/ 0 w 224"/>
                  <a:gd name="T7" fmla="*/ 0 h 95"/>
                  <a:gd name="T8" fmla="*/ 0 w 224"/>
                  <a:gd name="T9" fmla="*/ 0 h 95"/>
                  <a:gd name="T10" fmla="*/ 0 w 224"/>
                  <a:gd name="T11" fmla="*/ 0 h 95"/>
                  <a:gd name="T12" fmla="*/ 0 w 224"/>
                  <a:gd name="T13" fmla="*/ 0 h 95"/>
                  <a:gd name="T14" fmla="*/ 0 w 224"/>
                  <a:gd name="T15" fmla="*/ 0 h 95"/>
                  <a:gd name="T16" fmla="*/ 0 w 224"/>
                  <a:gd name="T17" fmla="*/ 0 h 95"/>
                  <a:gd name="T18" fmla="*/ 0 w 224"/>
                  <a:gd name="T19" fmla="*/ 0 h 95"/>
                  <a:gd name="T20" fmla="*/ 0 w 224"/>
                  <a:gd name="T21" fmla="*/ 0 h 95"/>
                  <a:gd name="T22" fmla="*/ 0 w 224"/>
                  <a:gd name="T23" fmla="*/ 0 h 95"/>
                  <a:gd name="T24" fmla="*/ 0 w 224"/>
                  <a:gd name="T25" fmla="*/ 0 h 95"/>
                  <a:gd name="T26" fmla="*/ 0 w 224"/>
                  <a:gd name="T27" fmla="*/ 0 h 95"/>
                  <a:gd name="T28" fmla="*/ 0 w 224"/>
                  <a:gd name="T29" fmla="*/ 0 h 95"/>
                  <a:gd name="T30" fmla="*/ 0 w 224"/>
                  <a:gd name="T31" fmla="*/ 0 h 95"/>
                  <a:gd name="T32" fmla="*/ 0 w 224"/>
                  <a:gd name="T33" fmla="*/ 0 h 95"/>
                  <a:gd name="T34" fmla="*/ 0 w 224"/>
                  <a:gd name="T35" fmla="*/ 0 h 95"/>
                  <a:gd name="T36" fmla="*/ 0 w 224"/>
                  <a:gd name="T37" fmla="*/ 0 h 95"/>
                  <a:gd name="T38" fmla="*/ 0 w 224"/>
                  <a:gd name="T39" fmla="*/ 0 h 95"/>
                  <a:gd name="T40" fmla="*/ 0 w 224"/>
                  <a:gd name="T41" fmla="*/ 0 h 95"/>
                  <a:gd name="T42" fmla="*/ 0 w 224"/>
                  <a:gd name="T43" fmla="*/ 0 h 95"/>
                  <a:gd name="T44" fmla="*/ 0 w 224"/>
                  <a:gd name="T45" fmla="*/ 0 h 95"/>
                  <a:gd name="T46" fmla="*/ 0 w 224"/>
                  <a:gd name="T47" fmla="*/ 0 h 95"/>
                  <a:gd name="T48" fmla="*/ 0 w 224"/>
                  <a:gd name="T49" fmla="*/ 0 h 95"/>
                  <a:gd name="T50" fmla="*/ 0 w 224"/>
                  <a:gd name="T51" fmla="*/ 0 h 95"/>
                  <a:gd name="T52" fmla="*/ 0 w 224"/>
                  <a:gd name="T53" fmla="*/ 0 h 95"/>
                  <a:gd name="T54" fmla="*/ 0 w 224"/>
                  <a:gd name="T55" fmla="*/ 0 h 95"/>
                  <a:gd name="T56" fmla="*/ 0 w 224"/>
                  <a:gd name="T57" fmla="*/ 0 h 95"/>
                  <a:gd name="T58" fmla="*/ 0 w 224"/>
                  <a:gd name="T59" fmla="*/ 0 h 95"/>
                  <a:gd name="T60" fmla="*/ 0 w 224"/>
                  <a:gd name="T61" fmla="*/ 0 h 95"/>
                  <a:gd name="T62" fmla="*/ 0 w 224"/>
                  <a:gd name="T63" fmla="*/ 0 h 95"/>
                  <a:gd name="T64" fmla="*/ 0 w 224"/>
                  <a:gd name="T65" fmla="*/ 0 h 95"/>
                  <a:gd name="T66" fmla="*/ 0 w 224"/>
                  <a:gd name="T67" fmla="*/ 0 h 95"/>
                  <a:gd name="T68" fmla="*/ 0 w 224"/>
                  <a:gd name="T69" fmla="*/ 0 h 95"/>
                  <a:gd name="T70" fmla="*/ 0 w 224"/>
                  <a:gd name="T71" fmla="*/ 0 h 95"/>
                  <a:gd name="T72" fmla="*/ 0 w 224"/>
                  <a:gd name="T73" fmla="*/ 0 h 95"/>
                  <a:gd name="T74" fmla="*/ 0 w 224"/>
                  <a:gd name="T75" fmla="*/ 0 h 95"/>
                  <a:gd name="T76" fmla="*/ 0 w 224"/>
                  <a:gd name="T77" fmla="*/ 0 h 95"/>
                  <a:gd name="T78" fmla="*/ 0 w 224"/>
                  <a:gd name="T79" fmla="*/ 0 h 95"/>
                  <a:gd name="T80" fmla="*/ 0 w 224"/>
                  <a:gd name="T81" fmla="*/ 0 h 95"/>
                  <a:gd name="T82" fmla="*/ 0 w 224"/>
                  <a:gd name="T83" fmla="*/ 0 h 95"/>
                  <a:gd name="T84" fmla="*/ 0 w 224"/>
                  <a:gd name="T85" fmla="*/ 0 h 95"/>
                  <a:gd name="T86" fmla="*/ 0 w 224"/>
                  <a:gd name="T87" fmla="*/ 0 h 95"/>
                  <a:gd name="T88" fmla="*/ 0 w 224"/>
                  <a:gd name="T89" fmla="*/ 0 h 95"/>
                  <a:gd name="T90" fmla="*/ 0 w 224"/>
                  <a:gd name="T91" fmla="*/ 0 h 95"/>
                  <a:gd name="T92" fmla="*/ 0 w 224"/>
                  <a:gd name="T93" fmla="*/ 0 h 95"/>
                  <a:gd name="T94" fmla="*/ 0 w 224"/>
                  <a:gd name="T95" fmla="*/ 0 h 95"/>
                  <a:gd name="T96" fmla="*/ 0 w 224"/>
                  <a:gd name="T97" fmla="*/ 0 h 95"/>
                  <a:gd name="T98" fmla="*/ 0 w 224"/>
                  <a:gd name="T99" fmla="*/ 0 h 95"/>
                  <a:gd name="T100" fmla="*/ 0 w 224"/>
                  <a:gd name="T101" fmla="*/ 0 h 95"/>
                  <a:gd name="T102" fmla="*/ 0 w 224"/>
                  <a:gd name="T103" fmla="*/ 0 h 95"/>
                  <a:gd name="T104" fmla="*/ 0 w 224"/>
                  <a:gd name="T105" fmla="*/ 0 h 95"/>
                  <a:gd name="T106" fmla="*/ 0 w 224"/>
                  <a:gd name="T107" fmla="*/ 0 h 95"/>
                  <a:gd name="T108" fmla="*/ 0 w 224"/>
                  <a:gd name="T109" fmla="*/ 0 h 95"/>
                  <a:gd name="T110" fmla="*/ 0 w 224"/>
                  <a:gd name="T111" fmla="*/ 0 h 95"/>
                  <a:gd name="T112" fmla="*/ 0 w 224"/>
                  <a:gd name="T113" fmla="*/ 0 h 9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24"/>
                  <a:gd name="T172" fmla="*/ 0 h 95"/>
                  <a:gd name="T173" fmla="*/ 224 w 224"/>
                  <a:gd name="T174" fmla="*/ 95 h 9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24" h="95">
                    <a:moveTo>
                      <a:pt x="12" y="35"/>
                    </a:moveTo>
                    <a:lnTo>
                      <a:pt x="24" y="48"/>
                    </a:lnTo>
                    <a:lnTo>
                      <a:pt x="37" y="60"/>
                    </a:lnTo>
                    <a:lnTo>
                      <a:pt x="50" y="71"/>
                    </a:lnTo>
                    <a:lnTo>
                      <a:pt x="65" y="79"/>
                    </a:lnTo>
                    <a:lnTo>
                      <a:pt x="81" y="86"/>
                    </a:lnTo>
                    <a:lnTo>
                      <a:pt x="97" y="91"/>
                    </a:lnTo>
                    <a:lnTo>
                      <a:pt x="115" y="95"/>
                    </a:lnTo>
                    <a:lnTo>
                      <a:pt x="132" y="95"/>
                    </a:lnTo>
                    <a:lnTo>
                      <a:pt x="142" y="95"/>
                    </a:lnTo>
                    <a:lnTo>
                      <a:pt x="151" y="94"/>
                    </a:lnTo>
                    <a:lnTo>
                      <a:pt x="160" y="92"/>
                    </a:lnTo>
                    <a:lnTo>
                      <a:pt x="169" y="90"/>
                    </a:lnTo>
                    <a:lnTo>
                      <a:pt x="178" y="88"/>
                    </a:lnTo>
                    <a:lnTo>
                      <a:pt x="187" y="84"/>
                    </a:lnTo>
                    <a:lnTo>
                      <a:pt x="195" y="80"/>
                    </a:lnTo>
                    <a:lnTo>
                      <a:pt x="203" y="77"/>
                    </a:lnTo>
                    <a:lnTo>
                      <a:pt x="206" y="73"/>
                    </a:lnTo>
                    <a:lnTo>
                      <a:pt x="209" y="70"/>
                    </a:lnTo>
                    <a:lnTo>
                      <a:pt x="212" y="67"/>
                    </a:lnTo>
                    <a:lnTo>
                      <a:pt x="214" y="64"/>
                    </a:lnTo>
                    <a:lnTo>
                      <a:pt x="217" y="60"/>
                    </a:lnTo>
                    <a:lnTo>
                      <a:pt x="219" y="56"/>
                    </a:lnTo>
                    <a:lnTo>
                      <a:pt x="222" y="53"/>
                    </a:lnTo>
                    <a:lnTo>
                      <a:pt x="224" y="49"/>
                    </a:lnTo>
                    <a:lnTo>
                      <a:pt x="214" y="56"/>
                    </a:lnTo>
                    <a:lnTo>
                      <a:pt x="204" y="64"/>
                    </a:lnTo>
                    <a:lnTo>
                      <a:pt x="193" y="70"/>
                    </a:lnTo>
                    <a:lnTo>
                      <a:pt x="181" y="76"/>
                    </a:lnTo>
                    <a:lnTo>
                      <a:pt x="170" y="79"/>
                    </a:lnTo>
                    <a:lnTo>
                      <a:pt x="157" y="82"/>
                    </a:lnTo>
                    <a:lnTo>
                      <a:pt x="145" y="84"/>
                    </a:lnTo>
                    <a:lnTo>
                      <a:pt x="132" y="84"/>
                    </a:lnTo>
                    <a:lnTo>
                      <a:pt x="122" y="84"/>
                    </a:lnTo>
                    <a:lnTo>
                      <a:pt x="112" y="83"/>
                    </a:lnTo>
                    <a:lnTo>
                      <a:pt x="101" y="82"/>
                    </a:lnTo>
                    <a:lnTo>
                      <a:pt x="92" y="78"/>
                    </a:lnTo>
                    <a:lnTo>
                      <a:pt x="82" y="76"/>
                    </a:lnTo>
                    <a:lnTo>
                      <a:pt x="73" y="71"/>
                    </a:lnTo>
                    <a:lnTo>
                      <a:pt x="64" y="67"/>
                    </a:lnTo>
                    <a:lnTo>
                      <a:pt x="56" y="61"/>
                    </a:lnTo>
                    <a:lnTo>
                      <a:pt x="47" y="55"/>
                    </a:lnTo>
                    <a:lnTo>
                      <a:pt x="40" y="49"/>
                    </a:lnTo>
                    <a:lnTo>
                      <a:pt x="32" y="42"/>
                    </a:lnTo>
                    <a:lnTo>
                      <a:pt x="25" y="35"/>
                    </a:lnTo>
                    <a:lnTo>
                      <a:pt x="18" y="28"/>
                    </a:lnTo>
                    <a:lnTo>
                      <a:pt x="12" y="19"/>
                    </a:lnTo>
                    <a:lnTo>
                      <a:pt x="6" y="10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10"/>
                    </a:lnTo>
                    <a:lnTo>
                      <a:pt x="4" y="13"/>
                    </a:lnTo>
                    <a:lnTo>
                      <a:pt x="5" y="18"/>
                    </a:lnTo>
                    <a:lnTo>
                      <a:pt x="7" y="23"/>
                    </a:lnTo>
                    <a:lnTo>
                      <a:pt x="8" y="26"/>
                    </a:lnTo>
                    <a:lnTo>
                      <a:pt x="10" y="30"/>
                    </a:lnTo>
                    <a:lnTo>
                      <a:pt x="12" y="35"/>
                    </a:lnTo>
                    <a:close/>
                  </a:path>
                </a:pathLst>
              </a:custGeom>
              <a:solidFill>
                <a:srgbClr val="F2AF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4" name="Freeform 12"/>
              <p:cNvSpPr>
                <a:spLocks/>
              </p:cNvSpPr>
              <p:nvPr/>
            </p:nvSpPr>
            <p:spPr bwMode="auto">
              <a:xfrm>
                <a:off x="1135" y="2674"/>
                <a:ext cx="47" cy="18"/>
              </a:xfrm>
              <a:custGeom>
                <a:avLst/>
                <a:gdLst>
                  <a:gd name="T0" fmla="*/ 0 w 235"/>
                  <a:gd name="T1" fmla="*/ 0 h 106"/>
                  <a:gd name="T2" fmla="*/ 0 w 235"/>
                  <a:gd name="T3" fmla="*/ 0 h 106"/>
                  <a:gd name="T4" fmla="*/ 0 w 235"/>
                  <a:gd name="T5" fmla="*/ 0 h 106"/>
                  <a:gd name="T6" fmla="*/ 0 w 235"/>
                  <a:gd name="T7" fmla="*/ 0 h 106"/>
                  <a:gd name="T8" fmla="*/ 0 w 235"/>
                  <a:gd name="T9" fmla="*/ 0 h 106"/>
                  <a:gd name="T10" fmla="*/ 0 w 235"/>
                  <a:gd name="T11" fmla="*/ 0 h 106"/>
                  <a:gd name="T12" fmla="*/ 0 w 235"/>
                  <a:gd name="T13" fmla="*/ 0 h 106"/>
                  <a:gd name="T14" fmla="*/ 0 w 235"/>
                  <a:gd name="T15" fmla="*/ 0 h 106"/>
                  <a:gd name="T16" fmla="*/ 0 w 235"/>
                  <a:gd name="T17" fmla="*/ 0 h 106"/>
                  <a:gd name="T18" fmla="*/ 0 w 235"/>
                  <a:gd name="T19" fmla="*/ 0 h 106"/>
                  <a:gd name="T20" fmla="*/ 0 w 235"/>
                  <a:gd name="T21" fmla="*/ 0 h 106"/>
                  <a:gd name="T22" fmla="*/ 0 w 235"/>
                  <a:gd name="T23" fmla="*/ 0 h 106"/>
                  <a:gd name="T24" fmla="*/ 0 w 235"/>
                  <a:gd name="T25" fmla="*/ 0 h 106"/>
                  <a:gd name="T26" fmla="*/ 0 w 235"/>
                  <a:gd name="T27" fmla="*/ 0 h 106"/>
                  <a:gd name="T28" fmla="*/ 0 w 235"/>
                  <a:gd name="T29" fmla="*/ 0 h 106"/>
                  <a:gd name="T30" fmla="*/ 0 w 235"/>
                  <a:gd name="T31" fmla="*/ 0 h 106"/>
                  <a:gd name="T32" fmla="*/ 0 w 235"/>
                  <a:gd name="T33" fmla="*/ 0 h 106"/>
                  <a:gd name="T34" fmla="*/ 0 w 235"/>
                  <a:gd name="T35" fmla="*/ 0 h 106"/>
                  <a:gd name="T36" fmla="*/ 0 w 235"/>
                  <a:gd name="T37" fmla="*/ 0 h 106"/>
                  <a:gd name="T38" fmla="*/ 0 w 235"/>
                  <a:gd name="T39" fmla="*/ 0 h 106"/>
                  <a:gd name="T40" fmla="*/ 0 w 235"/>
                  <a:gd name="T41" fmla="*/ 0 h 106"/>
                  <a:gd name="T42" fmla="*/ 0 w 235"/>
                  <a:gd name="T43" fmla="*/ 0 h 106"/>
                  <a:gd name="T44" fmla="*/ 0 w 235"/>
                  <a:gd name="T45" fmla="*/ 0 h 106"/>
                  <a:gd name="T46" fmla="*/ 0 w 235"/>
                  <a:gd name="T47" fmla="*/ 0 h 106"/>
                  <a:gd name="T48" fmla="*/ 0 w 235"/>
                  <a:gd name="T49" fmla="*/ 0 h 106"/>
                  <a:gd name="T50" fmla="*/ 0 w 235"/>
                  <a:gd name="T51" fmla="*/ 0 h 106"/>
                  <a:gd name="T52" fmla="*/ 0 w 235"/>
                  <a:gd name="T53" fmla="*/ 0 h 106"/>
                  <a:gd name="T54" fmla="*/ 0 w 235"/>
                  <a:gd name="T55" fmla="*/ 0 h 106"/>
                  <a:gd name="T56" fmla="*/ 0 w 235"/>
                  <a:gd name="T57" fmla="*/ 0 h 106"/>
                  <a:gd name="T58" fmla="*/ 0 w 235"/>
                  <a:gd name="T59" fmla="*/ 0 h 106"/>
                  <a:gd name="T60" fmla="*/ 0 w 235"/>
                  <a:gd name="T61" fmla="*/ 0 h 106"/>
                  <a:gd name="T62" fmla="*/ 0 w 235"/>
                  <a:gd name="T63" fmla="*/ 0 h 106"/>
                  <a:gd name="T64" fmla="*/ 0 w 235"/>
                  <a:gd name="T65" fmla="*/ 0 h 106"/>
                  <a:gd name="T66" fmla="*/ 0 w 235"/>
                  <a:gd name="T67" fmla="*/ 0 h 10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5"/>
                  <a:gd name="T103" fmla="*/ 0 h 106"/>
                  <a:gd name="T104" fmla="*/ 235 w 235"/>
                  <a:gd name="T105" fmla="*/ 106 h 10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5" h="106">
                    <a:moveTo>
                      <a:pt x="8" y="33"/>
                    </a:moveTo>
                    <a:lnTo>
                      <a:pt x="20" y="50"/>
                    </a:lnTo>
                    <a:lnTo>
                      <a:pt x="33" y="63"/>
                    </a:lnTo>
                    <a:lnTo>
                      <a:pt x="47" y="76"/>
                    </a:lnTo>
                    <a:lnTo>
                      <a:pt x="63" y="87"/>
                    </a:lnTo>
                    <a:lnTo>
                      <a:pt x="71" y="90"/>
                    </a:lnTo>
                    <a:lnTo>
                      <a:pt x="79" y="95"/>
                    </a:lnTo>
                    <a:lnTo>
                      <a:pt x="88" y="98"/>
                    </a:lnTo>
                    <a:lnTo>
                      <a:pt x="97" y="101"/>
                    </a:lnTo>
                    <a:lnTo>
                      <a:pt x="107" y="104"/>
                    </a:lnTo>
                    <a:lnTo>
                      <a:pt x="116" y="105"/>
                    </a:lnTo>
                    <a:lnTo>
                      <a:pt x="126" y="106"/>
                    </a:lnTo>
                    <a:lnTo>
                      <a:pt x="135" y="106"/>
                    </a:lnTo>
                    <a:lnTo>
                      <a:pt x="146" y="106"/>
                    </a:lnTo>
                    <a:lnTo>
                      <a:pt x="157" y="104"/>
                    </a:lnTo>
                    <a:lnTo>
                      <a:pt x="168" y="102"/>
                    </a:lnTo>
                    <a:lnTo>
                      <a:pt x="179" y="99"/>
                    </a:lnTo>
                    <a:lnTo>
                      <a:pt x="189" y="95"/>
                    </a:lnTo>
                    <a:lnTo>
                      <a:pt x="199" y="90"/>
                    </a:lnTo>
                    <a:lnTo>
                      <a:pt x="209" y="84"/>
                    </a:lnTo>
                    <a:lnTo>
                      <a:pt x="218" y="78"/>
                    </a:lnTo>
                    <a:lnTo>
                      <a:pt x="220" y="76"/>
                    </a:lnTo>
                    <a:lnTo>
                      <a:pt x="222" y="72"/>
                    </a:lnTo>
                    <a:lnTo>
                      <a:pt x="224" y="70"/>
                    </a:lnTo>
                    <a:lnTo>
                      <a:pt x="226" y="66"/>
                    </a:lnTo>
                    <a:lnTo>
                      <a:pt x="228" y="63"/>
                    </a:lnTo>
                    <a:lnTo>
                      <a:pt x="231" y="59"/>
                    </a:lnTo>
                    <a:lnTo>
                      <a:pt x="233" y="57"/>
                    </a:lnTo>
                    <a:lnTo>
                      <a:pt x="235" y="53"/>
                    </a:lnTo>
                    <a:lnTo>
                      <a:pt x="235" y="52"/>
                    </a:lnTo>
                    <a:lnTo>
                      <a:pt x="235" y="51"/>
                    </a:lnTo>
                    <a:lnTo>
                      <a:pt x="224" y="62"/>
                    </a:lnTo>
                    <a:lnTo>
                      <a:pt x="213" y="70"/>
                    </a:lnTo>
                    <a:lnTo>
                      <a:pt x="201" y="77"/>
                    </a:lnTo>
                    <a:lnTo>
                      <a:pt x="189" y="83"/>
                    </a:lnTo>
                    <a:lnTo>
                      <a:pt x="176" y="88"/>
                    </a:lnTo>
                    <a:lnTo>
                      <a:pt x="163" y="92"/>
                    </a:lnTo>
                    <a:lnTo>
                      <a:pt x="149" y="94"/>
                    </a:lnTo>
                    <a:lnTo>
                      <a:pt x="135" y="95"/>
                    </a:lnTo>
                    <a:lnTo>
                      <a:pt x="124" y="95"/>
                    </a:lnTo>
                    <a:lnTo>
                      <a:pt x="114" y="94"/>
                    </a:lnTo>
                    <a:lnTo>
                      <a:pt x="103" y="92"/>
                    </a:lnTo>
                    <a:lnTo>
                      <a:pt x="93" y="88"/>
                    </a:lnTo>
                    <a:lnTo>
                      <a:pt x="83" y="84"/>
                    </a:lnTo>
                    <a:lnTo>
                      <a:pt x="73" y="80"/>
                    </a:lnTo>
                    <a:lnTo>
                      <a:pt x="64" y="75"/>
                    </a:lnTo>
                    <a:lnTo>
                      <a:pt x="55" y="69"/>
                    </a:lnTo>
                    <a:lnTo>
                      <a:pt x="47" y="63"/>
                    </a:lnTo>
                    <a:lnTo>
                      <a:pt x="39" y="56"/>
                    </a:lnTo>
                    <a:lnTo>
                      <a:pt x="31" y="47"/>
                    </a:lnTo>
                    <a:lnTo>
                      <a:pt x="24" y="39"/>
                    </a:lnTo>
                    <a:lnTo>
                      <a:pt x="17" y="30"/>
                    </a:lnTo>
                    <a:lnTo>
                      <a:pt x="11" y="21"/>
                    </a:lnTo>
                    <a:lnTo>
                      <a:pt x="6" y="11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9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4" y="21"/>
                    </a:lnTo>
                    <a:lnTo>
                      <a:pt x="5" y="26"/>
                    </a:lnTo>
                    <a:lnTo>
                      <a:pt x="7" y="29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F2B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5" name="Freeform 13"/>
              <p:cNvSpPr>
                <a:spLocks/>
              </p:cNvSpPr>
              <p:nvPr/>
            </p:nvSpPr>
            <p:spPr bwMode="auto">
              <a:xfrm>
                <a:off x="1134" y="2672"/>
                <a:ext cx="49" cy="19"/>
              </a:xfrm>
              <a:custGeom>
                <a:avLst/>
                <a:gdLst>
                  <a:gd name="T0" fmla="*/ 0 w 242"/>
                  <a:gd name="T1" fmla="*/ 0 h 114"/>
                  <a:gd name="T2" fmla="*/ 0 w 242"/>
                  <a:gd name="T3" fmla="*/ 0 h 114"/>
                  <a:gd name="T4" fmla="*/ 0 w 242"/>
                  <a:gd name="T5" fmla="*/ 0 h 114"/>
                  <a:gd name="T6" fmla="*/ 0 w 242"/>
                  <a:gd name="T7" fmla="*/ 0 h 114"/>
                  <a:gd name="T8" fmla="*/ 0 w 242"/>
                  <a:gd name="T9" fmla="*/ 0 h 114"/>
                  <a:gd name="T10" fmla="*/ 0 w 242"/>
                  <a:gd name="T11" fmla="*/ 0 h 114"/>
                  <a:gd name="T12" fmla="*/ 0 w 242"/>
                  <a:gd name="T13" fmla="*/ 0 h 114"/>
                  <a:gd name="T14" fmla="*/ 0 w 242"/>
                  <a:gd name="T15" fmla="*/ 0 h 114"/>
                  <a:gd name="T16" fmla="*/ 0 w 242"/>
                  <a:gd name="T17" fmla="*/ 0 h 114"/>
                  <a:gd name="T18" fmla="*/ 0 w 242"/>
                  <a:gd name="T19" fmla="*/ 0 h 114"/>
                  <a:gd name="T20" fmla="*/ 0 w 242"/>
                  <a:gd name="T21" fmla="*/ 0 h 114"/>
                  <a:gd name="T22" fmla="*/ 0 w 242"/>
                  <a:gd name="T23" fmla="*/ 0 h 114"/>
                  <a:gd name="T24" fmla="*/ 0 w 242"/>
                  <a:gd name="T25" fmla="*/ 0 h 114"/>
                  <a:gd name="T26" fmla="*/ 0 w 242"/>
                  <a:gd name="T27" fmla="*/ 0 h 114"/>
                  <a:gd name="T28" fmla="*/ 0 w 242"/>
                  <a:gd name="T29" fmla="*/ 0 h 114"/>
                  <a:gd name="T30" fmla="*/ 0 w 242"/>
                  <a:gd name="T31" fmla="*/ 0 h 114"/>
                  <a:gd name="T32" fmla="*/ 0 w 242"/>
                  <a:gd name="T33" fmla="*/ 0 h 114"/>
                  <a:gd name="T34" fmla="*/ 0 w 242"/>
                  <a:gd name="T35" fmla="*/ 0 h 114"/>
                  <a:gd name="T36" fmla="*/ 0 w 242"/>
                  <a:gd name="T37" fmla="*/ 0 h 114"/>
                  <a:gd name="T38" fmla="*/ 0 w 242"/>
                  <a:gd name="T39" fmla="*/ 0 h 114"/>
                  <a:gd name="T40" fmla="*/ 0 w 242"/>
                  <a:gd name="T41" fmla="*/ 0 h 114"/>
                  <a:gd name="T42" fmla="*/ 0 w 242"/>
                  <a:gd name="T43" fmla="*/ 0 h 114"/>
                  <a:gd name="T44" fmla="*/ 0 w 242"/>
                  <a:gd name="T45" fmla="*/ 0 h 114"/>
                  <a:gd name="T46" fmla="*/ 0 w 242"/>
                  <a:gd name="T47" fmla="*/ 0 h 114"/>
                  <a:gd name="T48" fmla="*/ 0 w 242"/>
                  <a:gd name="T49" fmla="*/ 0 h 114"/>
                  <a:gd name="T50" fmla="*/ 0 w 242"/>
                  <a:gd name="T51" fmla="*/ 0 h 114"/>
                  <a:gd name="T52" fmla="*/ 0 w 242"/>
                  <a:gd name="T53" fmla="*/ 0 h 114"/>
                  <a:gd name="T54" fmla="*/ 0 w 242"/>
                  <a:gd name="T55" fmla="*/ 0 h 114"/>
                  <a:gd name="T56" fmla="*/ 0 w 242"/>
                  <a:gd name="T57" fmla="*/ 0 h 114"/>
                  <a:gd name="T58" fmla="*/ 0 w 242"/>
                  <a:gd name="T59" fmla="*/ 0 h 114"/>
                  <a:gd name="T60" fmla="*/ 0 w 242"/>
                  <a:gd name="T61" fmla="*/ 0 h 114"/>
                  <a:gd name="T62" fmla="*/ 0 w 242"/>
                  <a:gd name="T63" fmla="*/ 0 h 114"/>
                  <a:gd name="T64" fmla="*/ 0 w 242"/>
                  <a:gd name="T65" fmla="*/ 0 h 114"/>
                  <a:gd name="T66" fmla="*/ 0 w 242"/>
                  <a:gd name="T67" fmla="*/ 0 h 114"/>
                  <a:gd name="T68" fmla="*/ 0 w 242"/>
                  <a:gd name="T69" fmla="*/ 0 h 114"/>
                  <a:gd name="T70" fmla="*/ 0 w 242"/>
                  <a:gd name="T71" fmla="*/ 0 h 11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42"/>
                  <a:gd name="T109" fmla="*/ 0 h 114"/>
                  <a:gd name="T110" fmla="*/ 242 w 242"/>
                  <a:gd name="T111" fmla="*/ 114 h 11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42" h="114">
                    <a:moveTo>
                      <a:pt x="4" y="30"/>
                    </a:moveTo>
                    <a:lnTo>
                      <a:pt x="10" y="40"/>
                    </a:lnTo>
                    <a:lnTo>
                      <a:pt x="16" y="49"/>
                    </a:lnTo>
                    <a:lnTo>
                      <a:pt x="22" y="58"/>
                    </a:lnTo>
                    <a:lnTo>
                      <a:pt x="29" y="65"/>
                    </a:lnTo>
                    <a:lnTo>
                      <a:pt x="36" y="72"/>
                    </a:lnTo>
                    <a:lnTo>
                      <a:pt x="44" y="79"/>
                    </a:lnTo>
                    <a:lnTo>
                      <a:pt x="51" y="85"/>
                    </a:lnTo>
                    <a:lnTo>
                      <a:pt x="60" y="91"/>
                    </a:lnTo>
                    <a:lnTo>
                      <a:pt x="68" y="97"/>
                    </a:lnTo>
                    <a:lnTo>
                      <a:pt x="77" y="101"/>
                    </a:lnTo>
                    <a:lnTo>
                      <a:pt x="86" y="106"/>
                    </a:lnTo>
                    <a:lnTo>
                      <a:pt x="96" y="108"/>
                    </a:lnTo>
                    <a:lnTo>
                      <a:pt x="105" y="112"/>
                    </a:lnTo>
                    <a:lnTo>
                      <a:pt x="116" y="113"/>
                    </a:lnTo>
                    <a:lnTo>
                      <a:pt x="126" y="114"/>
                    </a:lnTo>
                    <a:lnTo>
                      <a:pt x="136" y="114"/>
                    </a:lnTo>
                    <a:lnTo>
                      <a:pt x="149" y="114"/>
                    </a:lnTo>
                    <a:lnTo>
                      <a:pt x="161" y="112"/>
                    </a:lnTo>
                    <a:lnTo>
                      <a:pt x="174" y="109"/>
                    </a:lnTo>
                    <a:lnTo>
                      <a:pt x="185" y="106"/>
                    </a:lnTo>
                    <a:lnTo>
                      <a:pt x="197" y="100"/>
                    </a:lnTo>
                    <a:lnTo>
                      <a:pt x="208" y="94"/>
                    </a:lnTo>
                    <a:lnTo>
                      <a:pt x="218" y="86"/>
                    </a:lnTo>
                    <a:lnTo>
                      <a:pt x="228" y="79"/>
                    </a:lnTo>
                    <a:lnTo>
                      <a:pt x="229" y="78"/>
                    </a:lnTo>
                    <a:lnTo>
                      <a:pt x="230" y="76"/>
                    </a:lnTo>
                    <a:lnTo>
                      <a:pt x="232" y="74"/>
                    </a:lnTo>
                    <a:lnTo>
                      <a:pt x="232" y="73"/>
                    </a:lnTo>
                    <a:lnTo>
                      <a:pt x="233" y="72"/>
                    </a:lnTo>
                    <a:lnTo>
                      <a:pt x="234" y="70"/>
                    </a:lnTo>
                    <a:lnTo>
                      <a:pt x="235" y="68"/>
                    </a:lnTo>
                    <a:lnTo>
                      <a:pt x="236" y="67"/>
                    </a:lnTo>
                    <a:lnTo>
                      <a:pt x="237" y="65"/>
                    </a:lnTo>
                    <a:lnTo>
                      <a:pt x="237" y="64"/>
                    </a:lnTo>
                    <a:lnTo>
                      <a:pt x="238" y="61"/>
                    </a:lnTo>
                    <a:lnTo>
                      <a:pt x="239" y="59"/>
                    </a:lnTo>
                    <a:lnTo>
                      <a:pt x="240" y="58"/>
                    </a:lnTo>
                    <a:lnTo>
                      <a:pt x="241" y="55"/>
                    </a:lnTo>
                    <a:lnTo>
                      <a:pt x="241" y="54"/>
                    </a:lnTo>
                    <a:lnTo>
                      <a:pt x="242" y="52"/>
                    </a:lnTo>
                    <a:lnTo>
                      <a:pt x="230" y="64"/>
                    </a:lnTo>
                    <a:lnTo>
                      <a:pt x="219" y="73"/>
                    </a:lnTo>
                    <a:lnTo>
                      <a:pt x="207" y="83"/>
                    </a:lnTo>
                    <a:lnTo>
                      <a:pt x="194" y="90"/>
                    </a:lnTo>
                    <a:lnTo>
                      <a:pt x="180" y="96"/>
                    </a:lnTo>
                    <a:lnTo>
                      <a:pt x="166" y="100"/>
                    </a:lnTo>
                    <a:lnTo>
                      <a:pt x="151" y="103"/>
                    </a:lnTo>
                    <a:lnTo>
                      <a:pt x="136" y="103"/>
                    </a:lnTo>
                    <a:lnTo>
                      <a:pt x="125" y="103"/>
                    </a:lnTo>
                    <a:lnTo>
                      <a:pt x="114" y="102"/>
                    </a:lnTo>
                    <a:lnTo>
                      <a:pt x="102" y="100"/>
                    </a:lnTo>
                    <a:lnTo>
                      <a:pt x="92" y="96"/>
                    </a:lnTo>
                    <a:lnTo>
                      <a:pt x="82" y="92"/>
                    </a:lnTo>
                    <a:lnTo>
                      <a:pt x="72" y="88"/>
                    </a:lnTo>
                    <a:lnTo>
                      <a:pt x="63" y="82"/>
                    </a:lnTo>
                    <a:lnTo>
                      <a:pt x="54" y="74"/>
                    </a:lnTo>
                    <a:lnTo>
                      <a:pt x="45" y="67"/>
                    </a:lnTo>
                    <a:lnTo>
                      <a:pt x="37" y="60"/>
                    </a:lnTo>
                    <a:lnTo>
                      <a:pt x="30" y="52"/>
                    </a:lnTo>
                    <a:lnTo>
                      <a:pt x="23" y="42"/>
                    </a:lnTo>
                    <a:lnTo>
                      <a:pt x="16" y="32"/>
                    </a:lnTo>
                    <a:lnTo>
                      <a:pt x="10" y="22"/>
                    </a:lnTo>
                    <a:lnTo>
                      <a:pt x="5" y="11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11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4" y="30"/>
                    </a:lnTo>
                    <a:close/>
                  </a:path>
                </a:pathLst>
              </a:custGeom>
              <a:solidFill>
                <a:srgbClr val="F2B4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6" name="Freeform 14"/>
              <p:cNvSpPr>
                <a:spLocks/>
              </p:cNvSpPr>
              <p:nvPr/>
            </p:nvSpPr>
            <p:spPr bwMode="auto">
              <a:xfrm>
                <a:off x="1134" y="2669"/>
                <a:ext cx="50" cy="21"/>
              </a:xfrm>
              <a:custGeom>
                <a:avLst/>
                <a:gdLst>
                  <a:gd name="T0" fmla="*/ 0 w 246"/>
                  <a:gd name="T1" fmla="*/ 0 h 123"/>
                  <a:gd name="T2" fmla="*/ 0 w 246"/>
                  <a:gd name="T3" fmla="*/ 0 h 123"/>
                  <a:gd name="T4" fmla="*/ 0 w 246"/>
                  <a:gd name="T5" fmla="*/ 0 h 123"/>
                  <a:gd name="T6" fmla="*/ 0 w 246"/>
                  <a:gd name="T7" fmla="*/ 0 h 123"/>
                  <a:gd name="T8" fmla="*/ 0 w 246"/>
                  <a:gd name="T9" fmla="*/ 0 h 123"/>
                  <a:gd name="T10" fmla="*/ 0 w 246"/>
                  <a:gd name="T11" fmla="*/ 0 h 123"/>
                  <a:gd name="T12" fmla="*/ 0 w 246"/>
                  <a:gd name="T13" fmla="*/ 0 h 123"/>
                  <a:gd name="T14" fmla="*/ 0 w 246"/>
                  <a:gd name="T15" fmla="*/ 0 h 123"/>
                  <a:gd name="T16" fmla="*/ 0 w 246"/>
                  <a:gd name="T17" fmla="*/ 0 h 123"/>
                  <a:gd name="T18" fmla="*/ 0 w 246"/>
                  <a:gd name="T19" fmla="*/ 0 h 123"/>
                  <a:gd name="T20" fmla="*/ 0 w 246"/>
                  <a:gd name="T21" fmla="*/ 0 h 123"/>
                  <a:gd name="T22" fmla="*/ 0 w 246"/>
                  <a:gd name="T23" fmla="*/ 0 h 123"/>
                  <a:gd name="T24" fmla="*/ 0 w 246"/>
                  <a:gd name="T25" fmla="*/ 0 h 123"/>
                  <a:gd name="T26" fmla="*/ 0 w 246"/>
                  <a:gd name="T27" fmla="*/ 0 h 123"/>
                  <a:gd name="T28" fmla="*/ 0 w 246"/>
                  <a:gd name="T29" fmla="*/ 0 h 123"/>
                  <a:gd name="T30" fmla="*/ 0 w 246"/>
                  <a:gd name="T31" fmla="*/ 0 h 123"/>
                  <a:gd name="T32" fmla="*/ 0 w 246"/>
                  <a:gd name="T33" fmla="*/ 0 h 123"/>
                  <a:gd name="T34" fmla="*/ 0 w 246"/>
                  <a:gd name="T35" fmla="*/ 0 h 123"/>
                  <a:gd name="T36" fmla="*/ 0 w 246"/>
                  <a:gd name="T37" fmla="*/ 0 h 123"/>
                  <a:gd name="T38" fmla="*/ 0 w 246"/>
                  <a:gd name="T39" fmla="*/ 0 h 123"/>
                  <a:gd name="T40" fmla="*/ 0 w 246"/>
                  <a:gd name="T41" fmla="*/ 0 h 123"/>
                  <a:gd name="T42" fmla="*/ 0 w 246"/>
                  <a:gd name="T43" fmla="*/ 0 h 123"/>
                  <a:gd name="T44" fmla="*/ 0 w 246"/>
                  <a:gd name="T45" fmla="*/ 0 h 123"/>
                  <a:gd name="T46" fmla="*/ 0 w 246"/>
                  <a:gd name="T47" fmla="*/ 0 h 123"/>
                  <a:gd name="T48" fmla="*/ 0 w 246"/>
                  <a:gd name="T49" fmla="*/ 0 h 123"/>
                  <a:gd name="T50" fmla="*/ 0 w 246"/>
                  <a:gd name="T51" fmla="*/ 0 h 123"/>
                  <a:gd name="T52" fmla="*/ 0 w 246"/>
                  <a:gd name="T53" fmla="*/ 0 h 123"/>
                  <a:gd name="T54" fmla="*/ 0 w 246"/>
                  <a:gd name="T55" fmla="*/ 0 h 123"/>
                  <a:gd name="T56" fmla="*/ 0 w 246"/>
                  <a:gd name="T57" fmla="*/ 0 h 123"/>
                  <a:gd name="T58" fmla="*/ 0 w 246"/>
                  <a:gd name="T59" fmla="*/ 0 h 123"/>
                  <a:gd name="T60" fmla="*/ 0 w 246"/>
                  <a:gd name="T61" fmla="*/ 0 h 123"/>
                  <a:gd name="T62" fmla="*/ 0 w 246"/>
                  <a:gd name="T63" fmla="*/ 0 h 12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6"/>
                  <a:gd name="T97" fmla="*/ 0 h 123"/>
                  <a:gd name="T98" fmla="*/ 246 w 246"/>
                  <a:gd name="T99" fmla="*/ 123 h 12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6" h="123">
                    <a:moveTo>
                      <a:pt x="1" y="28"/>
                    </a:moveTo>
                    <a:lnTo>
                      <a:pt x="7" y="39"/>
                    </a:lnTo>
                    <a:lnTo>
                      <a:pt x="12" y="49"/>
                    </a:lnTo>
                    <a:lnTo>
                      <a:pt x="18" y="58"/>
                    </a:lnTo>
                    <a:lnTo>
                      <a:pt x="25" y="67"/>
                    </a:lnTo>
                    <a:lnTo>
                      <a:pt x="32" y="75"/>
                    </a:lnTo>
                    <a:lnTo>
                      <a:pt x="40" y="84"/>
                    </a:lnTo>
                    <a:lnTo>
                      <a:pt x="48" y="91"/>
                    </a:lnTo>
                    <a:lnTo>
                      <a:pt x="56" y="97"/>
                    </a:lnTo>
                    <a:lnTo>
                      <a:pt x="65" y="103"/>
                    </a:lnTo>
                    <a:lnTo>
                      <a:pt x="74" y="108"/>
                    </a:lnTo>
                    <a:lnTo>
                      <a:pt x="84" y="112"/>
                    </a:lnTo>
                    <a:lnTo>
                      <a:pt x="94" y="116"/>
                    </a:lnTo>
                    <a:lnTo>
                      <a:pt x="104" y="120"/>
                    </a:lnTo>
                    <a:lnTo>
                      <a:pt x="115" y="122"/>
                    </a:lnTo>
                    <a:lnTo>
                      <a:pt x="125" y="123"/>
                    </a:lnTo>
                    <a:lnTo>
                      <a:pt x="136" y="123"/>
                    </a:lnTo>
                    <a:lnTo>
                      <a:pt x="150" y="122"/>
                    </a:lnTo>
                    <a:lnTo>
                      <a:pt x="164" y="120"/>
                    </a:lnTo>
                    <a:lnTo>
                      <a:pt x="177" y="116"/>
                    </a:lnTo>
                    <a:lnTo>
                      <a:pt x="190" y="111"/>
                    </a:lnTo>
                    <a:lnTo>
                      <a:pt x="202" y="105"/>
                    </a:lnTo>
                    <a:lnTo>
                      <a:pt x="214" y="98"/>
                    </a:lnTo>
                    <a:lnTo>
                      <a:pt x="225" y="90"/>
                    </a:lnTo>
                    <a:lnTo>
                      <a:pt x="236" y="79"/>
                    </a:lnTo>
                    <a:lnTo>
                      <a:pt x="238" y="76"/>
                    </a:lnTo>
                    <a:lnTo>
                      <a:pt x="239" y="73"/>
                    </a:lnTo>
                    <a:lnTo>
                      <a:pt x="241" y="69"/>
                    </a:lnTo>
                    <a:lnTo>
                      <a:pt x="242" y="66"/>
                    </a:lnTo>
                    <a:lnTo>
                      <a:pt x="243" y="62"/>
                    </a:lnTo>
                    <a:lnTo>
                      <a:pt x="244" y="60"/>
                    </a:lnTo>
                    <a:lnTo>
                      <a:pt x="245" y="56"/>
                    </a:lnTo>
                    <a:lnTo>
                      <a:pt x="246" y="52"/>
                    </a:lnTo>
                    <a:lnTo>
                      <a:pt x="236" y="66"/>
                    </a:lnTo>
                    <a:lnTo>
                      <a:pt x="223" y="78"/>
                    </a:lnTo>
                    <a:lnTo>
                      <a:pt x="211" y="87"/>
                    </a:lnTo>
                    <a:lnTo>
                      <a:pt x="197" y="96"/>
                    </a:lnTo>
                    <a:lnTo>
                      <a:pt x="183" y="103"/>
                    </a:lnTo>
                    <a:lnTo>
                      <a:pt x="168" y="108"/>
                    </a:lnTo>
                    <a:lnTo>
                      <a:pt x="152" y="111"/>
                    </a:lnTo>
                    <a:lnTo>
                      <a:pt x="136" y="112"/>
                    </a:lnTo>
                    <a:lnTo>
                      <a:pt x="125" y="112"/>
                    </a:lnTo>
                    <a:lnTo>
                      <a:pt x="113" y="110"/>
                    </a:lnTo>
                    <a:lnTo>
                      <a:pt x="101" y="108"/>
                    </a:lnTo>
                    <a:lnTo>
                      <a:pt x="91" y="104"/>
                    </a:lnTo>
                    <a:lnTo>
                      <a:pt x="80" y="99"/>
                    </a:lnTo>
                    <a:lnTo>
                      <a:pt x="70" y="94"/>
                    </a:lnTo>
                    <a:lnTo>
                      <a:pt x="61" y="87"/>
                    </a:lnTo>
                    <a:lnTo>
                      <a:pt x="52" y="80"/>
                    </a:lnTo>
                    <a:lnTo>
                      <a:pt x="43" y="73"/>
                    </a:lnTo>
                    <a:lnTo>
                      <a:pt x="35" y="64"/>
                    </a:lnTo>
                    <a:lnTo>
                      <a:pt x="28" y="55"/>
                    </a:lnTo>
                    <a:lnTo>
                      <a:pt x="21" y="45"/>
                    </a:lnTo>
                    <a:lnTo>
                      <a:pt x="15" y="34"/>
                    </a:lnTo>
                    <a:lnTo>
                      <a:pt x="9" y="22"/>
                    </a:lnTo>
                    <a:lnTo>
                      <a:pt x="4" y="12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1" y="25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7" name="Freeform 15"/>
              <p:cNvSpPr>
                <a:spLocks/>
              </p:cNvSpPr>
              <p:nvPr/>
            </p:nvSpPr>
            <p:spPr bwMode="auto">
              <a:xfrm>
                <a:off x="1134" y="2667"/>
                <a:ext cx="50" cy="22"/>
              </a:xfrm>
              <a:custGeom>
                <a:avLst/>
                <a:gdLst>
                  <a:gd name="T0" fmla="*/ 0 w 249"/>
                  <a:gd name="T1" fmla="*/ 0 h 132"/>
                  <a:gd name="T2" fmla="*/ 0 w 249"/>
                  <a:gd name="T3" fmla="*/ 0 h 132"/>
                  <a:gd name="T4" fmla="*/ 0 w 249"/>
                  <a:gd name="T5" fmla="*/ 0 h 132"/>
                  <a:gd name="T6" fmla="*/ 0 w 249"/>
                  <a:gd name="T7" fmla="*/ 0 h 132"/>
                  <a:gd name="T8" fmla="*/ 0 w 249"/>
                  <a:gd name="T9" fmla="*/ 0 h 132"/>
                  <a:gd name="T10" fmla="*/ 0 w 249"/>
                  <a:gd name="T11" fmla="*/ 0 h 132"/>
                  <a:gd name="T12" fmla="*/ 0 w 249"/>
                  <a:gd name="T13" fmla="*/ 0 h 132"/>
                  <a:gd name="T14" fmla="*/ 0 w 249"/>
                  <a:gd name="T15" fmla="*/ 0 h 132"/>
                  <a:gd name="T16" fmla="*/ 0 w 249"/>
                  <a:gd name="T17" fmla="*/ 0 h 132"/>
                  <a:gd name="T18" fmla="*/ 0 w 249"/>
                  <a:gd name="T19" fmla="*/ 0 h 132"/>
                  <a:gd name="T20" fmla="*/ 0 w 249"/>
                  <a:gd name="T21" fmla="*/ 0 h 132"/>
                  <a:gd name="T22" fmla="*/ 0 w 249"/>
                  <a:gd name="T23" fmla="*/ 0 h 132"/>
                  <a:gd name="T24" fmla="*/ 0 w 249"/>
                  <a:gd name="T25" fmla="*/ 0 h 132"/>
                  <a:gd name="T26" fmla="*/ 0 w 249"/>
                  <a:gd name="T27" fmla="*/ 0 h 132"/>
                  <a:gd name="T28" fmla="*/ 0 w 249"/>
                  <a:gd name="T29" fmla="*/ 0 h 132"/>
                  <a:gd name="T30" fmla="*/ 0 w 249"/>
                  <a:gd name="T31" fmla="*/ 0 h 132"/>
                  <a:gd name="T32" fmla="*/ 0 w 249"/>
                  <a:gd name="T33" fmla="*/ 0 h 132"/>
                  <a:gd name="T34" fmla="*/ 0 w 249"/>
                  <a:gd name="T35" fmla="*/ 0 h 132"/>
                  <a:gd name="T36" fmla="*/ 0 w 249"/>
                  <a:gd name="T37" fmla="*/ 0 h 132"/>
                  <a:gd name="T38" fmla="*/ 0 w 249"/>
                  <a:gd name="T39" fmla="*/ 0 h 132"/>
                  <a:gd name="T40" fmla="*/ 0 w 249"/>
                  <a:gd name="T41" fmla="*/ 0 h 132"/>
                  <a:gd name="T42" fmla="*/ 0 w 249"/>
                  <a:gd name="T43" fmla="*/ 0 h 132"/>
                  <a:gd name="T44" fmla="*/ 0 w 249"/>
                  <a:gd name="T45" fmla="*/ 0 h 132"/>
                  <a:gd name="T46" fmla="*/ 0 w 249"/>
                  <a:gd name="T47" fmla="*/ 0 h 132"/>
                  <a:gd name="T48" fmla="*/ 0 w 249"/>
                  <a:gd name="T49" fmla="*/ 0 h 132"/>
                  <a:gd name="T50" fmla="*/ 0 w 249"/>
                  <a:gd name="T51" fmla="*/ 0 h 132"/>
                  <a:gd name="T52" fmla="*/ 0 w 249"/>
                  <a:gd name="T53" fmla="*/ 0 h 132"/>
                  <a:gd name="T54" fmla="*/ 0 w 249"/>
                  <a:gd name="T55" fmla="*/ 0 h 132"/>
                  <a:gd name="T56" fmla="*/ 0 w 249"/>
                  <a:gd name="T57" fmla="*/ 0 h 132"/>
                  <a:gd name="T58" fmla="*/ 0 w 249"/>
                  <a:gd name="T59" fmla="*/ 0 h 132"/>
                  <a:gd name="T60" fmla="*/ 0 w 249"/>
                  <a:gd name="T61" fmla="*/ 0 h 132"/>
                  <a:gd name="T62" fmla="*/ 0 w 249"/>
                  <a:gd name="T63" fmla="*/ 0 h 132"/>
                  <a:gd name="T64" fmla="*/ 0 w 249"/>
                  <a:gd name="T65" fmla="*/ 0 h 1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9"/>
                  <a:gd name="T100" fmla="*/ 0 h 132"/>
                  <a:gd name="T101" fmla="*/ 249 w 249"/>
                  <a:gd name="T102" fmla="*/ 132 h 1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9" h="132">
                    <a:moveTo>
                      <a:pt x="0" y="29"/>
                    </a:moveTo>
                    <a:lnTo>
                      <a:pt x="5" y="40"/>
                    </a:lnTo>
                    <a:lnTo>
                      <a:pt x="10" y="51"/>
                    </a:lnTo>
                    <a:lnTo>
                      <a:pt x="16" y="61"/>
                    </a:lnTo>
                    <a:lnTo>
                      <a:pt x="23" y="71"/>
                    </a:lnTo>
                    <a:lnTo>
                      <a:pt x="30" y="79"/>
                    </a:lnTo>
                    <a:lnTo>
                      <a:pt x="37" y="89"/>
                    </a:lnTo>
                    <a:lnTo>
                      <a:pt x="45" y="96"/>
                    </a:lnTo>
                    <a:lnTo>
                      <a:pt x="54" y="103"/>
                    </a:lnTo>
                    <a:lnTo>
                      <a:pt x="63" y="111"/>
                    </a:lnTo>
                    <a:lnTo>
                      <a:pt x="72" y="117"/>
                    </a:lnTo>
                    <a:lnTo>
                      <a:pt x="82" y="121"/>
                    </a:lnTo>
                    <a:lnTo>
                      <a:pt x="92" y="125"/>
                    </a:lnTo>
                    <a:lnTo>
                      <a:pt x="102" y="129"/>
                    </a:lnTo>
                    <a:lnTo>
                      <a:pt x="114" y="131"/>
                    </a:lnTo>
                    <a:lnTo>
                      <a:pt x="125" y="132"/>
                    </a:lnTo>
                    <a:lnTo>
                      <a:pt x="136" y="132"/>
                    </a:lnTo>
                    <a:lnTo>
                      <a:pt x="151" y="132"/>
                    </a:lnTo>
                    <a:lnTo>
                      <a:pt x="166" y="129"/>
                    </a:lnTo>
                    <a:lnTo>
                      <a:pt x="180" y="125"/>
                    </a:lnTo>
                    <a:lnTo>
                      <a:pt x="194" y="119"/>
                    </a:lnTo>
                    <a:lnTo>
                      <a:pt x="207" y="112"/>
                    </a:lnTo>
                    <a:lnTo>
                      <a:pt x="219" y="102"/>
                    </a:lnTo>
                    <a:lnTo>
                      <a:pt x="230" y="93"/>
                    </a:lnTo>
                    <a:lnTo>
                      <a:pt x="242" y="81"/>
                    </a:lnTo>
                    <a:lnTo>
                      <a:pt x="243" y="77"/>
                    </a:lnTo>
                    <a:lnTo>
                      <a:pt x="244" y="75"/>
                    </a:lnTo>
                    <a:lnTo>
                      <a:pt x="245" y="71"/>
                    </a:lnTo>
                    <a:lnTo>
                      <a:pt x="246" y="67"/>
                    </a:lnTo>
                    <a:lnTo>
                      <a:pt x="247" y="64"/>
                    </a:lnTo>
                    <a:lnTo>
                      <a:pt x="248" y="60"/>
                    </a:lnTo>
                    <a:lnTo>
                      <a:pt x="249" y="58"/>
                    </a:lnTo>
                    <a:lnTo>
                      <a:pt x="249" y="54"/>
                    </a:lnTo>
                    <a:lnTo>
                      <a:pt x="239" y="69"/>
                    </a:lnTo>
                    <a:lnTo>
                      <a:pt x="227" y="82"/>
                    </a:lnTo>
                    <a:lnTo>
                      <a:pt x="214" y="94"/>
                    </a:lnTo>
                    <a:lnTo>
                      <a:pt x="200" y="103"/>
                    </a:lnTo>
                    <a:lnTo>
                      <a:pt x="185" y="112"/>
                    </a:lnTo>
                    <a:lnTo>
                      <a:pt x="169" y="117"/>
                    </a:lnTo>
                    <a:lnTo>
                      <a:pt x="161" y="119"/>
                    </a:lnTo>
                    <a:lnTo>
                      <a:pt x="153" y="120"/>
                    </a:lnTo>
                    <a:lnTo>
                      <a:pt x="145" y="121"/>
                    </a:lnTo>
                    <a:lnTo>
                      <a:pt x="136" y="121"/>
                    </a:lnTo>
                    <a:lnTo>
                      <a:pt x="124" y="121"/>
                    </a:lnTo>
                    <a:lnTo>
                      <a:pt x="113" y="120"/>
                    </a:lnTo>
                    <a:lnTo>
                      <a:pt x="100" y="117"/>
                    </a:lnTo>
                    <a:lnTo>
                      <a:pt x="90" y="113"/>
                    </a:lnTo>
                    <a:lnTo>
                      <a:pt x="79" y="108"/>
                    </a:lnTo>
                    <a:lnTo>
                      <a:pt x="69" y="102"/>
                    </a:lnTo>
                    <a:lnTo>
                      <a:pt x="59" y="95"/>
                    </a:lnTo>
                    <a:lnTo>
                      <a:pt x="50" y="88"/>
                    </a:lnTo>
                    <a:lnTo>
                      <a:pt x="42" y="79"/>
                    </a:lnTo>
                    <a:lnTo>
                      <a:pt x="34" y="70"/>
                    </a:lnTo>
                    <a:lnTo>
                      <a:pt x="27" y="60"/>
                    </a:lnTo>
                    <a:lnTo>
                      <a:pt x="20" y="49"/>
                    </a:lnTo>
                    <a:lnTo>
                      <a:pt x="14" y="37"/>
                    </a:lnTo>
                    <a:lnTo>
                      <a:pt x="9" y="26"/>
                    </a:lnTo>
                    <a:lnTo>
                      <a:pt x="5" y="14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8" name="Freeform 16"/>
              <p:cNvSpPr>
                <a:spLocks/>
              </p:cNvSpPr>
              <p:nvPr/>
            </p:nvSpPr>
            <p:spPr bwMode="auto">
              <a:xfrm>
                <a:off x="1134" y="2665"/>
                <a:ext cx="51" cy="23"/>
              </a:xfrm>
              <a:custGeom>
                <a:avLst/>
                <a:gdLst>
                  <a:gd name="T0" fmla="*/ 0 w 251"/>
                  <a:gd name="T1" fmla="*/ 0 h 140"/>
                  <a:gd name="T2" fmla="*/ 0 w 251"/>
                  <a:gd name="T3" fmla="*/ 0 h 140"/>
                  <a:gd name="T4" fmla="*/ 0 w 251"/>
                  <a:gd name="T5" fmla="*/ 0 h 140"/>
                  <a:gd name="T6" fmla="*/ 0 w 251"/>
                  <a:gd name="T7" fmla="*/ 0 h 140"/>
                  <a:gd name="T8" fmla="*/ 0 w 251"/>
                  <a:gd name="T9" fmla="*/ 0 h 140"/>
                  <a:gd name="T10" fmla="*/ 0 w 251"/>
                  <a:gd name="T11" fmla="*/ 0 h 140"/>
                  <a:gd name="T12" fmla="*/ 0 w 251"/>
                  <a:gd name="T13" fmla="*/ 0 h 140"/>
                  <a:gd name="T14" fmla="*/ 0 w 251"/>
                  <a:gd name="T15" fmla="*/ 0 h 140"/>
                  <a:gd name="T16" fmla="*/ 0 w 251"/>
                  <a:gd name="T17" fmla="*/ 0 h 140"/>
                  <a:gd name="T18" fmla="*/ 0 w 251"/>
                  <a:gd name="T19" fmla="*/ 0 h 140"/>
                  <a:gd name="T20" fmla="*/ 0 w 251"/>
                  <a:gd name="T21" fmla="*/ 0 h 140"/>
                  <a:gd name="T22" fmla="*/ 0 w 251"/>
                  <a:gd name="T23" fmla="*/ 0 h 140"/>
                  <a:gd name="T24" fmla="*/ 0 w 251"/>
                  <a:gd name="T25" fmla="*/ 0 h 140"/>
                  <a:gd name="T26" fmla="*/ 0 w 251"/>
                  <a:gd name="T27" fmla="*/ 0 h 140"/>
                  <a:gd name="T28" fmla="*/ 0 w 251"/>
                  <a:gd name="T29" fmla="*/ 0 h 140"/>
                  <a:gd name="T30" fmla="*/ 0 w 251"/>
                  <a:gd name="T31" fmla="*/ 0 h 140"/>
                  <a:gd name="T32" fmla="*/ 0 w 251"/>
                  <a:gd name="T33" fmla="*/ 0 h 140"/>
                  <a:gd name="T34" fmla="*/ 0 w 251"/>
                  <a:gd name="T35" fmla="*/ 0 h 140"/>
                  <a:gd name="T36" fmla="*/ 0 w 251"/>
                  <a:gd name="T37" fmla="*/ 0 h 140"/>
                  <a:gd name="T38" fmla="*/ 0 w 251"/>
                  <a:gd name="T39" fmla="*/ 0 h 140"/>
                  <a:gd name="T40" fmla="*/ 0 w 251"/>
                  <a:gd name="T41" fmla="*/ 0 h 140"/>
                  <a:gd name="T42" fmla="*/ 0 w 251"/>
                  <a:gd name="T43" fmla="*/ 0 h 140"/>
                  <a:gd name="T44" fmla="*/ 0 w 251"/>
                  <a:gd name="T45" fmla="*/ 0 h 140"/>
                  <a:gd name="T46" fmla="*/ 0 w 251"/>
                  <a:gd name="T47" fmla="*/ 0 h 140"/>
                  <a:gd name="T48" fmla="*/ 0 w 251"/>
                  <a:gd name="T49" fmla="*/ 0 h 140"/>
                  <a:gd name="T50" fmla="*/ 0 w 251"/>
                  <a:gd name="T51" fmla="*/ 0 h 140"/>
                  <a:gd name="T52" fmla="*/ 0 w 251"/>
                  <a:gd name="T53" fmla="*/ 0 h 140"/>
                  <a:gd name="T54" fmla="*/ 0 w 251"/>
                  <a:gd name="T55" fmla="*/ 0 h 140"/>
                  <a:gd name="T56" fmla="*/ 0 w 251"/>
                  <a:gd name="T57" fmla="*/ 0 h 140"/>
                  <a:gd name="T58" fmla="*/ 0 w 251"/>
                  <a:gd name="T59" fmla="*/ 0 h 140"/>
                  <a:gd name="T60" fmla="*/ 0 w 251"/>
                  <a:gd name="T61" fmla="*/ 0 h 140"/>
                  <a:gd name="T62" fmla="*/ 0 w 251"/>
                  <a:gd name="T63" fmla="*/ 0 h 140"/>
                  <a:gd name="T64" fmla="*/ 0 w 251"/>
                  <a:gd name="T65" fmla="*/ 0 h 140"/>
                  <a:gd name="T66" fmla="*/ 0 w 251"/>
                  <a:gd name="T67" fmla="*/ 0 h 140"/>
                  <a:gd name="T68" fmla="*/ 0 w 251"/>
                  <a:gd name="T69" fmla="*/ 0 h 140"/>
                  <a:gd name="T70" fmla="*/ 0 w 251"/>
                  <a:gd name="T71" fmla="*/ 0 h 1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51"/>
                  <a:gd name="T109" fmla="*/ 0 h 140"/>
                  <a:gd name="T110" fmla="*/ 251 w 251"/>
                  <a:gd name="T111" fmla="*/ 140 h 14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51" h="140">
                    <a:moveTo>
                      <a:pt x="0" y="28"/>
                    </a:moveTo>
                    <a:lnTo>
                      <a:pt x="4" y="40"/>
                    </a:lnTo>
                    <a:lnTo>
                      <a:pt x="9" y="50"/>
                    </a:lnTo>
                    <a:lnTo>
                      <a:pt x="15" y="62"/>
                    </a:lnTo>
                    <a:lnTo>
                      <a:pt x="21" y="73"/>
                    </a:lnTo>
                    <a:lnTo>
                      <a:pt x="28" y="83"/>
                    </a:lnTo>
                    <a:lnTo>
                      <a:pt x="35" y="92"/>
                    </a:lnTo>
                    <a:lnTo>
                      <a:pt x="43" y="101"/>
                    </a:lnTo>
                    <a:lnTo>
                      <a:pt x="52" y="108"/>
                    </a:lnTo>
                    <a:lnTo>
                      <a:pt x="61" y="115"/>
                    </a:lnTo>
                    <a:lnTo>
                      <a:pt x="70" y="122"/>
                    </a:lnTo>
                    <a:lnTo>
                      <a:pt x="80" y="127"/>
                    </a:lnTo>
                    <a:lnTo>
                      <a:pt x="91" y="132"/>
                    </a:lnTo>
                    <a:lnTo>
                      <a:pt x="101" y="136"/>
                    </a:lnTo>
                    <a:lnTo>
                      <a:pt x="113" y="138"/>
                    </a:lnTo>
                    <a:lnTo>
                      <a:pt x="125" y="140"/>
                    </a:lnTo>
                    <a:lnTo>
                      <a:pt x="136" y="140"/>
                    </a:lnTo>
                    <a:lnTo>
                      <a:pt x="152" y="139"/>
                    </a:lnTo>
                    <a:lnTo>
                      <a:pt x="168" y="136"/>
                    </a:lnTo>
                    <a:lnTo>
                      <a:pt x="183" y="131"/>
                    </a:lnTo>
                    <a:lnTo>
                      <a:pt x="197" y="124"/>
                    </a:lnTo>
                    <a:lnTo>
                      <a:pt x="211" y="115"/>
                    </a:lnTo>
                    <a:lnTo>
                      <a:pt x="223" y="106"/>
                    </a:lnTo>
                    <a:lnTo>
                      <a:pt x="236" y="94"/>
                    </a:lnTo>
                    <a:lnTo>
                      <a:pt x="246" y="80"/>
                    </a:lnTo>
                    <a:lnTo>
                      <a:pt x="247" y="77"/>
                    </a:lnTo>
                    <a:lnTo>
                      <a:pt x="248" y="73"/>
                    </a:lnTo>
                    <a:lnTo>
                      <a:pt x="249" y="71"/>
                    </a:lnTo>
                    <a:lnTo>
                      <a:pt x="249" y="67"/>
                    </a:lnTo>
                    <a:lnTo>
                      <a:pt x="250" y="64"/>
                    </a:lnTo>
                    <a:lnTo>
                      <a:pt x="250" y="61"/>
                    </a:lnTo>
                    <a:lnTo>
                      <a:pt x="251" y="58"/>
                    </a:lnTo>
                    <a:lnTo>
                      <a:pt x="251" y="54"/>
                    </a:lnTo>
                    <a:lnTo>
                      <a:pt x="247" y="62"/>
                    </a:lnTo>
                    <a:lnTo>
                      <a:pt x="241" y="71"/>
                    </a:lnTo>
                    <a:lnTo>
                      <a:pt x="236" y="78"/>
                    </a:lnTo>
                    <a:lnTo>
                      <a:pt x="229" y="85"/>
                    </a:lnTo>
                    <a:lnTo>
                      <a:pt x="223" y="91"/>
                    </a:lnTo>
                    <a:lnTo>
                      <a:pt x="216" y="98"/>
                    </a:lnTo>
                    <a:lnTo>
                      <a:pt x="209" y="103"/>
                    </a:lnTo>
                    <a:lnTo>
                      <a:pt x="202" y="109"/>
                    </a:lnTo>
                    <a:lnTo>
                      <a:pt x="195" y="114"/>
                    </a:lnTo>
                    <a:lnTo>
                      <a:pt x="187" y="118"/>
                    </a:lnTo>
                    <a:lnTo>
                      <a:pt x="179" y="121"/>
                    </a:lnTo>
                    <a:lnTo>
                      <a:pt x="171" y="124"/>
                    </a:lnTo>
                    <a:lnTo>
                      <a:pt x="162" y="126"/>
                    </a:lnTo>
                    <a:lnTo>
                      <a:pt x="154" y="128"/>
                    </a:lnTo>
                    <a:lnTo>
                      <a:pt x="145" y="130"/>
                    </a:lnTo>
                    <a:lnTo>
                      <a:pt x="136" y="130"/>
                    </a:lnTo>
                    <a:lnTo>
                      <a:pt x="124" y="128"/>
                    </a:lnTo>
                    <a:lnTo>
                      <a:pt x="112" y="127"/>
                    </a:lnTo>
                    <a:lnTo>
                      <a:pt x="100" y="124"/>
                    </a:lnTo>
                    <a:lnTo>
                      <a:pt x="89" y="120"/>
                    </a:lnTo>
                    <a:lnTo>
                      <a:pt x="78" y="114"/>
                    </a:lnTo>
                    <a:lnTo>
                      <a:pt x="68" y="108"/>
                    </a:lnTo>
                    <a:lnTo>
                      <a:pt x="58" y="101"/>
                    </a:lnTo>
                    <a:lnTo>
                      <a:pt x="49" y="92"/>
                    </a:lnTo>
                    <a:lnTo>
                      <a:pt x="41" y="84"/>
                    </a:lnTo>
                    <a:lnTo>
                      <a:pt x="33" y="73"/>
                    </a:lnTo>
                    <a:lnTo>
                      <a:pt x="26" y="62"/>
                    </a:lnTo>
                    <a:lnTo>
                      <a:pt x="20" y="52"/>
                    </a:lnTo>
                    <a:lnTo>
                      <a:pt x="14" y="40"/>
                    </a:lnTo>
                    <a:lnTo>
                      <a:pt x="10" y="27"/>
                    </a:lnTo>
                    <a:lnTo>
                      <a:pt x="6" y="15"/>
                    </a:lnTo>
                    <a:lnTo>
                      <a:pt x="3" y="0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3B89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9" name="Freeform 17"/>
              <p:cNvSpPr>
                <a:spLocks/>
              </p:cNvSpPr>
              <p:nvPr/>
            </p:nvSpPr>
            <p:spPr bwMode="auto">
              <a:xfrm>
                <a:off x="1135" y="2663"/>
                <a:ext cx="50" cy="24"/>
              </a:xfrm>
              <a:custGeom>
                <a:avLst/>
                <a:gdLst>
                  <a:gd name="T0" fmla="*/ 0 w 251"/>
                  <a:gd name="T1" fmla="*/ 0 h 146"/>
                  <a:gd name="T2" fmla="*/ 0 w 251"/>
                  <a:gd name="T3" fmla="*/ 0 h 146"/>
                  <a:gd name="T4" fmla="*/ 0 w 251"/>
                  <a:gd name="T5" fmla="*/ 0 h 146"/>
                  <a:gd name="T6" fmla="*/ 0 w 251"/>
                  <a:gd name="T7" fmla="*/ 0 h 146"/>
                  <a:gd name="T8" fmla="*/ 0 w 251"/>
                  <a:gd name="T9" fmla="*/ 0 h 146"/>
                  <a:gd name="T10" fmla="*/ 0 w 251"/>
                  <a:gd name="T11" fmla="*/ 0 h 146"/>
                  <a:gd name="T12" fmla="*/ 0 w 251"/>
                  <a:gd name="T13" fmla="*/ 0 h 146"/>
                  <a:gd name="T14" fmla="*/ 0 w 251"/>
                  <a:gd name="T15" fmla="*/ 0 h 146"/>
                  <a:gd name="T16" fmla="*/ 0 w 251"/>
                  <a:gd name="T17" fmla="*/ 0 h 146"/>
                  <a:gd name="T18" fmla="*/ 0 w 251"/>
                  <a:gd name="T19" fmla="*/ 0 h 146"/>
                  <a:gd name="T20" fmla="*/ 0 w 251"/>
                  <a:gd name="T21" fmla="*/ 0 h 146"/>
                  <a:gd name="T22" fmla="*/ 0 w 251"/>
                  <a:gd name="T23" fmla="*/ 0 h 146"/>
                  <a:gd name="T24" fmla="*/ 0 w 251"/>
                  <a:gd name="T25" fmla="*/ 0 h 146"/>
                  <a:gd name="T26" fmla="*/ 0 w 251"/>
                  <a:gd name="T27" fmla="*/ 0 h 146"/>
                  <a:gd name="T28" fmla="*/ 0 w 251"/>
                  <a:gd name="T29" fmla="*/ 0 h 146"/>
                  <a:gd name="T30" fmla="*/ 0 w 251"/>
                  <a:gd name="T31" fmla="*/ 0 h 146"/>
                  <a:gd name="T32" fmla="*/ 0 w 251"/>
                  <a:gd name="T33" fmla="*/ 0 h 146"/>
                  <a:gd name="T34" fmla="*/ 0 w 251"/>
                  <a:gd name="T35" fmla="*/ 0 h 146"/>
                  <a:gd name="T36" fmla="*/ 0 w 251"/>
                  <a:gd name="T37" fmla="*/ 0 h 146"/>
                  <a:gd name="T38" fmla="*/ 0 w 251"/>
                  <a:gd name="T39" fmla="*/ 0 h 146"/>
                  <a:gd name="T40" fmla="*/ 0 w 251"/>
                  <a:gd name="T41" fmla="*/ 0 h 146"/>
                  <a:gd name="T42" fmla="*/ 0 w 251"/>
                  <a:gd name="T43" fmla="*/ 0 h 146"/>
                  <a:gd name="T44" fmla="*/ 0 w 251"/>
                  <a:gd name="T45" fmla="*/ 0 h 146"/>
                  <a:gd name="T46" fmla="*/ 0 w 251"/>
                  <a:gd name="T47" fmla="*/ 0 h 146"/>
                  <a:gd name="T48" fmla="*/ 0 w 251"/>
                  <a:gd name="T49" fmla="*/ 0 h 146"/>
                  <a:gd name="T50" fmla="*/ 0 w 251"/>
                  <a:gd name="T51" fmla="*/ 0 h 146"/>
                  <a:gd name="T52" fmla="*/ 0 w 251"/>
                  <a:gd name="T53" fmla="*/ 0 h 146"/>
                  <a:gd name="T54" fmla="*/ 0 w 251"/>
                  <a:gd name="T55" fmla="*/ 0 h 146"/>
                  <a:gd name="T56" fmla="*/ 0 w 251"/>
                  <a:gd name="T57" fmla="*/ 0 h 146"/>
                  <a:gd name="T58" fmla="*/ 0 w 251"/>
                  <a:gd name="T59" fmla="*/ 0 h 146"/>
                  <a:gd name="T60" fmla="*/ 0 w 251"/>
                  <a:gd name="T61" fmla="*/ 0 h 146"/>
                  <a:gd name="T62" fmla="*/ 0 w 251"/>
                  <a:gd name="T63" fmla="*/ 0 h 146"/>
                  <a:gd name="T64" fmla="*/ 0 w 251"/>
                  <a:gd name="T65" fmla="*/ 0 h 146"/>
                  <a:gd name="T66" fmla="*/ 0 w 251"/>
                  <a:gd name="T67" fmla="*/ 0 h 146"/>
                  <a:gd name="T68" fmla="*/ 0 w 251"/>
                  <a:gd name="T69" fmla="*/ 0 h 146"/>
                  <a:gd name="T70" fmla="*/ 0 w 251"/>
                  <a:gd name="T71" fmla="*/ 0 h 146"/>
                  <a:gd name="T72" fmla="*/ 0 w 251"/>
                  <a:gd name="T73" fmla="*/ 0 h 1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51"/>
                  <a:gd name="T112" fmla="*/ 0 h 146"/>
                  <a:gd name="T113" fmla="*/ 251 w 251"/>
                  <a:gd name="T114" fmla="*/ 146 h 1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51" h="146">
                    <a:moveTo>
                      <a:pt x="0" y="25"/>
                    </a:moveTo>
                    <a:lnTo>
                      <a:pt x="4" y="39"/>
                    </a:lnTo>
                    <a:lnTo>
                      <a:pt x="8" y="51"/>
                    </a:lnTo>
                    <a:lnTo>
                      <a:pt x="13" y="62"/>
                    </a:lnTo>
                    <a:lnTo>
                      <a:pt x="19" y="74"/>
                    </a:lnTo>
                    <a:lnTo>
                      <a:pt x="26" y="85"/>
                    </a:lnTo>
                    <a:lnTo>
                      <a:pt x="33" y="95"/>
                    </a:lnTo>
                    <a:lnTo>
                      <a:pt x="41" y="104"/>
                    </a:lnTo>
                    <a:lnTo>
                      <a:pt x="49" y="113"/>
                    </a:lnTo>
                    <a:lnTo>
                      <a:pt x="58" y="120"/>
                    </a:lnTo>
                    <a:lnTo>
                      <a:pt x="68" y="127"/>
                    </a:lnTo>
                    <a:lnTo>
                      <a:pt x="78" y="133"/>
                    </a:lnTo>
                    <a:lnTo>
                      <a:pt x="89" y="138"/>
                    </a:lnTo>
                    <a:lnTo>
                      <a:pt x="99" y="142"/>
                    </a:lnTo>
                    <a:lnTo>
                      <a:pt x="112" y="145"/>
                    </a:lnTo>
                    <a:lnTo>
                      <a:pt x="123" y="146"/>
                    </a:lnTo>
                    <a:lnTo>
                      <a:pt x="135" y="146"/>
                    </a:lnTo>
                    <a:lnTo>
                      <a:pt x="144" y="146"/>
                    </a:lnTo>
                    <a:lnTo>
                      <a:pt x="152" y="145"/>
                    </a:lnTo>
                    <a:lnTo>
                      <a:pt x="160" y="144"/>
                    </a:lnTo>
                    <a:lnTo>
                      <a:pt x="168" y="142"/>
                    </a:lnTo>
                    <a:lnTo>
                      <a:pt x="184" y="137"/>
                    </a:lnTo>
                    <a:lnTo>
                      <a:pt x="199" y="128"/>
                    </a:lnTo>
                    <a:lnTo>
                      <a:pt x="213" y="119"/>
                    </a:lnTo>
                    <a:lnTo>
                      <a:pt x="226" y="107"/>
                    </a:lnTo>
                    <a:lnTo>
                      <a:pt x="238" y="94"/>
                    </a:lnTo>
                    <a:lnTo>
                      <a:pt x="248" y="79"/>
                    </a:lnTo>
                    <a:lnTo>
                      <a:pt x="249" y="76"/>
                    </a:lnTo>
                    <a:lnTo>
                      <a:pt x="249" y="72"/>
                    </a:lnTo>
                    <a:lnTo>
                      <a:pt x="250" y="70"/>
                    </a:lnTo>
                    <a:lnTo>
                      <a:pt x="250" y="66"/>
                    </a:lnTo>
                    <a:lnTo>
                      <a:pt x="251" y="62"/>
                    </a:lnTo>
                    <a:lnTo>
                      <a:pt x="251" y="60"/>
                    </a:lnTo>
                    <a:lnTo>
                      <a:pt x="251" y="57"/>
                    </a:lnTo>
                    <a:lnTo>
                      <a:pt x="251" y="53"/>
                    </a:lnTo>
                    <a:lnTo>
                      <a:pt x="247" y="62"/>
                    </a:lnTo>
                    <a:lnTo>
                      <a:pt x="242" y="71"/>
                    </a:lnTo>
                    <a:lnTo>
                      <a:pt x="237" y="79"/>
                    </a:lnTo>
                    <a:lnTo>
                      <a:pt x="231" y="86"/>
                    </a:lnTo>
                    <a:lnTo>
                      <a:pt x="224" y="95"/>
                    </a:lnTo>
                    <a:lnTo>
                      <a:pt x="217" y="101"/>
                    </a:lnTo>
                    <a:lnTo>
                      <a:pt x="210" y="108"/>
                    </a:lnTo>
                    <a:lnTo>
                      <a:pt x="203" y="113"/>
                    </a:lnTo>
                    <a:lnTo>
                      <a:pt x="196" y="119"/>
                    </a:lnTo>
                    <a:lnTo>
                      <a:pt x="188" y="122"/>
                    </a:lnTo>
                    <a:lnTo>
                      <a:pt x="179" y="127"/>
                    </a:lnTo>
                    <a:lnTo>
                      <a:pt x="171" y="130"/>
                    </a:lnTo>
                    <a:lnTo>
                      <a:pt x="162" y="133"/>
                    </a:lnTo>
                    <a:lnTo>
                      <a:pt x="153" y="134"/>
                    </a:lnTo>
                    <a:lnTo>
                      <a:pt x="144" y="136"/>
                    </a:lnTo>
                    <a:lnTo>
                      <a:pt x="135" y="136"/>
                    </a:lnTo>
                    <a:lnTo>
                      <a:pt x="123" y="136"/>
                    </a:lnTo>
                    <a:lnTo>
                      <a:pt x="111" y="133"/>
                    </a:lnTo>
                    <a:lnTo>
                      <a:pt x="98" y="130"/>
                    </a:lnTo>
                    <a:lnTo>
                      <a:pt x="87" y="126"/>
                    </a:lnTo>
                    <a:lnTo>
                      <a:pt x="76" y="120"/>
                    </a:lnTo>
                    <a:lnTo>
                      <a:pt x="66" y="113"/>
                    </a:lnTo>
                    <a:lnTo>
                      <a:pt x="57" y="106"/>
                    </a:lnTo>
                    <a:lnTo>
                      <a:pt x="48" y="97"/>
                    </a:lnTo>
                    <a:lnTo>
                      <a:pt x="39" y="88"/>
                    </a:lnTo>
                    <a:lnTo>
                      <a:pt x="32" y="77"/>
                    </a:lnTo>
                    <a:lnTo>
                      <a:pt x="25" y="66"/>
                    </a:lnTo>
                    <a:lnTo>
                      <a:pt x="19" y="54"/>
                    </a:lnTo>
                    <a:lnTo>
                      <a:pt x="14" y="41"/>
                    </a:lnTo>
                    <a:lnTo>
                      <a:pt x="10" y="28"/>
                    </a:lnTo>
                    <a:lnTo>
                      <a:pt x="7" y="15"/>
                    </a:lnTo>
                    <a:lnTo>
                      <a:pt x="5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" y="16"/>
                    </a:lnTo>
                    <a:lnTo>
                      <a:pt x="1" y="19"/>
                    </a:lnTo>
                    <a:lnTo>
                      <a:pt x="0" y="22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3B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0" name="Freeform 18"/>
              <p:cNvSpPr>
                <a:spLocks/>
              </p:cNvSpPr>
              <p:nvPr/>
            </p:nvSpPr>
            <p:spPr bwMode="auto">
              <a:xfrm>
                <a:off x="1135" y="2661"/>
                <a:ext cx="50" cy="25"/>
              </a:xfrm>
              <a:custGeom>
                <a:avLst/>
                <a:gdLst>
                  <a:gd name="T0" fmla="*/ 0 w 249"/>
                  <a:gd name="T1" fmla="*/ 0 h 154"/>
                  <a:gd name="T2" fmla="*/ 0 w 249"/>
                  <a:gd name="T3" fmla="*/ 0 h 154"/>
                  <a:gd name="T4" fmla="*/ 0 w 249"/>
                  <a:gd name="T5" fmla="*/ 0 h 154"/>
                  <a:gd name="T6" fmla="*/ 0 w 249"/>
                  <a:gd name="T7" fmla="*/ 0 h 154"/>
                  <a:gd name="T8" fmla="*/ 0 w 249"/>
                  <a:gd name="T9" fmla="*/ 0 h 154"/>
                  <a:gd name="T10" fmla="*/ 0 w 249"/>
                  <a:gd name="T11" fmla="*/ 0 h 154"/>
                  <a:gd name="T12" fmla="*/ 0 w 249"/>
                  <a:gd name="T13" fmla="*/ 0 h 154"/>
                  <a:gd name="T14" fmla="*/ 0 w 249"/>
                  <a:gd name="T15" fmla="*/ 0 h 154"/>
                  <a:gd name="T16" fmla="*/ 0 w 249"/>
                  <a:gd name="T17" fmla="*/ 0 h 154"/>
                  <a:gd name="T18" fmla="*/ 0 w 249"/>
                  <a:gd name="T19" fmla="*/ 0 h 154"/>
                  <a:gd name="T20" fmla="*/ 0 w 249"/>
                  <a:gd name="T21" fmla="*/ 0 h 154"/>
                  <a:gd name="T22" fmla="*/ 0 w 249"/>
                  <a:gd name="T23" fmla="*/ 0 h 154"/>
                  <a:gd name="T24" fmla="*/ 0 w 249"/>
                  <a:gd name="T25" fmla="*/ 0 h 154"/>
                  <a:gd name="T26" fmla="*/ 0 w 249"/>
                  <a:gd name="T27" fmla="*/ 0 h 154"/>
                  <a:gd name="T28" fmla="*/ 0 w 249"/>
                  <a:gd name="T29" fmla="*/ 0 h 154"/>
                  <a:gd name="T30" fmla="*/ 0 w 249"/>
                  <a:gd name="T31" fmla="*/ 0 h 154"/>
                  <a:gd name="T32" fmla="*/ 0 w 249"/>
                  <a:gd name="T33" fmla="*/ 0 h 154"/>
                  <a:gd name="T34" fmla="*/ 0 w 249"/>
                  <a:gd name="T35" fmla="*/ 0 h 154"/>
                  <a:gd name="T36" fmla="*/ 0 w 249"/>
                  <a:gd name="T37" fmla="*/ 0 h 154"/>
                  <a:gd name="T38" fmla="*/ 0 w 249"/>
                  <a:gd name="T39" fmla="*/ 0 h 154"/>
                  <a:gd name="T40" fmla="*/ 0 w 249"/>
                  <a:gd name="T41" fmla="*/ 0 h 154"/>
                  <a:gd name="T42" fmla="*/ 0 w 249"/>
                  <a:gd name="T43" fmla="*/ 0 h 154"/>
                  <a:gd name="T44" fmla="*/ 0 w 249"/>
                  <a:gd name="T45" fmla="*/ 0 h 154"/>
                  <a:gd name="T46" fmla="*/ 0 w 249"/>
                  <a:gd name="T47" fmla="*/ 0 h 154"/>
                  <a:gd name="T48" fmla="*/ 0 w 249"/>
                  <a:gd name="T49" fmla="*/ 0 h 154"/>
                  <a:gd name="T50" fmla="*/ 0 w 249"/>
                  <a:gd name="T51" fmla="*/ 0 h 154"/>
                  <a:gd name="T52" fmla="*/ 0 w 249"/>
                  <a:gd name="T53" fmla="*/ 0 h 154"/>
                  <a:gd name="T54" fmla="*/ 0 w 249"/>
                  <a:gd name="T55" fmla="*/ 0 h 154"/>
                  <a:gd name="T56" fmla="*/ 0 w 249"/>
                  <a:gd name="T57" fmla="*/ 0 h 154"/>
                  <a:gd name="T58" fmla="*/ 0 w 249"/>
                  <a:gd name="T59" fmla="*/ 0 h 154"/>
                  <a:gd name="T60" fmla="*/ 0 w 249"/>
                  <a:gd name="T61" fmla="*/ 0 h 154"/>
                  <a:gd name="T62" fmla="*/ 0 w 249"/>
                  <a:gd name="T63" fmla="*/ 0 h 154"/>
                  <a:gd name="T64" fmla="*/ 0 w 249"/>
                  <a:gd name="T65" fmla="*/ 0 h 154"/>
                  <a:gd name="T66" fmla="*/ 0 w 249"/>
                  <a:gd name="T67" fmla="*/ 0 h 154"/>
                  <a:gd name="T68" fmla="*/ 0 w 249"/>
                  <a:gd name="T69" fmla="*/ 0 h 154"/>
                  <a:gd name="T70" fmla="*/ 0 w 249"/>
                  <a:gd name="T71" fmla="*/ 0 h 154"/>
                  <a:gd name="T72" fmla="*/ 0 w 249"/>
                  <a:gd name="T73" fmla="*/ 0 h 154"/>
                  <a:gd name="T74" fmla="*/ 0 w 249"/>
                  <a:gd name="T75" fmla="*/ 0 h 154"/>
                  <a:gd name="T76" fmla="*/ 0 w 249"/>
                  <a:gd name="T77" fmla="*/ 0 h 154"/>
                  <a:gd name="T78" fmla="*/ 0 w 249"/>
                  <a:gd name="T79" fmla="*/ 0 h 1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49"/>
                  <a:gd name="T121" fmla="*/ 0 h 154"/>
                  <a:gd name="T122" fmla="*/ 249 w 249"/>
                  <a:gd name="T123" fmla="*/ 154 h 1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49" h="154">
                    <a:moveTo>
                      <a:pt x="0" y="24"/>
                    </a:moveTo>
                    <a:lnTo>
                      <a:pt x="3" y="39"/>
                    </a:lnTo>
                    <a:lnTo>
                      <a:pt x="7" y="51"/>
                    </a:lnTo>
                    <a:lnTo>
                      <a:pt x="11" y="64"/>
                    </a:lnTo>
                    <a:lnTo>
                      <a:pt x="17" y="76"/>
                    </a:lnTo>
                    <a:lnTo>
                      <a:pt x="23" y="86"/>
                    </a:lnTo>
                    <a:lnTo>
                      <a:pt x="30" y="97"/>
                    </a:lnTo>
                    <a:lnTo>
                      <a:pt x="38" y="108"/>
                    </a:lnTo>
                    <a:lnTo>
                      <a:pt x="46" y="116"/>
                    </a:lnTo>
                    <a:lnTo>
                      <a:pt x="55" y="125"/>
                    </a:lnTo>
                    <a:lnTo>
                      <a:pt x="65" y="132"/>
                    </a:lnTo>
                    <a:lnTo>
                      <a:pt x="75" y="138"/>
                    </a:lnTo>
                    <a:lnTo>
                      <a:pt x="86" y="144"/>
                    </a:lnTo>
                    <a:lnTo>
                      <a:pt x="97" y="148"/>
                    </a:lnTo>
                    <a:lnTo>
                      <a:pt x="109" y="151"/>
                    </a:lnTo>
                    <a:lnTo>
                      <a:pt x="121" y="152"/>
                    </a:lnTo>
                    <a:lnTo>
                      <a:pt x="133" y="154"/>
                    </a:lnTo>
                    <a:lnTo>
                      <a:pt x="142" y="154"/>
                    </a:lnTo>
                    <a:lnTo>
                      <a:pt x="151" y="152"/>
                    </a:lnTo>
                    <a:lnTo>
                      <a:pt x="159" y="150"/>
                    </a:lnTo>
                    <a:lnTo>
                      <a:pt x="168" y="148"/>
                    </a:lnTo>
                    <a:lnTo>
                      <a:pt x="176" y="145"/>
                    </a:lnTo>
                    <a:lnTo>
                      <a:pt x="184" y="142"/>
                    </a:lnTo>
                    <a:lnTo>
                      <a:pt x="192" y="138"/>
                    </a:lnTo>
                    <a:lnTo>
                      <a:pt x="199" y="133"/>
                    </a:lnTo>
                    <a:lnTo>
                      <a:pt x="206" y="127"/>
                    </a:lnTo>
                    <a:lnTo>
                      <a:pt x="213" y="122"/>
                    </a:lnTo>
                    <a:lnTo>
                      <a:pt x="220" y="115"/>
                    </a:lnTo>
                    <a:lnTo>
                      <a:pt x="226" y="109"/>
                    </a:lnTo>
                    <a:lnTo>
                      <a:pt x="233" y="102"/>
                    </a:lnTo>
                    <a:lnTo>
                      <a:pt x="238" y="95"/>
                    </a:lnTo>
                    <a:lnTo>
                      <a:pt x="244" y="86"/>
                    </a:lnTo>
                    <a:lnTo>
                      <a:pt x="248" y="78"/>
                    </a:lnTo>
                    <a:lnTo>
                      <a:pt x="249" y="74"/>
                    </a:lnTo>
                    <a:lnTo>
                      <a:pt x="249" y="72"/>
                    </a:lnTo>
                    <a:lnTo>
                      <a:pt x="249" y="69"/>
                    </a:lnTo>
                    <a:lnTo>
                      <a:pt x="249" y="65"/>
                    </a:lnTo>
                    <a:lnTo>
                      <a:pt x="249" y="63"/>
                    </a:lnTo>
                    <a:lnTo>
                      <a:pt x="249" y="59"/>
                    </a:lnTo>
                    <a:lnTo>
                      <a:pt x="249" y="57"/>
                    </a:lnTo>
                    <a:lnTo>
                      <a:pt x="249" y="53"/>
                    </a:lnTo>
                    <a:lnTo>
                      <a:pt x="245" y="63"/>
                    </a:lnTo>
                    <a:lnTo>
                      <a:pt x="241" y="72"/>
                    </a:lnTo>
                    <a:lnTo>
                      <a:pt x="236" y="80"/>
                    </a:lnTo>
                    <a:lnTo>
                      <a:pt x="230" y="89"/>
                    </a:lnTo>
                    <a:lnTo>
                      <a:pt x="223" y="97"/>
                    </a:lnTo>
                    <a:lnTo>
                      <a:pt x="217" y="104"/>
                    </a:lnTo>
                    <a:lnTo>
                      <a:pt x="210" y="112"/>
                    </a:lnTo>
                    <a:lnTo>
                      <a:pt x="203" y="118"/>
                    </a:lnTo>
                    <a:lnTo>
                      <a:pt x="195" y="124"/>
                    </a:lnTo>
                    <a:lnTo>
                      <a:pt x="187" y="128"/>
                    </a:lnTo>
                    <a:lnTo>
                      <a:pt x="179" y="133"/>
                    </a:lnTo>
                    <a:lnTo>
                      <a:pt x="170" y="136"/>
                    </a:lnTo>
                    <a:lnTo>
                      <a:pt x="161" y="139"/>
                    </a:lnTo>
                    <a:lnTo>
                      <a:pt x="152" y="142"/>
                    </a:lnTo>
                    <a:lnTo>
                      <a:pt x="143" y="143"/>
                    </a:lnTo>
                    <a:lnTo>
                      <a:pt x="133" y="143"/>
                    </a:lnTo>
                    <a:lnTo>
                      <a:pt x="121" y="142"/>
                    </a:lnTo>
                    <a:lnTo>
                      <a:pt x="109" y="140"/>
                    </a:lnTo>
                    <a:lnTo>
                      <a:pt x="96" y="137"/>
                    </a:lnTo>
                    <a:lnTo>
                      <a:pt x="85" y="132"/>
                    </a:lnTo>
                    <a:lnTo>
                      <a:pt x="74" y="126"/>
                    </a:lnTo>
                    <a:lnTo>
                      <a:pt x="64" y="119"/>
                    </a:lnTo>
                    <a:lnTo>
                      <a:pt x="54" y="110"/>
                    </a:lnTo>
                    <a:lnTo>
                      <a:pt x="45" y="101"/>
                    </a:lnTo>
                    <a:lnTo>
                      <a:pt x="37" y="91"/>
                    </a:lnTo>
                    <a:lnTo>
                      <a:pt x="30" y="80"/>
                    </a:lnTo>
                    <a:lnTo>
                      <a:pt x="24" y="69"/>
                    </a:lnTo>
                    <a:lnTo>
                      <a:pt x="18" y="57"/>
                    </a:lnTo>
                    <a:lnTo>
                      <a:pt x="14" y="43"/>
                    </a:lnTo>
                    <a:lnTo>
                      <a:pt x="10" y="29"/>
                    </a:lnTo>
                    <a:lnTo>
                      <a:pt x="8" y="15"/>
                    </a:lnTo>
                    <a:lnTo>
                      <a:pt x="6" y="0"/>
                    </a:lnTo>
                    <a:lnTo>
                      <a:pt x="5" y="3"/>
                    </a:lnTo>
                    <a:lnTo>
                      <a:pt x="4" y="6"/>
                    </a:lnTo>
                    <a:lnTo>
                      <a:pt x="4" y="9"/>
                    </a:lnTo>
                    <a:lnTo>
                      <a:pt x="3" y="12"/>
                    </a:lnTo>
                    <a:lnTo>
                      <a:pt x="2" y="16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4BD9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1" name="Freeform 19"/>
              <p:cNvSpPr>
                <a:spLocks/>
              </p:cNvSpPr>
              <p:nvPr/>
            </p:nvSpPr>
            <p:spPr bwMode="auto">
              <a:xfrm>
                <a:off x="1136" y="2659"/>
                <a:ext cx="49" cy="26"/>
              </a:xfrm>
              <a:custGeom>
                <a:avLst/>
                <a:gdLst>
                  <a:gd name="T0" fmla="*/ 0 w 246"/>
                  <a:gd name="T1" fmla="*/ 0 h 159"/>
                  <a:gd name="T2" fmla="*/ 0 w 246"/>
                  <a:gd name="T3" fmla="*/ 0 h 159"/>
                  <a:gd name="T4" fmla="*/ 0 w 246"/>
                  <a:gd name="T5" fmla="*/ 0 h 159"/>
                  <a:gd name="T6" fmla="*/ 0 w 246"/>
                  <a:gd name="T7" fmla="*/ 0 h 159"/>
                  <a:gd name="T8" fmla="*/ 0 w 246"/>
                  <a:gd name="T9" fmla="*/ 0 h 159"/>
                  <a:gd name="T10" fmla="*/ 0 w 246"/>
                  <a:gd name="T11" fmla="*/ 0 h 159"/>
                  <a:gd name="T12" fmla="*/ 0 w 246"/>
                  <a:gd name="T13" fmla="*/ 0 h 159"/>
                  <a:gd name="T14" fmla="*/ 0 w 246"/>
                  <a:gd name="T15" fmla="*/ 0 h 159"/>
                  <a:gd name="T16" fmla="*/ 0 w 246"/>
                  <a:gd name="T17" fmla="*/ 0 h 159"/>
                  <a:gd name="T18" fmla="*/ 0 w 246"/>
                  <a:gd name="T19" fmla="*/ 0 h 159"/>
                  <a:gd name="T20" fmla="*/ 0 w 246"/>
                  <a:gd name="T21" fmla="*/ 0 h 159"/>
                  <a:gd name="T22" fmla="*/ 0 w 246"/>
                  <a:gd name="T23" fmla="*/ 0 h 159"/>
                  <a:gd name="T24" fmla="*/ 0 w 246"/>
                  <a:gd name="T25" fmla="*/ 0 h 159"/>
                  <a:gd name="T26" fmla="*/ 0 w 246"/>
                  <a:gd name="T27" fmla="*/ 0 h 159"/>
                  <a:gd name="T28" fmla="*/ 0 w 246"/>
                  <a:gd name="T29" fmla="*/ 0 h 159"/>
                  <a:gd name="T30" fmla="*/ 0 w 246"/>
                  <a:gd name="T31" fmla="*/ 0 h 159"/>
                  <a:gd name="T32" fmla="*/ 0 w 246"/>
                  <a:gd name="T33" fmla="*/ 0 h 159"/>
                  <a:gd name="T34" fmla="*/ 0 w 246"/>
                  <a:gd name="T35" fmla="*/ 0 h 159"/>
                  <a:gd name="T36" fmla="*/ 0 w 246"/>
                  <a:gd name="T37" fmla="*/ 0 h 159"/>
                  <a:gd name="T38" fmla="*/ 0 w 246"/>
                  <a:gd name="T39" fmla="*/ 0 h 159"/>
                  <a:gd name="T40" fmla="*/ 0 w 246"/>
                  <a:gd name="T41" fmla="*/ 0 h 159"/>
                  <a:gd name="T42" fmla="*/ 0 w 246"/>
                  <a:gd name="T43" fmla="*/ 0 h 159"/>
                  <a:gd name="T44" fmla="*/ 0 w 246"/>
                  <a:gd name="T45" fmla="*/ 0 h 159"/>
                  <a:gd name="T46" fmla="*/ 0 w 246"/>
                  <a:gd name="T47" fmla="*/ 0 h 159"/>
                  <a:gd name="T48" fmla="*/ 0 w 246"/>
                  <a:gd name="T49" fmla="*/ 0 h 159"/>
                  <a:gd name="T50" fmla="*/ 0 w 246"/>
                  <a:gd name="T51" fmla="*/ 0 h 159"/>
                  <a:gd name="T52" fmla="*/ 0 w 246"/>
                  <a:gd name="T53" fmla="*/ 0 h 159"/>
                  <a:gd name="T54" fmla="*/ 0 w 246"/>
                  <a:gd name="T55" fmla="*/ 0 h 159"/>
                  <a:gd name="T56" fmla="*/ 0 w 246"/>
                  <a:gd name="T57" fmla="*/ 0 h 159"/>
                  <a:gd name="T58" fmla="*/ 0 w 246"/>
                  <a:gd name="T59" fmla="*/ 0 h 159"/>
                  <a:gd name="T60" fmla="*/ 0 w 246"/>
                  <a:gd name="T61" fmla="*/ 0 h 159"/>
                  <a:gd name="T62" fmla="*/ 0 w 246"/>
                  <a:gd name="T63" fmla="*/ 0 h 159"/>
                  <a:gd name="T64" fmla="*/ 0 w 246"/>
                  <a:gd name="T65" fmla="*/ 0 h 159"/>
                  <a:gd name="T66" fmla="*/ 0 w 246"/>
                  <a:gd name="T67" fmla="*/ 0 h 159"/>
                  <a:gd name="T68" fmla="*/ 0 w 246"/>
                  <a:gd name="T69" fmla="*/ 0 h 159"/>
                  <a:gd name="T70" fmla="*/ 0 w 246"/>
                  <a:gd name="T71" fmla="*/ 0 h 159"/>
                  <a:gd name="T72" fmla="*/ 0 w 246"/>
                  <a:gd name="T73" fmla="*/ 0 h 159"/>
                  <a:gd name="T74" fmla="*/ 0 w 246"/>
                  <a:gd name="T75" fmla="*/ 0 h 159"/>
                  <a:gd name="T76" fmla="*/ 0 w 246"/>
                  <a:gd name="T77" fmla="*/ 0 h 159"/>
                  <a:gd name="T78" fmla="*/ 0 w 246"/>
                  <a:gd name="T79" fmla="*/ 0 h 159"/>
                  <a:gd name="T80" fmla="*/ 0 w 246"/>
                  <a:gd name="T81" fmla="*/ 0 h 159"/>
                  <a:gd name="T82" fmla="*/ 0 w 246"/>
                  <a:gd name="T83" fmla="*/ 0 h 159"/>
                  <a:gd name="T84" fmla="*/ 0 w 246"/>
                  <a:gd name="T85" fmla="*/ 0 h 159"/>
                  <a:gd name="T86" fmla="*/ 0 w 246"/>
                  <a:gd name="T87" fmla="*/ 0 h 15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46"/>
                  <a:gd name="T133" fmla="*/ 0 h 159"/>
                  <a:gd name="T134" fmla="*/ 246 w 246"/>
                  <a:gd name="T135" fmla="*/ 159 h 15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46" h="159">
                    <a:moveTo>
                      <a:pt x="0" y="23"/>
                    </a:moveTo>
                    <a:lnTo>
                      <a:pt x="2" y="38"/>
                    </a:lnTo>
                    <a:lnTo>
                      <a:pt x="5" y="51"/>
                    </a:lnTo>
                    <a:lnTo>
                      <a:pt x="9" y="64"/>
                    </a:lnTo>
                    <a:lnTo>
                      <a:pt x="14" y="77"/>
                    </a:lnTo>
                    <a:lnTo>
                      <a:pt x="20" y="89"/>
                    </a:lnTo>
                    <a:lnTo>
                      <a:pt x="27" y="100"/>
                    </a:lnTo>
                    <a:lnTo>
                      <a:pt x="34" y="111"/>
                    </a:lnTo>
                    <a:lnTo>
                      <a:pt x="43" y="120"/>
                    </a:lnTo>
                    <a:lnTo>
                      <a:pt x="52" y="129"/>
                    </a:lnTo>
                    <a:lnTo>
                      <a:pt x="61" y="136"/>
                    </a:lnTo>
                    <a:lnTo>
                      <a:pt x="71" y="143"/>
                    </a:lnTo>
                    <a:lnTo>
                      <a:pt x="82" y="149"/>
                    </a:lnTo>
                    <a:lnTo>
                      <a:pt x="93" y="153"/>
                    </a:lnTo>
                    <a:lnTo>
                      <a:pt x="106" y="156"/>
                    </a:lnTo>
                    <a:lnTo>
                      <a:pt x="118" y="159"/>
                    </a:lnTo>
                    <a:lnTo>
                      <a:pt x="130" y="159"/>
                    </a:lnTo>
                    <a:lnTo>
                      <a:pt x="139" y="159"/>
                    </a:lnTo>
                    <a:lnTo>
                      <a:pt x="148" y="157"/>
                    </a:lnTo>
                    <a:lnTo>
                      <a:pt x="157" y="156"/>
                    </a:lnTo>
                    <a:lnTo>
                      <a:pt x="166" y="153"/>
                    </a:lnTo>
                    <a:lnTo>
                      <a:pt x="174" y="150"/>
                    </a:lnTo>
                    <a:lnTo>
                      <a:pt x="183" y="145"/>
                    </a:lnTo>
                    <a:lnTo>
                      <a:pt x="191" y="142"/>
                    </a:lnTo>
                    <a:lnTo>
                      <a:pt x="198" y="136"/>
                    </a:lnTo>
                    <a:lnTo>
                      <a:pt x="205" y="131"/>
                    </a:lnTo>
                    <a:lnTo>
                      <a:pt x="212" y="124"/>
                    </a:lnTo>
                    <a:lnTo>
                      <a:pt x="219" y="118"/>
                    </a:lnTo>
                    <a:lnTo>
                      <a:pt x="226" y="111"/>
                    </a:lnTo>
                    <a:lnTo>
                      <a:pt x="232" y="102"/>
                    </a:lnTo>
                    <a:lnTo>
                      <a:pt x="237" y="94"/>
                    </a:lnTo>
                    <a:lnTo>
                      <a:pt x="242" y="85"/>
                    </a:lnTo>
                    <a:lnTo>
                      <a:pt x="246" y="76"/>
                    </a:lnTo>
                    <a:lnTo>
                      <a:pt x="246" y="74"/>
                    </a:lnTo>
                    <a:lnTo>
                      <a:pt x="246" y="70"/>
                    </a:lnTo>
                    <a:lnTo>
                      <a:pt x="246" y="68"/>
                    </a:lnTo>
                    <a:lnTo>
                      <a:pt x="246" y="64"/>
                    </a:lnTo>
                    <a:lnTo>
                      <a:pt x="246" y="60"/>
                    </a:lnTo>
                    <a:lnTo>
                      <a:pt x="246" y="58"/>
                    </a:lnTo>
                    <a:lnTo>
                      <a:pt x="246" y="54"/>
                    </a:lnTo>
                    <a:lnTo>
                      <a:pt x="246" y="52"/>
                    </a:lnTo>
                    <a:lnTo>
                      <a:pt x="242" y="62"/>
                    </a:lnTo>
                    <a:lnTo>
                      <a:pt x="238" y="72"/>
                    </a:lnTo>
                    <a:lnTo>
                      <a:pt x="233" y="82"/>
                    </a:lnTo>
                    <a:lnTo>
                      <a:pt x="228" y="90"/>
                    </a:lnTo>
                    <a:lnTo>
                      <a:pt x="221" y="99"/>
                    </a:lnTo>
                    <a:lnTo>
                      <a:pt x="215" y="107"/>
                    </a:lnTo>
                    <a:lnTo>
                      <a:pt x="208" y="114"/>
                    </a:lnTo>
                    <a:lnTo>
                      <a:pt x="201" y="121"/>
                    </a:lnTo>
                    <a:lnTo>
                      <a:pt x="193" y="127"/>
                    </a:lnTo>
                    <a:lnTo>
                      <a:pt x="185" y="132"/>
                    </a:lnTo>
                    <a:lnTo>
                      <a:pt x="177" y="137"/>
                    </a:lnTo>
                    <a:lnTo>
                      <a:pt x="168" y="142"/>
                    </a:lnTo>
                    <a:lnTo>
                      <a:pt x="159" y="144"/>
                    </a:lnTo>
                    <a:lnTo>
                      <a:pt x="149" y="147"/>
                    </a:lnTo>
                    <a:lnTo>
                      <a:pt x="140" y="148"/>
                    </a:lnTo>
                    <a:lnTo>
                      <a:pt x="130" y="148"/>
                    </a:lnTo>
                    <a:lnTo>
                      <a:pt x="118" y="148"/>
                    </a:lnTo>
                    <a:lnTo>
                      <a:pt x="106" y="145"/>
                    </a:lnTo>
                    <a:lnTo>
                      <a:pt x="93" y="142"/>
                    </a:lnTo>
                    <a:lnTo>
                      <a:pt x="82" y="137"/>
                    </a:lnTo>
                    <a:lnTo>
                      <a:pt x="71" y="131"/>
                    </a:lnTo>
                    <a:lnTo>
                      <a:pt x="61" y="124"/>
                    </a:lnTo>
                    <a:lnTo>
                      <a:pt x="52" y="115"/>
                    </a:lnTo>
                    <a:lnTo>
                      <a:pt x="43" y="106"/>
                    </a:lnTo>
                    <a:lnTo>
                      <a:pt x="35" y="95"/>
                    </a:lnTo>
                    <a:lnTo>
                      <a:pt x="28" y="84"/>
                    </a:lnTo>
                    <a:lnTo>
                      <a:pt x="22" y="72"/>
                    </a:lnTo>
                    <a:lnTo>
                      <a:pt x="17" y="59"/>
                    </a:lnTo>
                    <a:lnTo>
                      <a:pt x="13" y="46"/>
                    </a:lnTo>
                    <a:lnTo>
                      <a:pt x="10" y="32"/>
                    </a:lnTo>
                    <a:lnTo>
                      <a:pt x="8" y="17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2" y="14"/>
                    </a:lnTo>
                    <a:lnTo>
                      <a:pt x="1" y="17"/>
                    </a:lnTo>
                    <a:lnTo>
                      <a:pt x="1" y="2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2" name="Freeform 20"/>
              <p:cNvSpPr>
                <a:spLocks/>
              </p:cNvSpPr>
              <p:nvPr/>
            </p:nvSpPr>
            <p:spPr bwMode="auto">
              <a:xfrm>
                <a:off x="1136" y="2657"/>
                <a:ext cx="49" cy="27"/>
              </a:xfrm>
              <a:custGeom>
                <a:avLst/>
                <a:gdLst>
                  <a:gd name="T0" fmla="*/ 0 w 243"/>
                  <a:gd name="T1" fmla="*/ 0 h 164"/>
                  <a:gd name="T2" fmla="*/ 0 w 243"/>
                  <a:gd name="T3" fmla="*/ 0 h 164"/>
                  <a:gd name="T4" fmla="*/ 0 w 243"/>
                  <a:gd name="T5" fmla="*/ 0 h 164"/>
                  <a:gd name="T6" fmla="*/ 0 w 243"/>
                  <a:gd name="T7" fmla="*/ 0 h 164"/>
                  <a:gd name="T8" fmla="*/ 0 w 243"/>
                  <a:gd name="T9" fmla="*/ 0 h 164"/>
                  <a:gd name="T10" fmla="*/ 0 w 243"/>
                  <a:gd name="T11" fmla="*/ 0 h 164"/>
                  <a:gd name="T12" fmla="*/ 0 w 243"/>
                  <a:gd name="T13" fmla="*/ 0 h 164"/>
                  <a:gd name="T14" fmla="*/ 0 w 243"/>
                  <a:gd name="T15" fmla="*/ 0 h 164"/>
                  <a:gd name="T16" fmla="*/ 0 w 243"/>
                  <a:gd name="T17" fmla="*/ 0 h 164"/>
                  <a:gd name="T18" fmla="*/ 0 w 243"/>
                  <a:gd name="T19" fmla="*/ 0 h 164"/>
                  <a:gd name="T20" fmla="*/ 0 w 243"/>
                  <a:gd name="T21" fmla="*/ 0 h 164"/>
                  <a:gd name="T22" fmla="*/ 0 w 243"/>
                  <a:gd name="T23" fmla="*/ 0 h 164"/>
                  <a:gd name="T24" fmla="*/ 0 w 243"/>
                  <a:gd name="T25" fmla="*/ 0 h 164"/>
                  <a:gd name="T26" fmla="*/ 0 w 243"/>
                  <a:gd name="T27" fmla="*/ 0 h 164"/>
                  <a:gd name="T28" fmla="*/ 0 w 243"/>
                  <a:gd name="T29" fmla="*/ 0 h 164"/>
                  <a:gd name="T30" fmla="*/ 0 w 243"/>
                  <a:gd name="T31" fmla="*/ 0 h 164"/>
                  <a:gd name="T32" fmla="*/ 0 w 243"/>
                  <a:gd name="T33" fmla="*/ 0 h 164"/>
                  <a:gd name="T34" fmla="*/ 0 w 243"/>
                  <a:gd name="T35" fmla="*/ 0 h 164"/>
                  <a:gd name="T36" fmla="*/ 0 w 243"/>
                  <a:gd name="T37" fmla="*/ 0 h 164"/>
                  <a:gd name="T38" fmla="*/ 0 w 243"/>
                  <a:gd name="T39" fmla="*/ 0 h 164"/>
                  <a:gd name="T40" fmla="*/ 0 w 243"/>
                  <a:gd name="T41" fmla="*/ 0 h 164"/>
                  <a:gd name="T42" fmla="*/ 0 w 243"/>
                  <a:gd name="T43" fmla="*/ 0 h 164"/>
                  <a:gd name="T44" fmla="*/ 0 w 243"/>
                  <a:gd name="T45" fmla="*/ 0 h 164"/>
                  <a:gd name="T46" fmla="*/ 0 w 243"/>
                  <a:gd name="T47" fmla="*/ 0 h 164"/>
                  <a:gd name="T48" fmla="*/ 0 w 243"/>
                  <a:gd name="T49" fmla="*/ 0 h 164"/>
                  <a:gd name="T50" fmla="*/ 0 w 243"/>
                  <a:gd name="T51" fmla="*/ 0 h 164"/>
                  <a:gd name="T52" fmla="*/ 0 w 243"/>
                  <a:gd name="T53" fmla="*/ 0 h 164"/>
                  <a:gd name="T54" fmla="*/ 0 w 243"/>
                  <a:gd name="T55" fmla="*/ 0 h 164"/>
                  <a:gd name="T56" fmla="*/ 0 w 243"/>
                  <a:gd name="T57" fmla="*/ 0 h 164"/>
                  <a:gd name="T58" fmla="*/ 0 w 243"/>
                  <a:gd name="T59" fmla="*/ 0 h 164"/>
                  <a:gd name="T60" fmla="*/ 0 w 243"/>
                  <a:gd name="T61" fmla="*/ 0 h 164"/>
                  <a:gd name="T62" fmla="*/ 0 w 243"/>
                  <a:gd name="T63" fmla="*/ 0 h 164"/>
                  <a:gd name="T64" fmla="*/ 0 w 243"/>
                  <a:gd name="T65" fmla="*/ 0 h 164"/>
                  <a:gd name="T66" fmla="*/ 0 w 243"/>
                  <a:gd name="T67" fmla="*/ 0 h 164"/>
                  <a:gd name="T68" fmla="*/ 0 w 243"/>
                  <a:gd name="T69" fmla="*/ 0 h 164"/>
                  <a:gd name="T70" fmla="*/ 0 w 243"/>
                  <a:gd name="T71" fmla="*/ 0 h 164"/>
                  <a:gd name="T72" fmla="*/ 0 w 243"/>
                  <a:gd name="T73" fmla="*/ 0 h 164"/>
                  <a:gd name="T74" fmla="*/ 0 w 243"/>
                  <a:gd name="T75" fmla="*/ 0 h 164"/>
                  <a:gd name="T76" fmla="*/ 0 w 243"/>
                  <a:gd name="T77" fmla="*/ 0 h 164"/>
                  <a:gd name="T78" fmla="*/ 0 w 243"/>
                  <a:gd name="T79" fmla="*/ 0 h 164"/>
                  <a:gd name="T80" fmla="*/ 0 w 243"/>
                  <a:gd name="T81" fmla="*/ 0 h 164"/>
                  <a:gd name="T82" fmla="*/ 0 w 243"/>
                  <a:gd name="T83" fmla="*/ 0 h 164"/>
                  <a:gd name="T84" fmla="*/ 0 w 243"/>
                  <a:gd name="T85" fmla="*/ 0 h 164"/>
                  <a:gd name="T86" fmla="*/ 0 w 243"/>
                  <a:gd name="T87" fmla="*/ 0 h 164"/>
                  <a:gd name="T88" fmla="*/ 0 w 243"/>
                  <a:gd name="T89" fmla="*/ 0 h 164"/>
                  <a:gd name="T90" fmla="*/ 0 w 243"/>
                  <a:gd name="T91" fmla="*/ 0 h 164"/>
                  <a:gd name="T92" fmla="*/ 0 w 243"/>
                  <a:gd name="T93" fmla="*/ 0 h 164"/>
                  <a:gd name="T94" fmla="*/ 0 w 243"/>
                  <a:gd name="T95" fmla="*/ 0 h 16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43"/>
                  <a:gd name="T145" fmla="*/ 0 h 164"/>
                  <a:gd name="T146" fmla="*/ 243 w 243"/>
                  <a:gd name="T147" fmla="*/ 164 h 16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43" h="164">
                    <a:moveTo>
                      <a:pt x="0" y="21"/>
                    </a:moveTo>
                    <a:lnTo>
                      <a:pt x="2" y="36"/>
                    </a:lnTo>
                    <a:lnTo>
                      <a:pt x="4" y="50"/>
                    </a:lnTo>
                    <a:lnTo>
                      <a:pt x="8" y="64"/>
                    </a:lnTo>
                    <a:lnTo>
                      <a:pt x="12" y="78"/>
                    </a:lnTo>
                    <a:lnTo>
                      <a:pt x="18" y="90"/>
                    </a:lnTo>
                    <a:lnTo>
                      <a:pt x="24" y="101"/>
                    </a:lnTo>
                    <a:lnTo>
                      <a:pt x="31" y="112"/>
                    </a:lnTo>
                    <a:lnTo>
                      <a:pt x="39" y="122"/>
                    </a:lnTo>
                    <a:lnTo>
                      <a:pt x="48" y="131"/>
                    </a:lnTo>
                    <a:lnTo>
                      <a:pt x="58" y="140"/>
                    </a:lnTo>
                    <a:lnTo>
                      <a:pt x="68" y="147"/>
                    </a:lnTo>
                    <a:lnTo>
                      <a:pt x="79" y="153"/>
                    </a:lnTo>
                    <a:lnTo>
                      <a:pt x="90" y="158"/>
                    </a:lnTo>
                    <a:lnTo>
                      <a:pt x="103" y="161"/>
                    </a:lnTo>
                    <a:lnTo>
                      <a:pt x="115" y="163"/>
                    </a:lnTo>
                    <a:lnTo>
                      <a:pt x="127" y="164"/>
                    </a:lnTo>
                    <a:lnTo>
                      <a:pt x="137" y="164"/>
                    </a:lnTo>
                    <a:lnTo>
                      <a:pt x="146" y="163"/>
                    </a:lnTo>
                    <a:lnTo>
                      <a:pt x="155" y="160"/>
                    </a:lnTo>
                    <a:lnTo>
                      <a:pt x="164" y="157"/>
                    </a:lnTo>
                    <a:lnTo>
                      <a:pt x="173" y="154"/>
                    </a:lnTo>
                    <a:lnTo>
                      <a:pt x="181" y="149"/>
                    </a:lnTo>
                    <a:lnTo>
                      <a:pt x="189" y="145"/>
                    </a:lnTo>
                    <a:lnTo>
                      <a:pt x="197" y="139"/>
                    </a:lnTo>
                    <a:lnTo>
                      <a:pt x="204" y="133"/>
                    </a:lnTo>
                    <a:lnTo>
                      <a:pt x="211" y="125"/>
                    </a:lnTo>
                    <a:lnTo>
                      <a:pt x="217" y="118"/>
                    </a:lnTo>
                    <a:lnTo>
                      <a:pt x="224" y="110"/>
                    </a:lnTo>
                    <a:lnTo>
                      <a:pt x="230" y="101"/>
                    </a:lnTo>
                    <a:lnTo>
                      <a:pt x="235" y="93"/>
                    </a:lnTo>
                    <a:lnTo>
                      <a:pt x="239" y="84"/>
                    </a:lnTo>
                    <a:lnTo>
                      <a:pt x="243" y="74"/>
                    </a:lnTo>
                    <a:lnTo>
                      <a:pt x="243" y="70"/>
                    </a:lnTo>
                    <a:lnTo>
                      <a:pt x="243" y="68"/>
                    </a:lnTo>
                    <a:lnTo>
                      <a:pt x="243" y="64"/>
                    </a:lnTo>
                    <a:lnTo>
                      <a:pt x="243" y="62"/>
                    </a:lnTo>
                    <a:lnTo>
                      <a:pt x="242" y="58"/>
                    </a:lnTo>
                    <a:lnTo>
                      <a:pt x="242" y="56"/>
                    </a:lnTo>
                    <a:lnTo>
                      <a:pt x="241" y="52"/>
                    </a:lnTo>
                    <a:lnTo>
                      <a:pt x="241" y="50"/>
                    </a:lnTo>
                    <a:lnTo>
                      <a:pt x="238" y="61"/>
                    </a:lnTo>
                    <a:lnTo>
                      <a:pt x="234" y="72"/>
                    </a:lnTo>
                    <a:lnTo>
                      <a:pt x="230" y="81"/>
                    </a:lnTo>
                    <a:lnTo>
                      <a:pt x="225" y="91"/>
                    </a:lnTo>
                    <a:lnTo>
                      <a:pt x="219" y="100"/>
                    </a:lnTo>
                    <a:lnTo>
                      <a:pt x="213" y="109"/>
                    </a:lnTo>
                    <a:lnTo>
                      <a:pt x="206" y="116"/>
                    </a:lnTo>
                    <a:lnTo>
                      <a:pt x="199" y="123"/>
                    </a:lnTo>
                    <a:lnTo>
                      <a:pt x="191" y="130"/>
                    </a:lnTo>
                    <a:lnTo>
                      <a:pt x="183" y="136"/>
                    </a:lnTo>
                    <a:lnTo>
                      <a:pt x="174" y="141"/>
                    </a:lnTo>
                    <a:lnTo>
                      <a:pt x="166" y="146"/>
                    </a:lnTo>
                    <a:lnTo>
                      <a:pt x="156" y="148"/>
                    </a:lnTo>
                    <a:lnTo>
                      <a:pt x="147" y="151"/>
                    </a:lnTo>
                    <a:lnTo>
                      <a:pt x="137" y="153"/>
                    </a:lnTo>
                    <a:lnTo>
                      <a:pt x="127" y="153"/>
                    </a:lnTo>
                    <a:lnTo>
                      <a:pt x="115" y="152"/>
                    </a:lnTo>
                    <a:lnTo>
                      <a:pt x="104" y="151"/>
                    </a:lnTo>
                    <a:lnTo>
                      <a:pt x="91" y="147"/>
                    </a:lnTo>
                    <a:lnTo>
                      <a:pt x="81" y="142"/>
                    </a:lnTo>
                    <a:lnTo>
                      <a:pt x="70" y="136"/>
                    </a:lnTo>
                    <a:lnTo>
                      <a:pt x="61" y="129"/>
                    </a:lnTo>
                    <a:lnTo>
                      <a:pt x="52" y="121"/>
                    </a:lnTo>
                    <a:lnTo>
                      <a:pt x="43" y="112"/>
                    </a:lnTo>
                    <a:lnTo>
                      <a:pt x="36" y="101"/>
                    </a:lnTo>
                    <a:lnTo>
                      <a:pt x="29" y="91"/>
                    </a:lnTo>
                    <a:lnTo>
                      <a:pt x="23" y="80"/>
                    </a:lnTo>
                    <a:lnTo>
                      <a:pt x="18" y="68"/>
                    </a:lnTo>
                    <a:lnTo>
                      <a:pt x="14" y="55"/>
                    </a:lnTo>
                    <a:lnTo>
                      <a:pt x="12" y="42"/>
                    </a:lnTo>
                    <a:lnTo>
                      <a:pt x="10" y="27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4" y="13"/>
                    </a:lnTo>
                    <a:lnTo>
                      <a:pt x="3" y="14"/>
                    </a:lnTo>
                    <a:lnTo>
                      <a:pt x="2" y="16"/>
                    </a:lnTo>
                    <a:lnTo>
                      <a:pt x="1" y="19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3" name="Freeform 21"/>
              <p:cNvSpPr>
                <a:spLocks/>
              </p:cNvSpPr>
              <p:nvPr/>
            </p:nvSpPr>
            <p:spPr bwMode="auto">
              <a:xfrm>
                <a:off x="1137" y="2655"/>
                <a:ext cx="48" cy="28"/>
              </a:xfrm>
              <a:custGeom>
                <a:avLst/>
                <a:gdLst>
                  <a:gd name="T0" fmla="*/ 0 w 238"/>
                  <a:gd name="T1" fmla="*/ 0 h 169"/>
                  <a:gd name="T2" fmla="*/ 0 w 238"/>
                  <a:gd name="T3" fmla="*/ 0 h 169"/>
                  <a:gd name="T4" fmla="*/ 0 w 238"/>
                  <a:gd name="T5" fmla="*/ 0 h 169"/>
                  <a:gd name="T6" fmla="*/ 0 w 238"/>
                  <a:gd name="T7" fmla="*/ 0 h 169"/>
                  <a:gd name="T8" fmla="*/ 0 w 238"/>
                  <a:gd name="T9" fmla="*/ 0 h 169"/>
                  <a:gd name="T10" fmla="*/ 0 w 238"/>
                  <a:gd name="T11" fmla="*/ 0 h 169"/>
                  <a:gd name="T12" fmla="*/ 0 w 238"/>
                  <a:gd name="T13" fmla="*/ 0 h 169"/>
                  <a:gd name="T14" fmla="*/ 0 w 238"/>
                  <a:gd name="T15" fmla="*/ 0 h 169"/>
                  <a:gd name="T16" fmla="*/ 0 w 238"/>
                  <a:gd name="T17" fmla="*/ 0 h 169"/>
                  <a:gd name="T18" fmla="*/ 0 w 238"/>
                  <a:gd name="T19" fmla="*/ 0 h 169"/>
                  <a:gd name="T20" fmla="*/ 0 w 238"/>
                  <a:gd name="T21" fmla="*/ 0 h 169"/>
                  <a:gd name="T22" fmla="*/ 0 w 238"/>
                  <a:gd name="T23" fmla="*/ 0 h 169"/>
                  <a:gd name="T24" fmla="*/ 0 w 238"/>
                  <a:gd name="T25" fmla="*/ 0 h 169"/>
                  <a:gd name="T26" fmla="*/ 0 w 238"/>
                  <a:gd name="T27" fmla="*/ 0 h 169"/>
                  <a:gd name="T28" fmla="*/ 0 w 238"/>
                  <a:gd name="T29" fmla="*/ 0 h 169"/>
                  <a:gd name="T30" fmla="*/ 0 w 238"/>
                  <a:gd name="T31" fmla="*/ 0 h 169"/>
                  <a:gd name="T32" fmla="*/ 0 w 238"/>
                  <a:gd name="T33" fmla="*/ 0 h 169"/>
                  <a:gd name="T34" fmla="*/ 0 w 238"/>
                  <a:gd name="T35" fmla="*/ 0 h 169"/>
                  <a:gd name="T36" fmla="*/ 0 w 238"/>
                  <a:gd name="T37" fmla="*/ 0 h 169"/>
                  <a:gd name="T38" fmla="*/ 0 w 238"/>
                  <a:gd name="T39" fmla="*/ 0 h 169"/>
                  <a:gd name="T40" fmla="*/ 0 w 238"/>
                  <a:gd name="T41" fmla="*/ 0 h 169"/>
                  <a:gd name="T42" fmla="*/ 0 w 238"/>
                  <a:gd name="T43" fmla="*/ 0 h 169"/>
                  <a:gd name="T44" fmla="*/ 0 w 238"/>
                  <a:gd name="T45" fmla="*/ 0 h 169"/>
                  <a:gd name="T46" fmla="*/ 0 w 238"/>
                  <a:gd name="T47" fmla="*/ 0 h 169"/>
                  <a:gd name="T48" fmla="*/ 0 w 238"/>
                  <a:gd name="T49" fmla="*/ 0 h 169"/>
                  <a:gd name="T50" fmla="*/ 0 w 238"/>
                  <a:gd name="T51" fmla="*/ 0 h 169"/>
                  <a:gd name="T52" fmla="*/ 0 w 238"/>
                  <a:gd name="T53" fmla="*/ 0 h 169"/>
                  <a:gd name="T54" fmla="*/ 0 w 238"/>
                  <a:gd name="T55" fmla="*/ 0 h 169"/>
                  <a:gd name="T56" fmla="*/ 0 w 238"/>
                  <a:gd name="T57" fmla="*/ 0 h 169"/>
                  <a:gd name="T58" fmla="*/ 0 w 238"/>
                  <a:gd name="T59" fmla="*/ 0 h 169"/>
                  <a:gd name="T60" fmla="*/ 0 w 238"/>
                  <a:gd name="T61" fmla="*/ 0 h 169"/>
                  <a:gd name="T62" fmla="*/ 0 w 238"/>
                  <a:gd name="T63" fmla="*/ 0 h 169"/>
                  <a:gd name="T64" fmla="*/ 0 w 238"/>
                  <a:gd name="T65" fmla="*/ 0 h 169"/>
                  <a:gd name="T66" fmla="*/ 0 w 238"/>
                  <a:gd name="T67" fmla="*/ 0 h 169"/>
                  <a:gd name="T68" fmla="*/ 0 w 238"/>
                  <a:gd name="T69" fmla="*/ 0 h 169"/>
                  <a:gd name="T70" fmla="*/ 0 w 238"/>
                  <a:gd name="T71" fmla="*/ 0 h 169"/>
                  <a:gd name="T72" fmla="*/ 0 w 238"/>
                  <a:gd name="T73" fmla="*/ 0 h 169"/>
                  <a:gd name="T74" fmla="*/ 0 w 238"/>
                  <a:gd name="T75" fmla="*/ 0 h 169"/>
                  <a:gd name="T76" fmla="*/ 0 w 238"/>
                  <a:gd name="T77" fmla="*/ 0 h 169"/>
                  <a:gd name="T78" fmla="*/ 0 w 238"/>
                  <a:gd name="T79" fmla="*/ 0 h 169"/>
                  <a:gd name="T80" fmla="*/ 0 w 238"/>
                  <a:gd name="T81" fmla="*/ 0 h 169"/>
                  <a:gd name="T82" fmla="*/ 0 w 238"/>
                  <a:gd name="T83" fmla="*/ 0 h 169"/>
                  <a:gd name="T84" fmla="*/ 0 w 238"/>
                  <a:gd name="T85" fmla="*/ 0 h 169"/>
                  <a:gd name="T86" fmla="*/ 0 w 238"/>
                  <a:gd name="T87" fmla="*/ 0 h 169"/>
                  <a:gd name="T88" fmla="*/ 0 w 238"/>
                  <a:gd name="T89" fmla="*/ 0 h 169"/>
                  <a:gd name="T90" fmla="*/ 0 w 238"/>
                  <a:gd name="T91" fmla="*/ 0 h 169"/>
                  <a:gd name="T92" fmla="*/ 0 w 238"/>
                  <a:gd name="T93" fmla="*/ 0 h 169"/>
                  <a:gd name="T94" fmla="*/ 0 w 238"/>
                  <a:gd name="T95" fmla="*/ 0 h 169"/>
                  <a:gd name="T96" fmla="*/ 0 w 238"/>
                  <a:gd name="T97" fmla="*/ 0 h 169"/>
                  <a:gd name="T98" fmla="*/ 0 w 238"/>
                  <a:gd name="T99" fmla="*/ 0 h 169"/>
                  <a:gd name="T100" fmla="*/ 0 w 238"/>
                  <a:gd name="T101" fmla="*/ 0 h 169"/>
                  <a:gd name="T102" fmla="*/ 0 w 238"/>
                  <a:gd name="T103" fmla="*/ 0 h 1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38"/>
                  <a:gd name="T157" fmla="*/ 0 h 169"/>
                  <a:gd name="T158" fmla="*/ 238 w 238"/>
                  <a:gd name="T159" fmla="*/ 169 h 1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38" h="169">
                    <a:moveTo>
                      <a:pt x="0" y="21"/>
                    </a:moveTo>
                    <a:lnTo>
                      <a:pt x="0" y="21"/>
                    </a:lnTo>
                    <a:lnTo>
                      <a:pt x="0" y="23"/>
                    </a:lnTo>
                    <a:lnTo>
                      <a:pt x="0" y="24"/>
                    </a:lnTo>
                    <a:lnTo>
                      <a:pt x="0" y="38"/>
                    </a:lnTo>
                    <a:lnTo>
                      <a:pt x="2" y="53"/>
                    </a:lnTo>
                    <a:lnTo>
                      <a:pt x="5" y="67"/>
                    </a:lnTo>
                    <a:lnTo>
                      <a:pt x="9" y="80"/>
                    </a:lnTo>
                    <a:lnTo>
                      <a:pt x="14" y="93"/>
                    </a:lnTo>
                    <a:lnTo>
                      <a:pt x="20" y="105"/>
                    </a:lnTo>
                    <a:lnTo>
                      <a:pt x="27" y="116"/>
                    </a:lnTo>
                    <a:lnTo>
                      <a:pt x="35" y="127"/>
                    </a:lnTo>
                    <a:lnTo>
                      <a:pt x="44" y="136"/>
                    </a:lnTo>
                    <a:lnTo>
                      <a:pt x="53" y="145"/>
                    </a:lnTo>
                    <a:lnTo>
                      <a:pt x="63" y="152"/>
                    </a:lnTo>
                    <a:lnTo>
                      <a:pt x="74" y="158"/>
                    </a:lnTo>
                    <a:lnTo>
                      <a:pt x="85" y="163"/>
                    </a:lnTo>
                    <a:lnTo>
                      <a:pt x="98" y="166"/>
                    </a:lnTo>
                    <a:lnTo>
                      <a:pt x="110" y="169"/>
                    </a:lnTo>
                    <a:lnTo>
                      <a:pt x="122" y="169"/>
                    </a:lnTo>
                    <a:lnTo>
                      <a:pt x="132" y="169"/>
                    </a:lnTo>
                    <a:lnTo>
                      <a:pt x="141" y="168"/>
                    </a:lnTo>
                    <a:lnTo>
                      <a:pt x="151" y="165"/>
                    </a:lnTo>
                    <a:lnTo>
                      <a:pt x="160" y="162"/>
                    </a:lnTo>
                    <a:lnTo>
                      <a:pt x="169" y="158"/>
                    </a:lnTo>
                    <a:lnTo>
                      <a:pt x="177" y="153"/>
                    </a:lnTo>
                    <a:lnTo>
                      <a:pt x="185" y="148"/>
                    </a:lnTo>
                    <a:lnTo>
                      <a:pt x="193" y="142"/>
                    </a:lnTo>
                    <a:lnTo>
                      <a:pt x="200" y="135"/>
                    </a:lnTo>
                    <a:lnTo>
                      <a:pt x="207" y="128"/>
                    </a:lnTo>
                    <a:lnTo>
                      <a:pt x="213" y="120"/>
                    </a:lnTo>
                    <a:lnTo>
                      <a:pt x="220" y="111"/>
                    </a:lnTo>
                    <a:lnTo>
                      <a:pt x="225" y="103"/>
                    </a:lnTo>
                    <a:lnTo>
                      <a:pt x="230" y="93"/>
                    </a:lnTo>
                    <a:lnTo>
                      <a:pt x="234" y="83"/>
                    </a:lnTo>
                    <a:lnTo>
                      <a:pt x="238" y="73"/>
                    </a:lnTo>
                    <a:lnTo>
                      <a:pt x="237" y="69"/>
                    </a:lnTo>
                    <a:lnTo>
                      <a:pt x="237" y="67"/>
                    </a:lnTo>
                    <a:lnTo>
                      <a:pt x="236" y="63"/>
                    </a:lnTo>
                    <a:lnTo>
                      <a:pt x="236" y="61"/>
                    </a:lnTo>
                    <a:lnTo>
                      <a:pt x="235" y="57"/>
                    </a:lnTo>
                    <a:lnTo>
                      <a:pt x="235" y="55"/>
                    </a:lnTo>
                    <a:lnTo>
                      <a:pt x="234" y="51"/>
                    </a:lnTo>
                    <a:lnTo>
                      <a:pt x="234" y="49"/>
                    </a:lnTo>
                    <a:lnTo>
                      <a:pt x="231" y="61"/>
                    </a:lnTo>
                    <a:lnTo>
                      <a:pt x="228" y="72"/>
                    </a:lnTo>
                    <a:lnTo>
                      <a:pt x="224" y="83"/>
                    </a:lnTo>
                    <a:lnTo>
                      <a:pt x="220" y="92"/>
                    </a:lnTo>
                    <a:lnTo>
                      <a:pt x="214" y="102"/>
                    </a:lnTo>
                    <a:lnTo>
                      <a:pt x="208" y="111"/>
                    </a:lnTo>
                    <a:lnTo>
                      <a:pt x="201" y="120"/>
                    </a:lnTo>
                    <a:lnTo>
                      <a:pt x="194" y="127"/>
                    </a:lnTo>
                    <a:lnTo>
                      <a:pt x="187" y="134"/>
                    </a:lnTo>
                    <a:lnTo>
                      <a:pt x="179" y="140"/>
                    </a:lnTo>
                    <a:lnTo>
                      <a:pt x="170" y="146"/>
                    </a:lnTo>
                    <a:lnTo>
                      <a:pt x="161" y="151"/>
                    </a:lnTo>
                    <a:lnTo>
                      <a:pt x="152" y="154"/>
                    </a:lnTo>
                    <a:lnTo>
                      <a:pt x="142" y="157"/>
                    </a:lnTo>
                    <a:lnTo>
                      <a:pt x="132" y="158"/>
                    </a:lnTo>
                    <a:lnTo>
                      <a:pt x="122" y="158"/>
                    </a:lnTo>
                    <a:lnTo>
                      <a:pt x="111" y="158"/>
                    </a:lnTo>
                    <a:lnTo>
                      <a:pt x="99" y="156"/>
                    </a:lnTo>
                    <a:lnTo>
                      <a:pt x="88" y="152"/>
                    </a:lnTo>
                    <a:lnTo>
                      <a:pt x="77" y="148"/>
                    </a:lnTo>
                    <a:lnTo>
                      <a:pt x="67" y="142"/>
                    </a:lnTo>
                    <a:lnTo>
                      <a:pt x="58" y="135"/>
                    </a:lnTo>
                    <a:lnTo>
                      <a:pt x="50" y="128"/>
                    </a:lnTo>
                    <a:lnTo>
                      <a:pt x="42" y="120"/>
                    </a:lnTo>
                    <a:lnTo>
                      <a:pt x="34" y="110"/>
                    </a:lnTo>
                    <a:lnTo>
                      <a:pt x="28" y="99"/>
                    </a:lnTo>
                    <a:lnTo>
                      <a:pt x="22" y="89"/>
                    </a:lnTo>
                    <a:lnTo>
                      <a:pt x="18" y="77"/>
                    </a:lnTo>
                    <a:lnTo>
                      <a:pt x="14" y="63"/>
                    </a:lnTo>
                    <a:lnTo>
                      <a:pt x="11" y="51"/>
                    </a:lnTo>
                    <a:lnTo>
                      <a:pt x="9" y="37"/>
                    </a:lnTo>
                    <a:lnTo>
                      <a:pt x="9" y="24"/>
                    </a:lnTo>
                    <a:lnTo>
                      <a:pt x="9" y="20"/>
                    </a:lnTo>
                    <a:lnTo>
                      <a:pt x="9" y="18"/>
                    </a:lnTo>
                    <a:lnTo>
                      <a:pt x="9" y="15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7"/>
                    </a:lnTo>
                    <a:lnTo>
                      <a:pt x="5" y="9"/>
                    </a:lnTo>
                    <a:lnTo>
                      <a:pt x="4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5C19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4" name="Freeform 22"/>
              <p:cNvSpPr>
                <a:spLocks/>
              </p:cNvSpPr>
              <p:nvPr/>
            </p:nvSpPr>
            <p:spPr bwMode="auto">
              <a:xfrm>
                <a:off x="1138" y="2654"/>
                <a:ext cx="46" cy="29"/>
              </a:xfrm>
              <a:custGeom>
                <a:avLst/>
                <a:gdLst>
                  <a:gd name="T0" fmla="*/ 0 w 232"/>
                  <a:gd name="T1" fmla="*/ 0 h 174"/>
                  <a:gd name="T2" fmla="*/ 0 w 232"/>
                  <a:gd name="T3" fmla="*/ 0 h 174"/>
                  <a:gd name="T4" fmla="*/ 0 w 232"/>
                  <a:gd name="T5" fmla="*/ 0 h 174"/>
                  <a:gd name="T6" fmla="*/ 0 w 232"/>
                  <a:gd name="T7" fmla="*/ 0 h 174"/>
                  <a:gd name="T8" fmla="*/ 0 w 232"/>
                  <a:gd name="T9" fmla="*/ 0 h 174"/>
                  <a:gd name="T10" fmla="*/ 0 w 232"/>
                  <a:gd name="T11" fmla="*/ 0 h 174"/>
                  <a:gd name="T12" fmla="*/ 0 w 232"/>
                  <a:gd name="T13" fmla="*/ 0 h 174"/>
                  <a:gd name="T14" fmla="*/ 0 w 232"/>
                  <a:gd name="T15" fmla="*/ 0 h 174"/>
                  <a:gd name="T16" fmla="*/ 0 w 232"/>
                  <a:gd name="T17" fmla="*/ 0 h 174"/>
                  <a:gd name="T18" fmla="*/ 0 w 232"/>
                  <a:gd name="T19" fmla="*/ 0 h 174"/>
                  <a:gd name="T20" fmla="*/ 0 w 232"/>
                  <a:gd name="T21" fmla="*/ 0 h 174"/>
                  <a:gd name="T22" fmla="*/ 0 w 232"/>
                  <a:gd name="T23" fmla="*/ 0 h 174"/>
                  <a:gd name="T24" fmla="*/ 0 w 232"/>
                  <a:gd name="T25" fmla="*/ 0 h 174"/>
                  <a:gd name="T26" fmla="*/ 0 w 232"/>
                  <a:gd name="T27" fmla="*/ 0 h 174"/>
                  <a:gd name="T28" fmla="*/ 0 w 232"/>
                  <a:gd name="T29" fmla="*/ 0 h 174"/>
                  <a:gd name="T30" fmla="*/ 0 w 232"/>
                  <a:gd name="T31" fmla="*/ 0 h 174"/>
                  <a:gd name="T32" fmla="*/ 0 w 232"/>
                  <a:gd name="T33" fmla="*/ 0 h 174"/>
                  <a:gd name="T34" fmla="*/ 0 w 232"/>
                  <a:gd name="T35" fmla="*/ 0 h 174"/>
                  <a:gd name="T36" fmla="*/ 0 w 232"/>
                  <a:gd name="T37" fmla="*/ 0 h 174"/>
                  <a:gd name="T38" fmla="*/ 0 w 232"/>
                  <a:gd name="T39" fmla="*/ 0 h 174"/>
                  <a:gd name="T40" fmla="*/ 0 w 232"/>
                  <a:gd name="T41" fmla="*/ 0 h 174"/>
                  <a:gd name="T42" fmla="*/ 0 w 232"/>
                  <a:gd name="T43" fmla="*/ 0 h 174"/>
                  <a:gd name="T44" fmla="*/ 0 w 232"/>
                  <a:gd name="T45" fmla="*/ 0 h 174"/>
                  <a:gd name="T46" fmla="*/ 0 w 232"/>
                  <a:gd name="T47" fmla="*/ 0 h 174"/>
                  <a:gd name="T48" fmla="*/ 0 w 232"/>
                  <a:gd name="T49" fmla="*/ 0 h 174"/>
                  <a:gd name="T50" fmla="*/ 0 w 232"/>
                  <a:gd name="T51" fmla="*/ 0 h 174"/>
                  <a:gd name="T52" fmla="*/ 0 w 232"/>
                  <a:gd name="T53" fmla="*/ 0 h 174"/>
                  <a:gd name="T54" fmla="*/ 0 w 232"/>
                  <a:gd name="T55" fmla="*/ 0 h 174"/>
                  <a:gd name="T56" fmla="*/ 0 w 232"/>
                  <a:gd name="T57" fmla="*/ 0 h 174"/>
                  <a:gd name="T58" fmla="*/ 0 w 232"/>
                  <a:gd name="T59" fmla="*/ 0 h 174"/>
                  <a:gd name="T60" fmla="*/ 0 w 232"/>
                  <a:gd name="T61" fmla="*/ 0 h 174"/>
                  <a:gd name="T62" fmla="*/ 0 w 232"/>
                  <a:gd name="T63" fmla="*/ 0 h 174"/>
                  <a:gd name="T64" fmla="*/ 0 w 232"/>
                  <a:gd name="T65" fmla="*/ 0 h 174"/>
                  <a:gd name="T66" fmla="*/ 0 w 232"/>
                  <a:gd name="T67" fmla="*/ 0 h 174"/>
                  <a:gd name="T68" fmla="*/ 0 w 232"/>
                  <a:gd name="T69" fmla="*/ 0 h 174"/>
                  <a:gd name="T70" fmla="*/ 0 w 232"/>
                  <a:gd name="T71" fmla="*/ 0 h 174"/>
                  <a:gd name="T72" fmla="*/ 0 w 232"/>
                  <a:gd name="T73" fmla="*/ 0 h 174"/>
                  <a:gd name="T74" fmla="*/ 0 w 232"/>
                  <a:gd name="T75" fmla="*/ 0 h 174"/>
                  <a:gd name="T76" fmla="*/ 0 w 232"/>
                  <a:gd name="T77" fmla="*/ 0 h 174"/>
                  <a:gd name="T78" fmla="*/ 0 w 232"/>
                  <a:gd name="T79" fmla="*/ 0 h 174"/>
                  <a:gd name="T80" fmla="*/ 0 w 232"/>
                  <a:gd name="T81" fmla="*/ 0 h 174"/>
                  <a:gd name="T82" fmla="*/ 0 w 232"/>
                  <a:gd name="T83" fmla="*/ 0 h 174"/>
                  <a:gd name="T84" fmla="*/ 0 w 232"/>
                  <a:gd name="T85" fmla="*/ 0 h 174"/>
                  <a:gd name="T86" fmla="*/ 0 w 232"/>
                  <a:gd name="T87" fmla="*/ 0 h 174"/>
                  <a:gd name="T88" fmla="*/ 0 w 232"/>
                  <a:gd name="T89" fmla="*/ 0 h 174"/>
                  <a:gd name="T90" fmla="*/ 0 w 232"/>
                  <a:gd name="T91" fmla="*/ 0 h 174"/>
                  <a:gd name="T92" fmla="*/ 0 w 232"/>
                  <a:gd name="T93" fmla="*/ 0 h 174"/>
                  <a:gd name="T94" fmla="*/ 0 w 232"/>
                  <a:gd name="T95" fmla="*/ 0 h 1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32"/>
                  <a:gd name="T145" fmla="*/ 0 h 174"/>
                  <a:gd name="T146" fmla="*/ 232 w 232"/>
                  <a:gd name="T147" fmla="*/ 174 h 17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32" h="174">
                    <a:moveTo>
                      <a:pt x="1" y="21"/>
                    </a:moveTo>
                    <a:lnTo>
                      <a:pt x="1" y="22"/>
                    </a:lnTo>
                    <a:lnTo>
                      <a:pt x="0" y="24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4"/>
                    </a:lnTo>
                    <a:lnTo>
                      <a:pt x="1" y="48"/>
                    </a:lnTo>
                    <a:lnTo>
                      <a:pt x="3" y="63"/>
                    </a:lnTo>
                    <a:lnTo>
                      <a:pt x="5" y="76"/>
                    </a:lnTo>
                    <a:lnTo>
                      <a:pt x="9" y="89"/>
                    </a:lnTo>
                    <a:lnTo>
                      <a:pt x="14" y="101"/>
                    </a:lnTo>
                    <a:lnTo>
                      <a:pt x="20" y="112"/>
                    </a:lnTo>
                    <a:lnTo>
                      <a:pt x="27" y="122"/>
                    </a:lnTo>
                    <a:lnTo>
                      <a:pt x="34" y="133"/>
                    </a:lnTo>
                    <a:lnTo>
                      <a:pt x="43" y="142"/>
                    </a:lnTo>
                    <a:lnTo>
                      <a:pt x="52" y="150"/>
                    </a:lnTo>
                    <a:lnTo>
                      <a:pt x="61" y="157"/>
                    </a:lnTo>
                    <a:lnTo>
                      <a:pt x="72" y="163"/>
                    </a:lnTo>
                    <a:lnTo>
                      <a:pt x="82" y="168"/>
                    </a:lnTo>
                    <a:lnTo>
                      <a:pt x="95" y="172"/>
                    </a:lnTo>
                    <a:lnTo>
                      <a:pt x="106" y="173"/>
                    </a:lnTo>
                    <a:lnTo>
                      <a:pt x="118" y="174"/>
                    </a:lnTo>
                    <a:lnTo>
                      <a:pt x="128" y="174"/>
                    </a:lnTo>
                    <a:lnTo>
                      <a:pt x="138" y="172"/>
                    </a:lnTo>
                    <a:lnTo>
                      <a:pt x="147" y="169"/>
                    </a:lnTo>
                    <a:lnTo>
                      <a:pt x="157" y="167"/>
                    </a:lnTo>
                    <a:lnTo>
                      <a:pt x="165" y="162"/>
                    </a:lnTo>
                    <a:lnTo>
                      <a:pt x="174" y="157"/>
                    </a:lnTo>
                    <a:lnTo>
                      <a:pt x="182" y="151"/>
                    </a:lnTo>
                    <a:lnTo>
                      <a:pt x="190" y="145"/>
                    </a:lnTo>
                    <a:lnTo>
                      <a:pt x="197" y="137"/>
                    </a:lnTo>
                    <a:lnTo>
                      <a:pt x="204" y="130"/>
                    </a:lnTo>
                    <a:lnTo>
                      <a:pt x="210" y="121"/>
                    </a:lnTo>
                    <a:lnTo>
                      <a:pt x="216" y="112"/>
                    </a:lnTo>
                    <a:lnTo>
                      <a:pt x="221" y="102"/>
                    </a:lnTo>
                    <a:lnTo>
                      <a:pt x="225" y="93"/>
                    </a:lnTo>
                    <a:lnTo>
                      <a:pt x="229" y="82"/>
                    </a:lnTo>
                    <a:lnTo>
                      <a:pt x="232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0" y="61"/>
                    </a:lnTo>
                    <a:lnTo>
                      <a:pt x="230" y="59"/>
                    </a:lnTo>
                    <a:lnTo>
                      <a:pt x="229" y="55"/>
                    </a:lnTo>
                    <a:lnTo>
                      <a:pt x="228" y="53"/>
                    </a:lnTo>
                    <a:lnTo>
                      <a:pt x="227" y="51"/>
                    </a:lnTo>
                    <a:lnTo>
                      <a:pt x="226" y="47"/>
                    </a:lnTo>
                    <a:lnTo>
                      <a:pt x="225" y="59"/>
                    </a:lnTo>
                    <a:lnTo>
                      <a:pt x="223" y="71"/>
                    </a:lnTo>
                    <a:lnTo>
                      <a:pt x="219" y="82"/>
                    </a:lnTo>
                    <a:lnTo>
                      <a:pt x="215" y="93"/>
                    </a:lnTo>
                    <a:lnTo>
                      <a:pt x="209" y="103"/>
                    </a:lnTo>
                    <a:lnTo>
                      <a:pt x="204" y="113"/>
                    </a:lnTo>
                    <a:lnTo>
                      <a:pt x="197" y="121"/>
                    </a:lnTo>
                    <a:lnTo>
                      <a:pt x="191" y="130"/>
                    </a:lnTo>
                    <a:lnTo>
                      <a:pt x="183" y="137"/>
                    </a:lnTo>
                    <a:lnTo>
                      <a:pt x="175" y="144"/>
                    </a:lnTo>
                    <a:lnTo>
                      <a:pt x="167" y="149"/>
                    </a:lnTo>
                    <a:lnTo>
                      <a:pt x="158" y="155"/>
                    </a:lnTo>
                    <a:lnTo>
                      <a:pt x="148" y="158"/>
                    </a:lnTo>
                    <a:lnTo>
                      <a:pt x="139" y="161"/>
                    </a:lnTo>
                    <a:lnTo>
                      <a:pt x="128" y="162"/>
                    </a:lnTo>
                    <a:lnTo>
                      <a:pt x="118" y="163"/>
                    </a:lnTo>
                    <a:lnTo>
                      <a:pt x="107" y="162"/>
                    </a:lnTo>
                    <a:lnTo>
                      <a:pt x="96" y="161"/>
                    </a:lnTo>
                    <a:lnTo>
                      <a:pt x="85" y="157"/>
                    </a:lnTo>
                    <a:lnTo>
                      <a:pt x="75" y="152"/>
                    </a:lnTo>
                    <a:lnTo>
                      <a:pt x="66" y="148"/>
                    </a:lnTo>
                    <a:lnTo>
                      <a:pt x="57" y="142"/>
                    </a:lnTo>
                    <a:lnTo>
                      <a:pt x="48" y="133"/>
                    </a:lnTo>
                    <a:lnTo>
                      <a:pt x="41" y="125"/>
                    </a:lnTo>
                    <a:lnTo>
                      <a:pt x="34" y="116"/>
                    </a:lnTo>
                    <a:lnTo>
                      <a:pt x="28" y="106"/>
                    </a:lnTo>
                    <a:lnTo>
                      <a:pt x="22" y="95"/>
                    </a:lnTo>
                    <a:lnTo>
                      <a:pt x="18" y="84"/>
                    </a:lnTo>
                    <a:lnTo>
                      <a:pt x="14" y="72"/>
                    </a:lnTo>
                    <a:lnTo>
                      <a:pt x="11" y="60"/>
                    </a:lnTo>
                    <a:lnTo>
                      <a:pt x="10" y="47"/>
                    </a:lnTo>
                    <a:lnTo>
                      <a:pt x="9" y="34"/>
                    </a:lnTo>
                    <a:lnTo>
                      <a:pt x="9" y="29"/>
                    </a:lnTo>
                    <a:lnTo>
                      <a:pt x="9" y="25"/>
                    </a:lnTo>
                    <a:lnTo>
                      <a:pt x="10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1" y="3"/>
                    </a:lnTo>
                    <a:lnTo>
                      <a:pt x="10" y="5"/>
                    </a:lnTo>
                    <a:lnTo>
                      <a:pt x="8" y="7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4" y="15"/>
                    </a:lnTo>
                    <a:lnTo>
                      <a:pt x="2" y="18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5C3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5" name="Freeform 23"/>
              <p:cNvSpPr>
                <a:spLocks/>
              </p:cNvSpPr>
              <p:nvPr/>
            </p:nvSpPr>
            <p:spPr bwMode="auto">
              <a:xfrm>
                <a:off x="1139" y="2652"/>
                <a:ext cx="45" cy="30"/>
              </a:xfrm>
              <a:custGeom>
                <a:avLst/>
                <a:gdLst>
                  <a:gd name="T0" fmla="*/ 0 w 225"/>
                  <a:gd name="T1" fmla="*/ 0 h 176"/>
                  <a:gd name="T2" fmla="*/ 0 w 225"/>
                  <a:gd name="T3" fmla="*/ 0 h 176"/>
                  <a:gd name="T4" fmla="*/ 0 w 225"/>
                  <a:gd name="T5" fmla="*/ 0 h 176"/>
                  <a:gd name="T6" fmla="*/ 0 w 225"/>
                  <a:gd name="T7" fmla="*/ 0 h 176"/>
                  <a:gd name="T8" fmla="*/ 0 w 225"/>
                  <a:gd name="T9" fmla="*/ 0 h 176"/>
                  <a:gd name="T10" fmla="*/ 0 w 225"/>
                  <a:gd name="T11" fmla="*/ 0 h 176"/>
                  <a:gd name="T12" fmla="*/ 0 w 225"/>
                  <a:gd name="T13" fmla="*/ 0 h 176"/>
                  <a:gd name="T14" fmla="*/ 0 w 225"/>
                  <a:gd name="T15" fmla="*/ 0 h 176"/>
                  <a:gd name="T16" fmla="*/ 0 w 225"/>
                  <a:gd name="T17" fmla="*/ 0 h 176"/>
                  <a:gd name="T18" fmla="*/ 0 w 225"/>
                  <a:gd name="T19" fmla="*/ 0 h 176"/>
                  <a:gd name="T20" fmla="*/ 0 w 225"/>
                  <a:gd name="T21" fmla="*/ 0 h 176"/>
                  <a:gd name="T22" fmla="*/ 0 w 225"/>
                  <a:gd name="T23" fmla="*/ 0 h 176"/>
                  <a:gd name="T24" fmla="*/ 0 w 225"/>
                  <a:gd name="T25" fmla="*/ 0 h 176"/>
                  <a:gd name="T26" fmla="*/ 0 w 225"/>
                  <a:gd name="T27" fmla="*/ 0 h 176"/>
                  <a:gd name="T28" fmla="*/ 0 w 225"/>
                  <a:gd name="T29" fmla="*/ 0 h 176"/>
                  <a:gd name="T30" fmla="*/ 0 w 225"/>
                  <a:gd name="T31" fmla="*/ 0 h 176"/>
                  <a:gd name="T32" fmla="*/ 0 w 225"/>
                  <a:gd name="T33" fmla="*/ 0 h 176"/>
                  <a:gd name="T34" fmla="*/ 0 w 225"/>
                  <a:gd name="T35" fmla="*/ 0 h 176"/>
                  <a:gd name="T36" fmla="*/ 0 w 225"/>
                  <a:gd name="T37" fmla="*/ 0 h 176"/>
                  <a:gd name="T38" fmla="*/ 0 w 225"/>
                  <a:gd name="T39" fmla="*/ 0 h 176"/>
                  <a:gd name="T40" fmla="*/ 0 w 225"/>
                  <a:gd name="T41" fmla="*/ 0 h 176"/>
                  <a:gd name="T42" fmla="*/ 0 w 225"/>
                  <a:gd name="T43" fmla="*/ 0 h 176"/>
                  <a:gd name="T44" fmla="*/ 0 w 225"/>
                  <a:gd name="T45" fmla="*/ 0 h 176"/>
                  <a:gd name="T46" fmla="*/ 0 w 225"/>
                  <a:gd name="T47" fmla="*/ 0 h 176"/>
                  <a:gd name="T48" fmla="*/ 0 w 225"/>
                  <a:gd name="T49" fmla="*/ 0 h 176"/>
                  <a:gd name="T50" fmla="*/ 0 w 225"/>
                  <a:gd name="T51" fmla="*/ 0 h 176"/>
                  <a:gd name="T52" fmla="*/ 0 w 225"/>
                  <a:gd name="T53" fmla="*/ 0 h 176"/>
                  <a:gd name="T54" fmla="*/ 0 w 225"/>
                  <a:gd name="T55" fmla="*/ 0 h 176"/>
                  <a:gd name="T56" fmla="*/ 0 w 225"/>
                  <a:gd name="T57" fmla="*/ 0 h 176"/>
                  <a:gd name="T58" fmla="*/ 0 w 225"/>
                  <a:gd name="T59" fmla="*/ 0 h 176"/>
                  <a:gd name="T60" fmla="*/ 0 w 225"/>
                  <a:gd name="T61" fmla="*/ 0 h 176"/>
                  <a:gd name="T62" fmla="*/ 0 w 225"/>
                  <a:gd name="T63" fmla="*/ 0 h 176"/>
                  <a:gd name="T64" fmla="*/ 0 w 225"/>
                  <a:gd name="T65" fmla="*/ 0 h 176"/>
                  <a:gd name="T66" fmla="*/ 0 w 225"/>
                  <a:gd name="T67" fmla="*/ 0 h 176"/>
                  <a:gd name="T68" fmla="*/ 0 w 225"/>
                  <a:gd name="T69" fmla="*/ 0 h 176"/>
                  <a:gd name="T70" fmla="*/ 0 w 225"/>
                  <a:gd name="T71" fmla="*/ 0 h 176"/>
                  <a:gd name="T72" fmla="*/ 0 w 225"/>
                  <a:gd name="T73" fmla="*/ 0 h 176"/>
                  <a:gd name="T74" fmla="*/ 0 w 225"/>
                  <a:gd name="T75" fmla="*/ 0 h 176"/>
                  <a:gd name="T76" fmla="*/ 0 w 225"/>
                  <a:gd name="T77" fmla="*/ 0 h 176"/>
                  <a:gd name="T78" fmla="*/ 0 w 225"/>
                  <a:gd name="T79" fmla="*/ 0 h 176"/>
                  <a:gd name="T80" fmla="*/ 0 w 225"/>
                  <a:gd name="T81" fmla="*/ 0 h 176"/>
                  <a:gd name="T82" fmla="*/ 0 w 225"/>
                  <a:gd name="T83" fmla="*/ 0 h 176"/>
                  <a:gd name="T84" fmla="*/ 0 w 225"/>
                  <a:gd name="T85" fmla="*/ 0 h 176"/>
                  <a:gd name="T86" fmla="*/ 0 w 225"/>
                  <a:gd name="T87" fmla="*/ 0 h 176"/>
                  <a:gd name="T88" fmla="*/ 0 w 225"/>
                  <a:gd name="T89" fmla="*/ 0 h 176"/>
                  <a:gd name="T90" fmla="*/ 0 w 225"/>
                  <a:gd name="T91" fmla="*/ 0 h 176"/>
                  <a:gd name="T92" fmla="*/ 0 w 225"/>
                  <a:gd name="T93" fmla="*/ 0 h 176"/>
                  <a:gd name="T94" fmla="*/ 0 w 225"/>
                  <a:gd name="T95" fmla="*/ 0 h 1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25"/>
                  <a:gd name="T145" fmla="*/ 0 h 176"/>
                  <a:gd name="T146" fmla="*/ 225 w 225"/>
                  <a:gd name="T147" fmla="*/ 176 h 1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25" h="176">
                    <a:moveTo>
                      <a:pt x="1" y="18"/>
                    </a:moveTo>
                    <a:lnTo>
                      <a:pt x="1" y="21"/>
                    </a:lnTo>
                    <a:lnTo>
                      <a:pt x="1" y="24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0" y="55"/>
                    </a:lnTo>
                    <a:lnTo>
                      <a:pt x="2" y="69"/>
                    </a:lnTo>
                    <a:lnTo>
                      <a:pt x="5" y="81"/>
                    </a:lnTo>
                    <a:lnTo>
                      <a:pt x="9" y="95"/>
                    </a:lnTo>
                    <a:lnTo>
                      <a:pt x="13" y="107"/>
                    </a:lnTo>
                    <a:lnTo>
                      <a:pt x="19" y="117"/>
                    </a:lnTo>
                    <a:lnTo>
                      <a:pt x="25" y="128"/>
                    </a:lnTo>
                    <a:lnTo>
                      <a:pt x="33" y="138"/>
                    </a:lnTo>
                    <a:lnTo>
                      <a:pt x="41" y="146"/>
                    </a:lnTo>
                    <a:lnTo>
                      <a:pt x="49" y="153"/>
                    </a:lnTo>
                    <a:lnTo>
                      <a:pt x="59" y="160"/>
                    </a:lnTo>
                    <a:lnTo>
                      <a:pt x="68" y="166"/>
                    </a:lnTo>
                    <a:lnTo>
                      <a:pt x="79" y="170"/>
                    </a:lnTo>
                    <a:lnTo>
                      <a:pt x="90" y="174"/>
                    </a:lnTo>
                    <a:lnTo>
                      <a:pt x="102" y="176"/>
                    </a:lnTo>
                    <a:lnTo>
                      <a:pt x="113" y="176"/>
                    </a:lnTo>
                    <a:lnTo>
                      <a:pt x="123" y="176"/>
                    </a:lnTo>
                    <a:lnTo>
                      <a:pt x="133" y="175"/>
                    </a:lnTo>
                    <a:lnTo>
                      <a:pt x="143" y="172"/>
                    </a:lnTo>
                    <a:lnTo>
                      <a:pt x="152" y="169"/>
                    </a:lnTo>
                    <a:lnTo>
                      <a:pt x="161" y="164"/>
                    </a:lnTo>
                    <a:lnTo>
                      <a:pt x="170" y="158"/>
                    </a:lnTo>
                    <a:lnTo>
                      <a:pt x="178" y="152"/>
                    </a:lnTo>
                    <a:lnTo>
                      <a:pt x="185" y="145"/>
                    </a:lnTo>
                    <a:lnTo>
                      <a:pt x="192" y="138"/>
                    </a:lnTo>
                    <a:lnTo>
                      <a:pt x="199" y="129"/>
                    </a:lnTo>
                    <a:lnTo>
                      <a:pt x="205" y="120"/>
                    </a:lnTo>
                    <a:lnTo>
                      <a:pt x="211" y="110"/>
                    </a:lnTo>
                    <a:lnTo>
                      <a:pt x="215" y="101"/>
                    </a:lnTo>
                    <a:lnTo>
                      <a:pt x="219" y="90"/>
                    </a:lnTo>
                    <a:lnTo>
                      <a:pt x="222" y="79"/>
                    </a:lnTo>
                    <a:lnTo>
                      <a:pt x="225" y="67"/>
                    </a:lnTo>
                    <a:lnTo>
                      <a:pt x="224" y="63"/>
                    </a:lnTo>
                    <a:lnTo>
                      <a:pt x="223" y="61"/>
                    </a:lnTo>
                    <a:lnTo>
                      <a:pt x="222" y="59"/>
                    </a:lnTo>
                    <a:lnTo>
                      <a:pt x="221" y="55"/>
                    </a:lnTo>
                    <a:lnTo>
                      <a:pt x="221" y="53"/>
                    </a:lnTo>
                    <a:lnTo>
                      <a:pt x="220" y="49"/>
                    </a:lnTo>
                    <a:lnTo>
                      <a:pt x="219" y="47"/>
                    </a:lnTo>
                    <a:lnTo>
                      <a:pt x="218" y="44"/>
                    </a:lnTo>
                    <a:lnTo>
                      <a:pt x="217" y="56"/>
                    </a:lnTo>
                    <a:lnTo>
                      <a:pt x="215" y="68"/>
                    </a:lnTo>
                    <a:lnTo>
                      <a:pt x="212" y="80"/>
                    </a:lnTo>
                    <a:lnTo>
                      <a:pt x="209" y="91"/>
                    </a:lnTo>
                    <a:lnTo>
                      <a:pt x="203" y="102"/>
                    </a:lnTo>
                    <a:lnTo>
                      <a:pt x="198" y="113"/>
                    </a:lnTo>
                    <a:lnTo>
                      <a:pt x="192" y="122"/>
                    </a:lnTo>
                    <a:lnTo>
                      <a:pt x="186" y="130"/>
                    </a:lnTo>
                    <a:lnTo>
                      <a:pt x="178" y="138"/>
                    </a:lnTo>
                    <a:lnTo>
                      <a:pt x="170" y="145"/>
                    </a:lnTo>
                    <a:lnTo>
                      <a:pt x="162" y="151"/>
                    </a:lnTo>
                    <a:lnTo>
                      <a:pt x="153" y="157"/>
                    </a:lnTo>
                    <a:lnTo>
                      <a:pt x="144" y="160"/>
                    </a:lnTo>
                    <a:lnTo>
                      <a:pt x="134" y="163"/>
                    </a:lnTo>
                    <a:lnTo>
                      <a:pt x="124" y="165"/>
                    </a:lnTo>
                    <a:lnTo>
                      <a:pt x="113" y="165"/>
                    </a:lnTo>
                    <a:lnTo>
                      <a:pt x="103" y="165"/>
                    </a:lnTo>
                    <a:lnTo>
                      <a:pt x="92" y="163"/>
                    </a:lnTo>
                    <a:lnTo>
                      <a:pt x="81" y="160"/>
                    </a:lnTo>
                    <a:lnTo>
                      <a:pt x="72" y="156"/>
                    </a:lnTo>
                    <a:lnTo>
                      <a:pt x="63" y="151"/>
                    </a:lnTo>
                    <a:lnTo>
                      <a:pt x="54" y="145"/>
                    </a:lnTo>
                    <a:lnTo>
                      <a:pt x="46" y="138"/>
                    </a:lnTo>
                    <a:lnTo>
                      <a:pt x="39" y="129"/>
                    </a:lnTo>
                    <a:lnTo>
                      <a:pt x="32" y="121"/>
                    </a:lnTo>
                    <a:lnTo>
                      <a:pt x="26" y="111"/>
                    </a:lnTo>
                    <a:lnTo>
                      <a:pt x="21" y="101"/>
                    </a:lnTo>
                    <a:lnTo>
                      <a:pt x="17" y="90"/>
                    </a:lnTo>
                    <a:lnTo>
                      <a:pt x="13" y="79"/>
                    </a:lnTo>
                    <a:lnTo>
                      <a:pt x="11" y="67"/>
                    </a:lnTo>
                    <a:lnTo>
                      <a:pt x="9" y="55"/>
                    </a:lnTo>
                    <a:lnTo>
                      <a:pt x="9" y="42"/>
                    </a:lnTo>
                    <a:lnTo>
                      <a:pt x="9" y="36"/>
                    </a:lnTo>
                    <a:lnTo>
                      <a:pt x="9" y="31"/>
                    </a:lnTo>
                    <a:lnTo>
                      <a:pt x="10" y="25"/>
                    </a:lnTo>
                    <a:lnTo>
                      <a:pt x="10" y="20"/>
                    </a:lnTo>
                    <a:lnTo>
                      <a:pt x="11" y="15"/>
                    </a:lnTo>
                    <a:lnTo>
                      <a:pt x="12" y="9"/>
                    </a:lnTo>
                    <a:lnTo>
                      <a:pt x="13" y="5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1" y="5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6" y="11"/>
                    </a:lnTo>
                    <a:lnTo>
                      <a:pt x="5" y="13"/>
                    </a:lnTo>
                    <a:lnTo>
                      <a:pt x="3" y="15"/>
                    </a:ln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F5C6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6" name="Freeform 24"/>
              <p:cNvSpPr>
                <a:spLocks/>
              </p:cNvSpPr>
              <p:nvPr/>
            </p:nvSpPr>
            <p:spPr bwMode="auto">
              <a:xfrm>
                <a:off x="1140" y="2651"/>
                <a:ext cx="43" cy="30"/>
              </a:xfrm>
              <a:custGeom>
                <a:avLst/>
                <a:gdLst>
                  <a:gd name="T0" fmla="*/ 0 w 217"/>
                  <a:gd name="T1" fmla="*/ 0 h 180"/>
                  <a:gd name="T2" fmla="*/ 0 w 217"/>
                  <a:gd name="T3" fmla="*/ 0 h 180"/>
                  <a:gd name="T4" fmla="*/ 0 w 217"/>
                  <a:gd name="T5" fmla="*/ 0 h 180"/>
                  <a:gd name="T6" fmla="*/ 0 w 217"/>
                  <a:gd name="T7" fmla="*/ 0 h 180"/>
                  <a:gd name="T8" fmla="*/ 0 w 217"/>
                  <a:gd name="T9" fmla="*/ 0 h 180"/>
                  <a:gd name="T10" fmla="*/ 0 w 217"/>
                  <a:gd name="T11" fmla="*/ 0 h 180"/>
                  <a:gd name="T12" fmla="*/ 0 w 217"/>
                  <a:gd name="T13" fmla="*/ 0 h 180"/>
                  <a:gd name="T14" fmla="*/ 0 w 217"/>
                  <a:gd name="T15" fmla="*/ 0 h 180"/>
                  <a:gd name="T16" fmla="*/ 0 w 217"/>
                  <a:gd name="T17" fmla="*/ 0 h 180"/>
                  <a:gd name="T18" fmla="*/ 0 w 217"/>
                  <a:gd name="T19" fmla="*/ 0 h 180"/>
                  <a:gd name="T20" fmla="*/ 0 w 217"/>
                  <a:gd name="T21" fmla="*/ 0 h 180"/>
                  <a:gd name="T22" fmla="*/ 0 w 217"/>
                  <a:gd name="T23" fmla="*/ 0 h 180"/>
                  <a:gd name="T24" fmla="*/ 0 w 217"/>
                  <a:gd name="T25" fmla="*/ 0 h 180"/>
                  <a:gd name="T26" fmla="*/ 0 w 217"/>
                  <a:gd name="T27" fmla="*/ 0 h 180"/>
                  <a:gd name="T28" fmla="*/ 0 w 217"/>
                  <a:gd name="T29" fmla="*/ 0 h 180"/>
                  <a:gd name="T30" fmla="*/ 0 w 217"/>
                  <a:gd name="T31" fmla="*/ 0 h 180"/>
                  <a:gd name="T32" fmla="*/ 0 w 217"/>
                  <a:gd name="T33" fmla="*/ 0 h 180"/>
                  <a:gd name="T34" fmla="*/ 0 w 217"/>
                  <a:gd name="T35" fmla="*/ 0 h 180"/>
                  <a:gd name="T36" fmla="*/ 0 w 217"/>
                  <a:gd name="T37" fmla="*/ 0 h 180"/>
                  <a:gd name="T38" fmla="*/ 0 w 217"/>
                  <a:gd name="T39" fmla="*/ 0 h 180"/>
                  <a:gd name="T40" fmla="*/ 0 w 217"/>
                  <a:gd name="T41" fmla="*/ 0 h 180"/>
                  <a:gd name="T42" fmla="*/ 0 w 217"/>
                  <a:gd name="T43" fmla="*/ 0 h 180"/>
                  <a:gd name="T44" fmla="*/ 0 w 217"/>
                  <a:gd name="T45" fmla="*/ 0 h 180"/>
                  <a:gd name="T46" fmla="*/ 0 w 217"/>
                  <a:gd name="T47" fmla="*/ 0 h 180"/>
                  <a:gd name="T48" fmla="*/ 0 w 217"/>
                  <a:gd name="T49" fmla="*/ 0 h 180"/>
                  <a:gd name="T50" fmla="*/ 0 w 217"/>
                  <a:gd name="T51" fmla="*/ 0 h 180"/>
                  <a:gd name="T52" fmla="*/ 0 w 217"/>
                  <a:gd name="T53" fmla="*/ 0 h 180"/>
                  <a:gd name="T54" fmla="*/ 0 w 217"/>
                  <a:gd name="T55" fmla="*/ 0 h 180"/>
                  <a:gd name="T56" fmla="*/ 0 w 217"/>
                  <a:gd name="T57" fmla="*/ 0 h 180"/>
                  <a:gd name="T58" fmla="*/ 0 w 217"/>
                  <a:gd name="T59" fmla="*/ 0 h 180"/>
                  <a:gd name="T60" fmla="*/ 0 w 217"/>
                  <a:gd name="T61" fmla="*/ 0 h 180"/>
                  <a:gd name="T62" fmla="*/ 0 w 217"/>
                  <a:gd name="T63" fmla="*/ 0 h 180"/>
                  <a:gd name="T64" fmla="*/ 0 w 217"/>
                  <a:gd name="T65" fmla="*/ 0 h 180"/>
                  <a:gd name="T66" fmla="*/ 0 w 217"/>
                  <a:gd name="T67" fmla="*/ 0 h 180"/>
                  <a:gd name="T68" fmla="*/ 0 w 217"/>
                  <a:gd name="T69" fmla="*/ 0 h 180"/>
                  <a:gd name="T70" fmla="*/ 0 w 217"/>
                  <a:gd name="T71" fmla="*/ 0 h 180"/>
                  <a:gd name="T72" fmla="*/ 0 w 217"/>
                  <a:gd name="T73" fmla="*/ 0 h 180"/>
                  <a:gd name="T74" fmla="*/ 0 w 217"/>
                  <a:gd name="T75" fmla="*/ 0 h 180"/>
                  <a:gd name="T76" fmla="*/ 0 w 217"/>
                  <a:gd name="T77" fmla="*/ 0 h 180"/>
                  <a:gd name="T78" fmla="*/ 0 w 217"/>
                  <a:gd name="T79" fmla="*/ 0 h 180"/>
                  <a:gd name="T80" fmla="*/ 0 w 217"/>
                  <a:gd name="T81" fmla="*/ 0 h 180"/>
                  <a:gd name="T82" fmla="*/ 0 w 217"/>
                  <a:gd name="T83" fmla="*/ 0 h 180"/>
                  <a:gd name="T84" fmla="*/ 0 w 217"/>
                  <a:gd name="T85" fmla="*/ 0 h 180"/>
                  <a:gd name="T86" fmla="*/ 0 w 217"/>
                  <a:gd name="T87" fmla="*/ 0 h 180"/>
                  <a:gd name="T88" fmla="*/ 0 w 217"/>
                  <a:gd name="T89" fmla="*/ 0 h 180"/>
                  <a:gd name="T90" fmla="*/ 0 w 217"/>
                  <a:gd name="T91" fmla="*/ 0 h 180"/>
                  <a:gd name="T92" fmla="*/ 0 w 217"/>
                  <a:gd name="T93" fmla="*/ 0 h 180"/>
                  <a:gd name="T94" fmla="*/ 0 w 217"/>
                  <a:gd name="T95" fmla="*/ 0 h 180"/>
                  <a:gd name="T96" fmla="*/ 0 w 217"/>
                  <a:gd name="T97" fmla="*/ 0 h 180"/>
                  <a:gd name="T98" fmla="*/ 0 w 217"/>
                  <a:gd name="T99" fmla="*/ 0 h 180"/>
                  <a:gd name="T100" fmla="*/ 0 w 217"/>
                  <a:gd name="T101" fmla="*/ 0 h 180"/>
                  <a:gd name="T102" fmla="*/ 0 w 217"/>
                  <a:gd name="T103" fmla="*/ 0 h 18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17"/>
                  <a:gd name="T157" fmla="*/ 0 h 180"/>
                  <a:gd name="T158" fmla="*/ 217 w 217"/>
                  <a:gd name="T159" fmla="*/ 180 h 18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17" h="180">
                    <a:moveTo>
                      <a:pt x="4" y="18"/>
                    </a:moveTo>
                    <a:lnTo>
                      <a:pt x="3" y="22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1" y="34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1"/>
                    </a:lnTo>
                    <a:lnTo>
                      <a:pt x="1" y="64"/>
                    </a:lnTo>
                    <a:lnTo>
                      <a:pt x="2" y="77"/>
                    </a:lnTo>
                    <a:lnTo>
                      <a:pt x="5" y="89"/>
                    </a:lnTo>
                    <a:lnTo>
                      <a:pt x="9" y="101"/>
                    </a:lnTo>
                    <a:lnTo>
                      <a:pt x="13" y="112"/>
                    </a:lnTo>
                    <a:lnTo>
                      <a:pt x="19" y="123"/>
                    </a:lnTo>
                    <a:lnTo>
                      <a:pt x="25" y="133"/>
                    </a:lnTo>
                    <a:lnTo>
                      <a:pt x="32" y="142"/>
                    </a:lnTo>
                    <a:lnTo>
                      <a:pt x="39" y="150"/>
                    </a:lnTo>
                    <a:lnTo>
                      <a:pt x="48" y="159"/>
                    </a:lnTo>
                    <a:lnTo>
                      <a:pt x="57" y="165"/>
                    </a:lnTo>
                    <a:lnTo>
                      <a:pt x="66" y="171"/>
                    </a:lnTo>
                    <a:lnTo>
                      <a:pt x="76" y="174"/>
                    </a:lnTo>
                    <a:lnTo>
                      <a:pt x="87" y="178"/>
                    </a:lnTo>
                    <a:lnTo>
                      <a:pt x="98" y="179"/>
                    </a:lnTo>
                    <a:lnTo>
                      <a:pt x="109" y="180"/>
                    </a:lnTo>
                    <a:lnTo>
                      <a:pt x="119" y="179"/>
                    </a:lnTo>
                    <a:lnTo>
                      <a:pt x="130" y="178"/>
                    </a:lnTo>
                    <a:lnTo>
                      <a:pt x="139" y="175"/>
                    </a:lnTo>
                    <a:lnTo>
                      <a:pt x="149" y="172"/>
                    </a:lnTo>
                    <a:lnTo>
                      <a:pt x="158" y="167"/>
                    </a:lnTo>
                    <a:lnTo>
                      <a:pt x="166" y="161"/>
                    </a:lnTo>
                    <a:lnTo>
                      <a:pt x="174" y="154"/>
                    </a:lnTo>
                    <a:lnTo>
                      <a:pt x="182" y="147"/>
                    </a:lnTo>
                    <a:lnTo>
                      <a:pt x="188" y="138"/>
                    </a:lnTo>
                    <a:lnTo>
                      <a:pt x="195" y="130"/>
                    </a:lnTo>
                    <a:lnTo>
                      <a:pt x="200" y="120"/>
                    </a:lnTo>
                    <a:lnTo>
                      <a:pt x="206" y="110"/>
                    </a:lnTo>
                    <a:lnTo>
                      <a:pt x="210" y="99"/>
                    </a:lnTo>
                    <a:lnTo>
                      <a:pt x="214" y="88"/>
                    </a:lnTo>
                    <a:lnTo>
                      <a:pt x="216" y="76"/>
                    </a:lnTo>
                    <a:lnTo>
                      <a:pt x="217" y="64"/>
                    </a:lnTo>
                    <a:lnTo>
                      <a:pt x="217" y="62"/>
                    </a:lnTo>
                    <a:lnTo>
                      <a:pt x="216" y="58"/>
                    </a:lnTo>
                    <a:lnTo>
                      <a:pt x="215" y="56"/>
                    </a:lnTo>
                    <a:lnTo>
                      <a:pt x="214" y="53"/>
                    </a:lnTo>
                    <a:lnTo>
                      <a:pt x="212" y="50"/>
                    </a:lnTo>
                    <a:lnTo>
                      <a:pt x="211" y="47"/>
                    </a:lnTo>
                    <a:lnTo>
                      <a:pt x="210" y="45"/>
                    </a:lnTo>
                    <a:lnTo>
                      <a:pt x="209" y="42"/>
                    </a:lnTo>
                    <a:lnTo>
                      <a:pt x="209" y="44"/>
                    </a:lnTo>
                    <a:lnTo>
                      <a:pt x="209" y="45"/>
                    </a:lnTo>
                    <a:lnTo>
                      <a:pt x="209" y="46"/>
                    </a:lnTo>
                    <a:lnTo>
                      <a:pt x="209" y="47"/>
                    </a:lnTo>
                    <a:lnTo>
                      <a:pt x="209" y="48"/>
                    </a:lnTo>
                    <a:lnTo>
                      <a:pt x="209" y="50"/>
                    </a:lnTo>
                    <a:lnTo>
                      <a:pt x="209" y="51"/>
                    </a:lnTo>
                    <a:lnTo>
                      <a:pt x="209" y="63"/>
                    </a:lnTo>
                    <a:lnTo>
                      <a:pt x="207" y="75"/>
                    </a:lnTo>
                    <a:lnTo>
                      <a:pt x="205" y="86"/>
                    </a:lnTo>
                    <a:lnTo>
                      <a:pt x="200" y="98"/>
                    </a:lnTo>
                    <a:lnTo>
                      <a:pt x="196" y="107"/>
                    </a:lnTo>
                    <a:lnTo>
                      <a:pt x="191" y="117"/>
                    </a:lnTo>
                    <a:lnTo>
                      <a:pt x="185" y="126"/>
                    </a:lnTo>
                    <a:lnTo>
                      <a:pt x="179" y="135"/>
                    </a:lnTo>
                    <a:lnTo>
                      <a:pt x="172" y="142"/>
                    </a:lnTo>
                    <a:lnTo>
                      <a:pt x="164" y="149"/>
                    </a:lnTo>
                    <a:lnTo>
                      <a:pt x="156" y="155"/>
                    </a:lnTo>
                    <a:lnTo>
                      <a:pt x="148" y="160"/>
                    </a:lnTo>
                    <a:lnTo>
                      <a:pt x="139" y="165"/>
                    </a:lnTo>
                    <a:lnTo>
                      <a:pt x="129" y="167"/>
                    </a:lnTo>
                    <a:lnTo>
                      <a:pt x="119" y="168"/>
                    </a:lnTo>
                    <a:lnTo>
                      <a:pt x="109" y="169"/>
                    </a:lnTo>
                    <a:lnTo>
                      <a:pt x="99" y="168"/>
                    </a:lnTo>
                    <a:lnTo>
                      <a:pt x="89" y="167"/>
                    </a:lnTo>
                    <a:lnTo>
                      <a:pt x="79" y="165"/>
                    </a:lnTo>
                    <a:lnTo>
                      <a:pt x="70" y="160"/>
                    </a:lnTo>
                    <a:lnTo>
                      <a:pt x="61" y="155"/>
                    </a:lnTo>
                    <a:lnTo>
                      <a:pt x="53" y="149"/>
                    </a:lnTo>
                    <a:lnTo>
                      <a:pt x="45" y="142"/>
                    </a:lnTo>
                    <a:lnTo>
                      <a:pt x="38" y="135"/>
                    </a:lnTo>
                    <a:lnTo>
                      <a:pt x="32" y="126"/>
                    </a:lnTo>
                    <a:lnTo>
                      <a:pt x="26" y="117"/>
                    </a:lnTo>
                    <a:lnTo>
                      <a:pt x="21" y="107"/>
                    </a:lnTo>
                    <a:lnTo>
                      <a:pt x="17" y="98"/>
                    </a:lnTo>
                    <a:lnTo>
                      <a:pt x="14" y="86"/>
                    </a:lnTo>
                    <a:lnTo>
                      <a:pt x="11" y="75"/>
                    </a:lnTo>
                    <a:lnTo>
                      <a:pt x="10" y="63"/>
                    </a:lnTo>
                    <a:lnTo>
                      <a:pt x="9" y="51"/>
                    </a:lnTo>
                    <a:lnTo>
                      <a:pt x="9" y="44"/>
                    </a:lnTo>
                    <a:lnTo>
                      <a:pt x="10" y="38"/>
                    </a:lnTo>
                    <a:lnTo>
                      <a:pt x="11" y="32"/>
                    </a:lnTo>
                    <a:lnTo>
                      <a:pt x="12" y="24"/>
                    </a:lnTo>
                    <a:lnTo>
                      <a:pt x="13" y="18"/>
                    </a:lnTo>
                    <a:lnTo>
                      <a:pt x="14" y="12"/>
                    </a:lnTo>
                    <a:lnTo>
                      <a:pt x="16" y="6"/>
                    </a:lnTo>
                    <a:lnTo>
                      <a:pt x="18" y="0"/>
                    </a:lnTo>
                    <a:lnTo>
                      <a:pt x="16" y="3"/>
                    </a:lnTo>
                    <a:lnTo>
                      <a:pt x="15" y="5"/>
                    </a:lnTo>
                    <a:lnTo>
                      <a:pt x="13" y="6"/>
                    </a:lnTo>
                    <a:lnTo>
                      <a:pt x="11" y="9"/>
                    </a:lnTo>
                    <a:lnTo>
                      <a:pt x="9" y="11"/>
                    </a:lnTo>
                    <a:lnTo>
                      <a:pt x="7" y="14"/>
                    </a:lnTo>
                    <a:lnTo>
                      <a:pt x="5" y="16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F6C9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7" name="Freeform 25"/>
              <p:cNvSpPr>
                <a:spLocks/>
              </p:cNvSpPr>
              <p:nvPr/>
            </p:nvSpPr>
            <p:spPr bwMode="auto">
              <a:xfrm>
                <a:off x="1141" y="2650"/>
                <a:ext cx="42" cy="30"/>
              </a:xfrm>
              <a:custGeom>
                <a:avLst/>
                <a:gdLst>
                  <a:gd name="T0" fmla="*/ 0 w 209"/>
                  <a:gd name="T1" fmla="*/ 0 h 181"/>
                  <a:gd name="T2" fmla="*/ 0 w 209"/>
                  <a:gd name="T3" fmla="*/ 0 h 181"/>
                  <a:gd name="T4" fmla="*/ 0 w 209"/>
                  <a:gd name="T5" fmla="*/ 0 h 181"/>
                  <a:gd name="T6" fmla="*/ 0 w 209"/>
                  <a:gd name="T7" fmla="*/ 0 h 181"/>
                  <a:gd name="T8" fmla="*/ 0 w 209"/>
                  <a:gd name="T9" fmla="*/ 0 h 181"/>
                  <a:gd name="T10" fmla="*/ 0 w 209"/>
                  <a:gd name="T11" fmla="*/ 0 h 181"/>
                  <a:gd name="T12" fmla="*/ 0 w 209"/>
                  <a:gd name="T13" fmla="*/ 0 h 181"/>
                  <a:gd name="T14" fmla="*/ 0 w 209"/>
                  <a:gd name="T15" fmla="*/ 0 h 181"/>
                  <a:gd name="T16" fmla="*/ 0 w 209"/>
                  <a:gd name="T17" fmla="*/ 0 h 181"/>
                  <a:gd name="T18" fmla="*/ 0 w 209"/>
                  <a:gd name="T19" fmla="*/ 0 h 181"/>
                  <a:gd name="T20" fmla="*/ 0 w 209"/>
                  <a:gd name="T21" fmla="*/ 0 h 181"/>
                  <a:gd name="T22" fmla="*/ 0 w 209"/>
                  <a:gd name="T23" fmla="*/ 0 h 181"/>
                  <a:gd name="T24" fmla="*/ 0 w 209"/>
                  <a:gd name="T25" fmla="*/ 0 h 181"/>
                  <a:gd name="T26" fmla="*/ 0 w 209"/>
                  <a:gd name="T27" fmla="*/ 0 h 181"/>
                  <a:gd name="T28" fmla="*/ 0 w 209"/>
                  <a:gd name="T29" fmla="*/ 0 h 181"/>
                  <a:gd name="T30" fmla="*/ 0 w 209"/>
                  <a:gd name="T31" fmla="*/ 0 h 181"/>
                  <a:gd name="T32" fmla="*/ 0 w 209"/>
                  <a:gd name="T33" fmla="*/ 0 h 181"/>
                  <a:gd name="T34" fmla="*/ 0 w 209"/>
                  <a:gd name="T35" fmla="*/ 0 h 181"/>
                  <a:gd name="T36" fmla="*/ 0 w 209"/>
                  <a:gd name="T37" fmla="*/ 0 h 181"/>
                  <a:gd name="T38" fmla="*/ 0 w 209"/>
                  <a:gd name="T39" fmla="*/ 0 h 181"/>
                  <a:gd name="T40" fmla="*/ 0 w 209"/>
                  <a:gd name="T41" fmla="*/ 0 h 181"/>
                  <a:gd name="T42" fmla="*/ 0 w 209"/>
                  <a:gd name="T43" fmla="*/ 0 h 181"/>
                  <a:gd name="T44" fmla="*/ 0 w 209"/>
                  <a:gd name="T45" fmla="*/ 0 h 181"/>
                  <a:gd name="T46" fmla="*/ 0 w 209"/>
                  <a:gd name="T47" fmla="*/ 0 h 181"/>
                  <a:gd name="T48" fmla="*/ 0 w 209"/>
                  <a:gd name="T49" fmla="*/ 0 h 181"/>
                  <a:gd name="T50" fmla="*/ 0 w 209"/>
                  <a:gd name="T51" fmla="*/ 0 h 181"/>
                  <a:gd name="T52" fmla="*/ 0 w 209"/>
                  <a:gd name="T53" fmla="*/ 0 h 181"/>
                  <a:gd name="T54" fmla="*/ 0 w 209"/>
                  <a:gd name="T55" fmla="*/ 0 h 181"/>
                  <a:gd name="T56" fmla="*/ 0 w 209"/>
                  <a:gd name="T57" fmla="*/ 0 h 181"/>
                  <a:gd name="T58" fmla="*/ 0 w 209"/>
                  <a:gd name="T59" fmla="*/ 0 h 181"/>
                  <a:gd name="T60" fmla="*/ 0 w 209"/>
                  <a:gd name="T61" fmla="*/ 0 h 181"/>
                  <a:gd name="T62" fmla="*/ 0 w 209"/>
                  <a:gd name="T63" fmla="*/ 0 h 181"/>
                  <a:gd name="T64" fmla="*/ 0 w 209"/>
                  <a:gd name="T65" fmla="*/ 0 h 181"/>
                  <a:gd name="T66" fmla="*/ 0 w 209"/>
                  <a:gd name="T67" fmla="*/ 0 h 181"/>
                  <a:gd name="T68" fmla="*/ 0 w 209"/>
                  <a:gd name="T69" fmla="*/ 0 h 181"/>
                  <a:gd name="T70" fmla="*/ 0 w 209"/>
                  <a:gd name="T71" fmla="*/ 0 h 181"/>
                  <a:gd name="T72" fmla="*/ 0 w 209"/>
                  <a:gd name="T73" fmla="*/ 0 h 181"/>
                  <a:gd name="T74" fmla="*/ 0 w 209"/>
                  <a:gd name="T75" fmla="*/ 0 h 181"/>
                  <a:gd name="T76" fmla="*/ 0 w 209"/>
                  <a:gd name="T77" fmla="*/ 0 h 181"/>
                  <a:gd name="T78" fmla="*/ 0 w 209"/>
                  <a:gd name="T79" fmla="*/ 0 h 181"/>
                  <a:gd name="T80" fmla="*/ 0 w 209"/>
                  <a:gd name="T81" fmla="*/ 0 h 181"/>
                  <a:gd name="T82" fmla="*/ 0 w 209"/>
                  <a:gd name="T83" fmla="*/ 0 h 181"/>
                  <a:gd name="T84" fmla="*/ 0 w 209"/>
                  <a:gd name="T85" fmla="*/ 0 h 181"/>
                  <a:gd name="T86" fmla="*/ 0 w 209"/>
                  <a:gd name="T87" fmla="*/ 0 h 181"/>
                  <a:gd name="T88" fmla="*/ 0 w 209"/>
                  <a:gd name="T89" fmla="*/ 0 h 181"/>
                  <a:gd name="T90" fmla="*/ 0 w 209"/>
                  <a:gd name="T91" fmla="*/ 0 h 181"/>
                  <a:gd name="T92" fmla="*/ 0 w 209"/>
                  <a:gd name="T93" fmla="*/ 0 h 181"/>
                  <a:gd name="T94" fmla="*/ 0 w 209"/>
                  <a:gd name="T95" fmla="*/ 0 h 181"/>
                  <a:gd name="T96" fmla="*/ 0 w 209"/>
                  <a:gd name="T97" fmla="*/ 0 h 181"/>
                  <a:gd name="T98" fmla="*/ 0 w 209"/>
                  <a:gd name="T99" fmla="*/ 0 h 181"/>
                  <a:gd name="T100" fmla="*/ 0 w 209"/>
                  <a:gd name="T101" fmla="*/ 0 h 181"/>
                  <a:gd name="T102" fmla="*/ 0 w 209"/>
                  <a:gd name="T103" fmla="*/ 0 h 18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09"/>
                  <a:gd name="T157" fmla="*/ 0 h 181"/>
                  <a:gd name="T158" fmla="*/ 209 w 209"/>
                  <a:gd name="T159" fmla="*/ 181 h 18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09" h="181">
                    <a:moveTo>
                      <a:pt x="6" y="16"/>
                    </a:moveTo>
                    <a:lnTo>
                      <a:pt x="4" y="21"/>
                    </a:lnTo>
                    <a:lnTo>
                      <a:pt x="3" y="25"/>
                    </a:lnTo>
                    <a:lnTo>
                      <a:pt x="2" y="31"/>
                    </a:lnTo>
                    <a:lnTo>
                      <a:pt x="1" y="36"/>
                    </a:lnTo>
                    <a:lnTo>
                      <a:pt x="1" y="41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0" y="58"/>
                    </a:lnTo>
                    <a:lnTo>
                      <a:pt x="0" y="71"/>
                    </a:lnTo>
                    <a:lnTo>
                      <a:pt x="2" y="83"/>
                    </a:lnTo>
                    <a:lnTo>
                      <a:pt x="4" y="95"/>
                    </a:lnTo>
                    <a:lnTo>
                      <a:pt x="8" y="106"/>
                    </a:lnTo>
                    <a:lnTo>
                      <a:pt x="12" y="117"/>
                    </a:lnTo>
                    <a:lnTo>
                      <a:pt x="17" y="127"/>
                    </a:lnTo>
                    <a:lnTo>
                      <a:pt x="23" y="137"/>
                    </a:lnTo>
                    <a:lnTo>
                      <a:pt x="30" y="145"/>
                    </a:lnTo>
                    <a:lnTo>
                      <a:pt x="37" y="154"/>
                    </a:lnTo>
                    <a:lnTo>
                      <a:pt x="45" y="161"/>
                    </a:lnTo>
                    <a:lnTo>
                      <a:pt x="54" y="167"/>
                    </a:lnTo>
                    <a:lnTo>
                      <a:pt x="63" y="172"/>
                    </a:lnTo>
                    <a:lnTo>
                      <a:pt x="72" y="176"/>
                    </a:lnTo>
                    <a:lnTo>
                      <a:pt x="83" y="179"/>
                    </a:lnTo>
                    <a:lnTo>
                      <a:pt x="94" y="181"/>
                    </a:lnTo>
                    <a:lnTo>
                      <a:pt x="104" y="181"/>
                    </a:lnTo>
                    <a:lnTo>
                      <a:pt x="115" y="181"/>
                    </a:lnTo>
                    <a:lnTo>
                      <a:pt x="125" y="179"/>
                    </a:lnTo>
                    <a:lnTo>
                      <a:pt x="135" y="176"/>
                    </a:lnTo>
                    <a:lnTo>
                      <a:pt x="144" y="173"/>
                    </a:lnTo>
                    <a:lnTo>
                      <a:pt x="153" y="167"/>
                    </a:lnTo>
                    <a:lnTo>
                      <a:pt x="161" y="161"/>
                    </a:lnTo>
                    <a:lnTo>
                      <a:pt x="169" y="154"/>
                    </a:lnTo>
                    <a:lnTo>
                      <a:pt x="177" y="146"/>
                    </a:lnTo>
                    <a:lnTo>
                      <a:pt x="183" y="138"/>
                    </a:lnTo>
                    <a:lnTo>
                      <a:pt x="189" y="129"/>
                    </a:lnTo>
                    <a:lnTo>
                      <a:pt x="194" y="118"/>
                    </a:lnTo>
                    <a:lnTo>
                      <a:pt x="200" y="107"/>
                    </a:lnTo>
                    <a:lnTo>
                      <a:pt x="203" y="96"/>
                    </a:lnTo>
                    <a:lnTo>
                      <a:pt x="206" y="84"/>
                    </a:lnTo>
                    <a:lnTo>
                      <a:pt x="208" y="72"/>
                    </a:lnTo>
                    <a:lnTo>
                      <a:pt x="209" y="60"/>
                    </a:lnTo>
                    <a:lnTo>
                      <a:pt x="207" y="57"/>
                    </a:lnTo>
                    <a:lnTo>
                      <a:pt x="206" y="54"/>
                    </a:lnTo>
                    <a:lnTo>
                      <a:pt x="205" y="52"/>
                    </a:lnTo>
                    <a:lnTo>
                      <a:pt x="204" y="49"/>
                    </a:lnTo>
                    <a:lnTo>
                      <a:pt x="202" y="46"/>
                    </a:lnTo>
                    <a:lnTo>
                      <a:pt x="201" y="43"/>
                    </a:lnTo>
                    <a:lnTo>
                      <a:pt x="200" y="41"/>
                    </a:lnTo>
                    <a:lnTo>
                      <a:pt x="197" y="39"/>
                    </a:lnTo>
                    <a:lnTo>
                      <a:pt x="197" y="41"/>
                    </a:lnTo>
                    <a:lnTo>
                      <a:pt x="198" y="43"/>
                    </a:lnTo>
                    <a:lnTo>
                      <a:pt x="198" y="46"/>
                    </a:lnTo>
                    <a:lnTo>
                      <a:pt x="198" y="48"/>
                    </a:lnTo>
                    <a:lnTo>
                      <a:pt x="198" y="51"/>
                    </a:lnTo>
                    <a:lnTo>
                      <a:pt x="198" y="53"/>
                    </a:lnTo>
                    <a:lnTo>
                      <a:pt x="200" y="55"/>
                    </a:lnTo>
                    <a:lnTo>
                      <a:pt x="200" y="58"/>
                    </a:lnTo>
                    <a:lnTo>
                      <a:pt x="198" y="70"/>
                    </a:lnTo>
                    <a:lnTo>
                      <a:pt x="197" y="81"/>
                    </a:lnTo>
                    <a:lnTo>
                      <a:pt x="194" y="91"/>
                    </a:lnTo>
                    <a:lnTo>
                      <a:pt x="191" y="102"/>
                    </a:lnTo>
                    <a:lnTo>
                      <a:pt x="187" y="112"/>
                    </a:lnTo>
                    <a:lnTo>
                      <a:pt x="182" y="121"/>
                    </a:lnTo>
                    <a:lnTo>
                      <a:pt x="177" y="130"/>
                    </a:lnTo>
                    <a:lnTo>
                      <a:pt x="171" y="138"/>
                    </a:lnTo>
                    <a:lnTo>
                      <a:pt x="164" y="145"/>
                    </a:lnTo>
                    <a:lnTo>
                      <a:pt x="157" y="151"/>
                    </a:lnTo>
                    <a:lnTo>
                      <a:pt x="149" y="157"/>
                    </a:lnTo>
                    <a:lnTo>
                      <a:pt x="141" y="162"/>
                    </a:lnTo>
                    <a:lnTo>
                      <a:pt x="132" y="166"/>
                    </a:lnTo>
                    <a:lnTo>
                      <a:pt x="123" y="169"/>
                    </a:lnTo>
                    <a:lnTo>
                      <a:pt x="114" y="170"/>
                    </a:lnTo>
                    <a:lnTo>
                      <a:pt x="104" y="170"/>
                    </a:lnTo>
                    <a:lnTo>
                      <a:pt x="94" y="170"/>
                    </a:lnTo>
                    <a:lnTo>
                      <a:pt x="85" y="169"/>
                    </a:lnTo>
                    <a:lnTo>
                      <a:pt x="76" y="166"/>
                    </a:lnTo>
                    <a:lnTo>
                      <a:pt x="66" y="162"/>
                    </a:lnTo>
                    <a:lnTo>
                      <a:pt x="58" y="157"/>
                    </a:lnTo>
                    <a:lnTo>
                      <a:pt x="50" y="151"/>
                    </a:lnTo>
                    <a:lnTo>
                      <a:pt x="43" y="145"/>
                    </a:lnTo>
                    <a:lnTo>
                      <a:pt x="36" y="138"/>
                    </a:lnTo>
                    <a:lnTo>
                      <a:pt x="30" y="130"/>
                    </a:lnTo>
                    <a:lnTo>
                      <a:pt x="25" y="121"/>
                    </a:lnTo>
                    <a:lnTo>
                      <a:pt x="20" y="112"/>
                    </a:lnTo>
                    <a:lnTo>
                      <a:pt x="16" y="102"/>
                    </a:lnTo>
                    <a:lnTo>
                      <a:pt x="13" y="91"/>
                    </a:lnTo>
                    <a:lnTo>
                      <a:pt x="11" y="81"/>
                    </a:lnTo>
                    <a:lnTo>
                      <a:pt x="9" y="70"/>
                    </a:lnTo>
                    <a:lnTo>
                      <a:pt x="9" y="58"/>
                    </a:lnTo>
                    <a:lnTo>
                      <a:pt x="9" y="49"/>
                    </a:lnTo>
                    <a:lnTo>
                      <a:pt x="10" y="42"/>
                    </a:lnTo>
                    <a:lnTo>
                      <a:pt x="11" y="35"/>
                    </a:lnTo>
                    <a:lnTo>
                      <a:pt x="12" y="28"/>
                    </a:lnTo>
                    <a:lnTo>
                      <a:pt x="14" y="21"/>
                    </a:lnTo>
                    <a:lnTo>
                      <a:pt x="16" y="13"/>
                    </a:lnTo>
                    <a:lnTo>
                      <a:pt x="19" y="6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18" y="4"/>
                    </a:lnTo>
                    <a:lnTo>
                      <a:pt x="16" y="6"/>
                    </a:lnTo>
                    <a:lnTo>
                      <a:pt x="14" y="7"/>
                    </a:lnTo>
                    <a:lnTo>
                      <a:pt x="12" y="10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6" y="16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8" name="Freeform 26"/>
              <p:cNvSpPr>
                <a:spLocks/>
              </p:cNvSpPr>
              <p:nvPr/>
            </p:nvSpPr>
            <p:spPr bwMode="auto">
              <a:xfrm>
                <a:off x="1142" y="2649"/>
                <a:ext cx="40" cy="30"/>
              </a:xfrm>
              <a:custGeom>
                <a:avLst/>
                <a:gdLst>
                  <a:gd name="T0" fmla="*/ 0 w 200"/>
                  <a:gd name="T1" fmla="*/ 0 h 183"/>
                  <a:gd name="T2" fmla="*/ 0 w 200"/>
                  <a:gd name="T3" fmla="*/ 0 h 183"/>
                  <a:gd name="T4" fmla="*/ 0 w 200"/>
                  <a:gd name="T5" fmla="*/ 0 h 183"/>
                  <a:gd name="T6" fmla="*/ 0 w 200"/>
                  <a:gd name="T7" fmla="*/ 0 h 183"/>
                  <a:gd name="T8" fmla="*/ 0 w 200"/>
                  <a:gd name="T9" fmla="*/ 0 h 183"/>
                  <a:gd name="T10" fmla="*/ 0 w 200"/>
                  <a:gd name="T11" fmla="*/ 0 h 183"/>
                  <a:gd name="T12" fmla="*/ 0 w 200"/>
                  <a:gd name="T13" fmla="*/ 0 h 183"/>
                  <a:gd name="T14" fmla="*/ 0 w 200"/>
                  <a:gd name="T15" fmla="*/ 0 h 183"/>
                  <a:gd name="T16" fmla="*/ 0 w 200"/>
                  <a:gd name="T17" fmla="*/ 0 h 183"/>
                  <a:gd name="T18" fmla="*/ 0 w 200"/>
                  <a:gd name="T19" fmla="*/ 0 h 183"/>
                  <a:gd name="T20" fmla="*/ 0 w 200"/>
                  <a:gd name="T21" fmla="*/ 0 h 183"/>
                  <a:gd name="T22" fmla="*/ 0 w 200"/>
                  <a:gd name="T23" fmla="*/ 0 h 183"/>
                  <a:gd name="T24" fmla="*/ 0 w 200"/>
                  <a:gd name="T25" fmla="*/ 0 h 183"/>
                  <a:gd name="T26" fmla="*/ 0 w 200"/>
                  <a:gd name="T27" fmla="*/ 0 h 183"/>
                  <a:gd name="T28" fmla="*/ 0 w 200"/>
                  <a:gd name="T29" fmla="*/ 0 h 183"/>
                  <a:gd name="T30" fmla="*/ 0 w 200"/>
                  <a:gd name="T31" fmla="*/ 0 h 183"/>
                  <a:gd name="T32" fmla="*/ 0 w 200"/>
                  <a:gd name="T33" fmla="*/ 0 h 183"/>
                  <a:gd name="T34" fmla="*/ 0 w 200"/>
                  <a:gd name="T35" fmla="*/ 0 h 183"/>
                  <a:gd name="T36" fmla="*/ 0 w 200"/>
                  <a:gd name="T37" fmla="*/ 0 h 183"/>
                  <a:gd name="T38" fmla="*/ 0 w 200"/>
                  <a:gd name="T39" fmla="*/ 0 h 183"/>
                  <a:gd name="T40" fmla="*/ 0 w 200"/>
                  <a:gd name="T41" fmla="*/ 0 h 183"/>
                  <a:gd name="T42" fmla="*/ 0 w 200"/>
                  <a:gd name="T43" fmla="*/ 0 h 183"/>
                  <a:gd name="T44" fmla="*/ 0 w 200"/>
                  <a:gd name="T45" fmla="*/ 0 h 183"/>
                  <a:gd name="T46" fmla="*/ 0 w 200"/>
                  <a:gd name="T47" fmla="*/ 0 h 183"/>
                  <a:gd name="T48" fmla="*/ 0 w 200"/>
                  <a:gd name="T49" fmla="*/ 0 h 183"/>
                  <a:gd name="T50" fmla="*/ 0 w 200"/>
                  <a:gd name="T51" fmla="*/ 0 h 183"/>
                  <a:gd name="T52" fmla="*/ 0 w 200"/>
                  <a:gd name="T53" fmla="*/ 0 h 183"/>
                  <a:gd name="T54" fmla="*/ 0 w 200"/>
                  <a:gd name="T55" fmla="*/ 0 h 183"/>
                  <a:gd name="T56" fmla="*/ 0 w 200"/>
                  <a:gd name="T57" fmla="*/ 0 h 183"/>
                  <a:gd name="T58" fmla="*/ 0 w 200"/>
                  <a:gd name="T59" fmla="*/ 0 h 183"/>
                  <a:gd name="T60" fmla="*/ 0 w 200"/>
                  <a:gd name="T61" fmla="*/ 0 h 183"/>
                  <a:gd name="T62" fmla="*/ 0 w 200"/>
                  <a:gd name="T63" fmla="*/ 0 h 183"/>
                  <a:gd name="T64" fmla="*/ 0 w 200"/>
                  <a:gd name="T65" fmla="*/ 0 h 183"/>
                  <a:gd name="T66" fmla="*/ 0 w 200"/>
                  <a:gd name="T67" fmla="*/ 0 h 183"/>
                  <a:gd name="T68" fmla="*/ 0 w 200"/>
                  <a:gd name="T69" fmla="*/ 0 h 183"/>
                  <a:gd name="T70" fmla="*/ 0 w 200"/>
                  <a:gd name="T71" fmla="*/ 0 h 183"/>
                  <a:gd name="T72" fmla="*/ 0 w 200"/>
                  <a:gd name="T73" fmla="*/ 0 h 183"/>
                  <a:gd name="T74" fmla="*/ 0 w 200"/>
                  <a:gd name="T75" fmla="*/ 0 h 183"/>
                  <a:gd name="T76" fmla="*/ 0 w 200"/>
                  <a:gd name="T77" fmla="*/ 0 h 183"/>
                  <a:gd name="T78" fmla="*/ 0 w 200"/>
                  <a:gd name="T79" fmla="*/ 0 h 183"/>
                  <a:gd name="T80" fmla="*/ 0 w 200"/>
                  <a:gd name="T81" fmla="*/ 0 h 183"/>
                  <a:gd name="T82" fmla="*/ 0 w 200"/>
                  <a:gd name="T83" fmla="*/ 0 h 183"/>
                  <a:gd name="T84" fmla="*/ 0 w 200"/>
                  <a:gd name="T85" fmla="*/ 0 h 183"/>
                  <a:gd name="T86" fmla="*/ 0 w 200"/>
                  <a:gd name="T87" fmla="*/ 0 h 183"/>
                  <a:gd name="T88" fmla="*/ 0 w 200"/>
                  <a:gd name="T89" fmla="*/ 0 h 183"/>
                  <a:gd name="T90" fmla="*/ 0 w 200"/>
                  <a:gd name="T91" fmla="*/ 0 h 183"/>
                  <a:gd name="T92" fmla="*/ 0 w 200"/>
                  <a:gd name="T93" fmla="*/ 0 h 183"/>
                  <a:gd name="T94" fmla="*/ 0 w 200"/>
                  <a:gd name="T95" fmla="*/ 0 h 183"/>
                  <a:gd name="T96" fmla="*/ 0 w 200"/>
                  <a:gd name="T97" fmla="*/ 0 h 183"/>
                  <a:gd name="T98" fmla="*/ 0 w 200"/>
                  <a:gd name="T99" fmla="*/ 0 h 183"/>
                  <a:gd name="T100" fmla="*/ 0 w 200"/>
                  <a:gd name="T101" fmla="*/ 0 h 183"/>
                  <a:gd name="T102" fmla="*/ 0 w 200"/>
                  <a:gd name="T103" fmla="*/ 0 h 183"/>
                  <a:gd name="T104" fmla="*/ 0 w 200"/>
                  <a:gd name="T105" fmla="*/ 0 h 183"/>
                  <a:gd name="T106" fmla="*/ 0 w 200"/>
                  <a:gd name="T107" fmla="*/ 0 h 183"/>
                  <a:gd name="T108" fmla="*/ 0 w 200"/>
                  <a:gd name="T109" fmla="*/ 0 h 183"/>
                  <a:gd name="T110" fmla="*/ 0 w 200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00"/>
                  <a:gd name="T169" fmla="*/ 0 h 183"/>
                  <a:gd name="T170" fmla="*/ 200 w 200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00" h="183">
                    <a:moveTo>
                      <a:pt x="200" y="65"/>
                    </a:moveTo>
                    <a:lnTo>
                      <a:pt x="200" y="64"/>
                    </a:lnTo>
                    <a:lnTo>
                      <a:pt x="200" y="62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59"/>
                    </a:lnTo>
                    <a:lnTo>
                      <a:pt x="200" y="58"/>
                    </a:lnTo>
                    <a:lnTo>
                      <a:pt x="200" y="56"/>
                    </a:lnTo>
                    <a:lnTo>
                      <a:pt x="198" y="53"/>
                    </a:lnTo>
                    <a:lnTo>
                      <a:pt x="197" y="50"/>
                    </a:lnTo>
                    <a:lnTo>
                      <a:pt x="196" y="48"/>
                    </a:lnTo>
                    <a:lnTo>
                      <a:pt x="193" y="46"/>
                    </a:lnTo>
                    <a:lnTo>
                      <a:pt x="192" y="42"/>
                    </a:lnTo>
                    <a:lnTo>
                      <a:pt x="190" y="40"/>
                    </a:lnTo>
                    <a:lnTo>
                      <a:pt x="188" y="37"/>
                    </a:lnTo>
                    <a:lnTo>
                      <a:pt x="187" y="35"/>
                    </a:lnTo>
                    <a:lnTo>
                      <a:pt x="187" y="38"/>
                    </a:lnTo>
                    <a:lnTo>
                      <a:pt x="188" y="42"/>
                    </a:lnTo>
                    <a:lnTo>
                      <a:pt x="189" y="46"/>
                    </a:lnTo>
                    <a:lnTo>
                      <a:pt x="189" y="49"/>
                    </a:lnTo>
                    <a:lnTo>
                      <a:pt x="190" y="53"/>
                    </a:lnTo>
                    <a:lnTo>
                      <a:pt x="190" y="58"/>
                    </a:lnTo>
                    <a:lnTo>
                      <a:pt x="190" y="61"/>
                    </a:lnTo>
                    <a:lnTo>
                      <a:pt x="190" y="65"/>
                    </a:lnTo>
                    <a:lnTo>
                      <a:pt x="190" y="76"/>
                    </a:lnTo>
                    <a:lnTo>
                      <a:pt x="188" y="86"/>
                    </a:lnTo>
                    <a:lnTo>
                      <a:pt x="186" y="97"/>
                    </a:lnTo>
                    <a:lnTo>
                      <a:pt x="183" y="107"/>
                    </a:lnTo>
                    <a:lnTo>
                      <a:pt x="179" y="116"/>
                    </a:lnTo>
                    <a:lnTo>
                      <a:pt x="175" y="125"/>
                    </a:lnTo>
                    <a:lnTo>
                      <a:pt x="169" y="133"/>
                    </a:lnTo>
                    <a:lnTo>
                      <a:pt x="164" y="142"/>
                    </a:lnTo>
                    <a:lnTo>
                      <a:pt x="157" y="147"/>
                    </a:lnTo>
                    <a:lnTo>
                      <a:pt x="150" y="155"/>
                    </a:lnTo>
                    <a:lnTo>
                      <a:pt x="143" y="159"/>
                    </a:lnTo>
                    <a:lnTo>
                      <a:pt x="135" y="164"/>
                    </a:lnTo>
                    <a:lnTo>
                      <a:pt x="127" y="168"/>
                    </a:lnTo>
                    <a:lnTo>
                      <a:pt x="118" y="170"/>
                    </a:lnTo>
                    <a:lnTo>
                      <a:pt x="109" y="173"/>
                    </a:lnTo>
                    <a:lnTo>
                      <a:pt x="100" y="173"/>
                    </a:lnTo>
                    <a:lnTo>
                      <a:pt x="91" y="173"/>
                    </a:lnTo>
                    <a:lnTo>
                      <a:pt x="82" y="170"/>
                    </a:lnTo>
                    <a:lnTo>
                      <a:pt x="73" y="168"/>
                    </a:lnTo>
                    <a:lnTo>
                      <a:pt x="64" y="164"/>
                    </a:lnTo>
                    <a:lnTo>
                      <a:pt x="56" y="159"/>
                    </a:lnTo>
                    <a:lnTo>
                      <a:pt x="49" y="155"/>
                    </a:lnTo>
                    <a:lnTo>
                      <a:pt x="42" y="147"/>
                    </a:lnTo>
                    <a:lnTo>
                      <a:pt x="36" y="142"/>
                    </a:lnTo>
                    <a:lnTo>
                      <a:pt x="30" y="133"/>
                    </a:lnTo>
                    <a:lnTo>
                      <a:pt x="25" y="125"/>
                    </a:lnTo>
                    <a:lnTo>
                      <a:pt x="20" y="116"/>
                    </a:lnTo>
                    <a:lnTo>
                      <a:pt x="16" y="107"/>
                    </a:lnTo>
                    <a:lnTo>
                      <a:pt x="13" y="97"/>
                    </a:lnTo>
                    <a:lnTo>
                      <a:pt x="11" y="86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9" y="55"/>
                    </a:lnTo>
                    <a:lnTo>
                      <a:pt x="10" y="47"/>
                    </a:lnTo>
                    <a:lnTo>
                      <a:pt x="12" y="38"/>
                    </a:lnTo>
                    <a:lnTo>
                      <a:pt x="14" y="30"/>
                    </a:lnTo>
                    <a:lnTo>
                      <a:pt x="16" y="22"/>
                    </a:lnTo>
                    <a:lnTo>
                      <a:pt x="20" y="14"/>
                    </a:lnTo>
                    <a:lnTo>
                      <a:pt x="23" y="7"/>
                    </a:lnTo>
                    <a:lnTo>
                      <a:pt x="27" y="0"/>
                    </a:lnTo>
                    <a:lnTo>
                      <a:pt x="25" y="1"/>
                    </a:lnTo>
                    <a:lnTo>
                      <a:pt x="22" y="4"/>
                    </a:lnTo>
                    <a:lnTo>
                      <a:pt x="20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11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7" y="20"/>
                    </a:lnTo>
                    <a:lnTo>
                      <a:pt x="5" y="26"/>
                    </a:lnTo>
                    <a:lnTo>
                      <a:pt x="4" y="32"/>
                    </a:lnTo>
                    <a:lnTo>
                      <a:pt x="3" y="38"/>
                    </a:lnTo>
                    <a:lnTo>
                      <a:pt x="2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1" y="77"/>
                    </a:lnTo>
                    <a:lnTo>
                      <a:pt x="2" y="89"/>
                    </a:lnTo>
                    <a:lnTo>
                      <a:pt x="5" y="100"/>
                    </a:lnTo>
                    <a:lnTo>
                      <a:pt x="8" y="112"/>
                    </a:lnTo>
                    <a:lnTo>
                      <a:pt x="12" y="121"/>
                    </a:lnTo>
                    <a:lnTo>
                      <a:pt x="17" y="131"/>
                    </a:lnTo>
                    <a:lnTo>
                      <a:pt x="23" y="140"/>
                    </a:lnTo>
                    <a:lnTo>
                      <a:pt x="29" y="149"/>
                    </a:lnTo>
                    <a:lnTo>
                      <a:pt x="36" y="156"/>
                    </a:lnTo>
                    <a:lnTo>
                      <a:pt x="44" y="163"/>
                    </a:lnTo>
                    <a:lnTo>
                      <a:pt x="52" y="169"/>
                    </a:lnTo>
                    <a:lnTo>
                      <a:pt x="61" y="174"/>
                    </a:lnTo>
                    <a:lnTo>
                      <a:pt x="70" y="179"/>
                    </a:lnTo>
                    <a:lnTo>
                      <a:pt x="80" y="181"/>
                    </a:lnTo>
                    <a:lnTo>
                      <a:pt x="90" y="182"/>
                    </a:lnTo>
                    <a:lnTo>
                      <a:pt x="100" y="183"/>
                    </a:lnTo>
                    <a:lnTo>
                      <a:pt x="110" y="182"/>
                    </a:lnTo>
                    <a:lnTo>
                      <a:pt x="120" y="181"/>
                    </a:lnTo>
                    <a:lnTo>
                      <a:pt x="130" y="179"/>
                    </a:lnTo>
                    <a:lnTo>
                      <a:pt x="139" y="174"/>
                    </a:lnTo>
                    <a:lnTo>
                      <a:pt x="147" y="169"/>
                    </a:lnTo>
                    <a:lnTo>
                      <a:pt x="155" y="163"/>
                    </a:lnTo>
                    <a:lnTo>
                      <a:pt x="163" y="156"/>
                    </a:lnTo>
                    <a:lnTo>
                      <a:pt x="170" y="149"/>
                    </a:lnTo>
                    <a:lnTo>
                      <a:pt x="176" y="140"/>
                    </a:lnTo>
                    <a:lnTo>
                      <a:pt x="182" y="131"/>
                    </a:lnTo>
                    <a:lnTo>
                      <a:pt x="187" y="121"/>
                    </a:lnTo>
                    <a:lnTo>
                      <a:pt x="191" y="112"/>
                    </a:lnTo>
                    <a:lnTo>
                      <a:pt x="196" y="100"/>
                    </a:lnTo>
                    <a:lnTo>
                      <a:pt x="198" y="89"/>
                    </a:lnTo>
                    <a:lnTo>
                      <a:pt x="200" y="77"/>
                    </a:lnTo>
                    <a:lnTo>
                      <a:pt x="200" y="65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9" name="Freeform 27"/>
              <p:cNvSpPr>
                <a:spLocks/>
              </p:cNvSpPr>
              <p:nvPr/>
            </p:nvSpPr>
            <p:spPr bwMode="auto">
              <a:xfrm>
                <a:off x="1143" y="2648"/>
                <a:ext cx="38" cy="30"/>
              </a:xfrm>
              <a:custGeom>
                <a:avLst/>
                <a:gdLst>
                  <a:gd name="T0" fmla="*/ 0 w 191"/>
                  <a:gd name="T1" fmla="*/ 0 h 183"/>
                  <a:gd name="T2" fmla="*/ 0 w 191"/>
                  <a:gd name="T3" fmla="*/ 0 h 183"/>
                  <a:gd name="T4" fmla="*/ 0 w 191"/>
                  <a:gd name="T5" fmla="*/ 0 h 183"/>
                  <a:gd name="T6" fmla="*/ 0 w 191"/>
                  <a:gd name="T7" fmla="*/ 0 h 183"/>
                  <a:gd name="T8" fmla="*/ 0 w 191"/>
                  <a:gd name="T9" fmla="*/ 0 h 183"/>
                  <a:gd name="T10" fmla="*/ 0 w 191"/>
                  <a:gd name="T11" fmla="*/ 0 h 183"/>
                  <a:gd name="T12" fmla="*/ 0 w 191"/>
                  <a:gd name="T13" fmla="*/ 0 h 183"/>
                  <a:gd name="T14" fmla="*/ 0 w 191"/>
                  <a:gd name="T15" fmla="*/ 0 h 183"/>
                  <a:gd name="T16" fmla="*/ 0 w 191"/>
                  <a:gd name="T17" fmla="*/ 0 h 183"/>
                  <a:gd name="T18" fmla="*/ 0 w 191"/>
                  <a:gd name="T19" fmla="*/ 0 h 183"/>
                  <a:gd name="T20" fmla="*/ 0 w 191"/>
                  <a:gd name="T21" fmla="*/ 0 h 183"/>
                  <a:gd name="T22" fmla="*/ 0 w 191"/>
                  <a:gd name="T23" fmla="*/ 0 h 183"/>
                  <a:gd name="T24" fmla="*/ 0 w 191"/>
                  <a:gd name="T25" fmla="*/ 0 h 183"/>
                  <a:gd name="T26" fmla="*/ 0 w 191"/>
                  <a:gd name="T27" fmla="*/ 0 h 183"/>
                  <a:gd name="T28" fmla="*/ 0 w 191"/>
                  <a:gd name="T29" fmla="*/ 0 h 183"/>
                  <a:gd name="T30" fmla="*/ 0 w 191"/>
                  <a:gd name="T31" fmla="*/ 0 h 183"/>
                  <a:gd name="T32" fmla="*/ 0 w 191"/>
                  <a:gd name="T33" fmla="*/ 0 h 183"/>
                  <a:gd name="T34" fmla="*/ 0 w 191"/>
                  <a:gd name="T35" fmla="*/ 0 h 183"/>
                  <a:gd name="T36" fmla="*/ 0 w 191"/>
                  <a:gd name="T37" fmla="*/ 0 h 183"/>
                  <a:gd name="T38" fmla="*/ 0 w 191"/>
                  <a:gd name="T39" fmla="*/ 0 h 183"/>
                  <a:gd name="T40" fmla="*/ 0 w 191"/>
                  <a:gd name="T41" fmla="*/ 0 h 183"/>
                  <a:gd name="T42" fmla="*/ 0 w 191"/>
                  <a:gd name="T43" fmla="*/ 0 h 183"/>
                  <a:gd name="T44" fmla="*/ 0 w 191"/>
                  <a:gd name="T45" fmla="*/ 0 h 183"/>
                  <a:gd name="T46" fmla="*/ 0 w 191"/>
                  <a:gd name="T47" fmla="*/ 0 h 183"/>
                  <a:gd name="T48" fmla="*/ 0 w 191"/>
                  <a:gd name="T49" fmla="*/ 0 h 183"/>
                  <a:gd name="T50" fmla="*/ 0 w 191"/>
                  <a:gd name="T51" fmla="*/ 0 h 183"/>
                  <a:gd name="T52" fmla="*/ 0 w 191"/>
                  <a:gd name="T53" fmla="*/ 0 h 183"/>
                  <a:gd name="T54" fmla="*/ 0 w 191"/>
                  <a:gd name="T55" fmla="*/ 0 h 183"/>
                  <a:gd name="T56" fmla="*/ 0 w 191"/>
                  <a:gd name="T57" fmla="*/ 0 h 183"/>
                  <a:gd name="T58" fmla="*/ 0 w 191"/>
                  <a:gd name="T59" fmla="*/ 0 h 183"/>
                  <a:gd name="T60" fmla="*/ 0 w 191"/>
                  <a:gd name="T61" fmla="*/ 0 h 183"/>
                  <a:gd name="T62" fmla="*/ 0 w 191"/>
                  <a:gd name="T63" fmla="*/ 0 h 183"/>
                  <a:gd name="T64" fmla="*/ 0 w 191"/>
                  <a:gd name="T65" fmla="*/ 0 h 183"/>
                  <a:gd name="T66" fmla="*/ 0 w 191"/>
                  <a:gd name="T67" fmla="*/ 0 h 183"/>
                  <a:gd name="T68" fmla="*/ 0 w 191"/>
                  <a:gd name="T69" fmla="*/ 0 h 183"/>
                  <a:gd name="T70" fmla="*/ 0 w 191"/>
                  <a:gd name="T71" fmla="*/ 0 h 183"/>
                  <a:gd name="T72" fmla="*/ 0 w 191"/>
                  <a:gd name="T73" fmla="*/ 0 h 183"/>
                  <a:gd name="T74" fmla="*/ 0 w 191"/>
                  <a:gd name="T75" fmla="*/ 0 h 183"/>
                  <a:gd name="T76" fmla="*/ 0 w 191"/>
                  <a:gd name="T77" fmla="*/ 0 h 183"/>
                  <a:gd name="T78" fmla="*/ 0 w 191"/>
                  <a:gd name="T79" fmla="*/ 0 h 183"/>
                  <a:gd name="T80" fmla="*/ 0 w 191"/>
                  <a:gd name="T81" fmla="*/ 0 h 183"/>
                  <a:gd name="T82" fmla="*/ 0 w 191"/>
                  <a:gd name="T83" fmla="*/ 0 h 183"/>
                  <a:gd name="T84" fmla="*/ 0 w 191"/>
                  <a:gd name="T85" fmla="*/ 0 h 183"/>
                  <a:gd name="T86" fmla="*/ 0 w 191"/>
                  <a:gd name="T87" fmla="*/ 0 h 183"/>
                  <a:gd name="T88" fmla="*/ 0 w 191"/>
                  <a:gd name="T89" fmla="*/ 0 h 183"/>
                  <a:gd name="T90" fmla="*/ 0 w 191"/>
                  <a:gd name="T91" fmla="*/ 0 h 183"/>
                  <a:gd name="T92" fmla="*/ 0 w 191"/>
                  <a:gd name="T93" fmla="*/ 0 h 183"/>
                  <a:gd name="T94" fmla="*/ 0 w 191"/>
                  <a:gd name="T95" fmla="*/ 0 h 183"/>
                  <a:gd name="T96" fmla="*/ 0 w 191"/>
                  <a:gd name="T97" fmla="*/ 0 h 183"/>
                  <a:gd name="T98" fmla="*/ 0 w 191"/>
                  <a:gd name="T99" fmla="*/ 0 h 183"/>
                  <a:gd name="T100" fmla="*/ 0 w 191"/>
                  <a:gd name="T101" fmla="*/ 0 h 183"/>
                  <a:gd name="T102" fmla="*/ 0 w 191"/>
                  <a:gd name="T103" fmla="*/ 0 h 183"/>
                  <a:gd name="T104" fmla="*/ 0 w 191"/>
                  <a:gd name="T105" fmla="*/ 0 h 183"/>
                  <a:gd name="T106" fmla="*/ 0 w 191"/>
                  <a:gd name="T107" fmla="*/ 0 h 183"/>
                  <a:gd name="T108" fmla="*/ 0 w 191"/>
                  <a:gd name="T109" fmla="*/ 0 h 183"/>
                  <a:gd name="T110" fmla="*/ 0 w 191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1"/>
                  <a:gd name="T169" fmla="*/ 0 h 183"/>
                  <a:gd name="T170" fmla="*/ 191 w 191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1" h="183">
                    <a:moveTo>
                      <a:pt x="191" y="71"/>
                    </a:moveTo>
                    <a:lnTo>
                      <a:pt x="191" y="68"/>
                    </a:lnTo>
                    <a:lnTo>
                      <a:pt x="189" y="66"/>
                    </a:lnTo>
                    <a:lnTo>
                      <a:pt x="189" y="64"/>
                    </a:lnTo>
                    <a:lnTo>
                      <a:pt x="189" y="61"/>
                    </a:lnTo>
                    <a:lnTo>
                      <a:pt x="189" y="59"/>
                    </a:lnTo>
                    <a:lnTo>
                      <a:pt x="189" y="56"/>
                    </a:lnTo>
                    <a:lnTo>
                      <a:pt x="188" y="54"/>
                    </a:lnTo>
                    <a:lnTo>
                      <a:pt x="188" y="52"/>
                    </a:lnTo>
                    <a:lnTo>
                      <a:pt x="187" y="48"/>
                    </a:lnTo>
                    <a:lnTo>
                      <a:pt x="185" y="46"/>
                    </a:lnTo>
                    <a:lnTo>
                      <a:pt x="183" y="43"/>
                    </a:lnTo>
                    <a:lnTo>
                      <a:pt x="181" y="41"/>
                    </a:lnTo>
                    <a:lnTo>
                      <a:pt x="179" y="38"/>
                    </a:lnTo>
                    <a:lnTo>
                      <a:pt x="178" y="35"/>
                    </a:lnTo>
                    <a:lnTo>
                      <a:pt x="176" y="32"/>
                    </a:lnTo>
                    <a:lnTo>
                      <a:pt x="174" y="30"/>
                    </a:lnTo>
                    <a:lnTo>
                      <a:pt x="175" y="35"/>
                    </a:lnTo>
                    <a:lnTo>
                      <a:pt x="177" y="40"/>
                    </a:lnTo>
                    <a:lnTo>
                      <a:pt x="178" y="44"/>
                    </a:lnTo>
                    <a:lnTo>
                      <a:pt x="179" y="49"/>
                    </a:lnTo>
                    <a:lnTo>
                      <a:pt x="180" y="55"/>
                    </a:lnTo>
                    <a:lnTo>
                      <a:pt x="180" y="60"/>
                    </a:lnTo>
                    <a:lnTo>
                      <a:pt x="180" y="66"/>
                    </a:lnTo>
                    <a:lnTo>
                      <a:pt x="181" y="71"/>
                    </a:lnTo>
                    <a:lnTo>
                      <a:pt x="180" y="82"/>
                    </a:lnTo>
                    <a:lnTo>
                      <a:pt x="179" y="91"/>
                    </a:lnTo>
                    <a:lnTo>
                      <a:pt x="177" y="101"/>
                    </a:lnTo>
                    <a:lnTo>
                      <a:pt x="174" y="110"/>
                    </a:lnTo>
                    <a:lnTo>
                      <a:pt x="170" y="120"/>
                    </a:lnTo>
                    <a:lnTo>
                      <a:pt x="166" y="128"/>
                    </a:lnTo>
                    <a:lnTo>
                      <a:pt x="161" y="136"/>
                    </a:lnTo>
                    <a:lnTo>
                      <a:pt x="156" y="143"/>
                    </a:lnTo>
                    <a:lnTo>
                      <a:pt x="149" y="150"/>
                    </a:lnTo>
                    <a:lnTo>
                      <a:pt x="143" y="156"/>
                    </a:lnTo>
                    <a:lnTo>
                      <a:pt x="136" y="161"/>
                    </a:lnTo>
                    <a:lnTo>
                      <a:pt x="128" y="165"/>
                    </a:lnTo>
                    <a:lnTo>
                      <a:pt x="121" y="169"/>
                    </a:lnTo>
                    <a:lnTo>
                      <a:pt x="112" y="171"/>
                    </a:lnTo>
                    <a:lnTo>
                      <a:pt x="104" y="173"/>
                    </a:lnTo>
                    <a:lnTo>
                      <a:pt x="95" y="173"/>
                    </a:lnTo>
                    <a:lnTo>
                      <a:pt x="86" y="173"/>
                    </a:lnTo>
                    <a:lnTo>
                      <a:pt x="78" y="171"/>
                    </a:lnTo>
                    <a:lnTo>
                      <a:pt x="70" y="169"/>
                    </a:lnTo>
                    <a:lnTo>
                      <a:pt x="61" y="165"/>
                    </a:lnTo>
                    <a:lnTo>
                      <a:pt x="53" y="161"/>
                    </a:lnTo>
                    <a:lnTo>
                      <a:pt x="46" y="156"/>
                    </a:lnTo>
                    <a:lnTo>
                      <a:pt x="40" y="150"/>
                    </a:lnTo>
                    <a:lnTo>
                      <a:pt x="34" y="143"/>
                    </a:lnTo>
                    <a:lnTo>
                      <a:pt x="28" y="136"/>
                    </a:lnTo>
                    <a:lnTo>
                      <a:pt x="23" y="128"/>
                    </a:lnTo>
                    <a:lnTo>
                      <a:pt x="19" y="120"/>
                    </a:lnTo>
                    <a:lnTo>
                      <a:pt x="15" y="110"/>
                    </a:lnTo>
                    <a:lnTo>
                      <a:pt x="12" y="101"/>
                    </a:lnTo>
                    <a:lnTo>
                      <a:pt x="10" y="91"/>
                    </a:lnTo>
                    <a:lnTo>
                      <a:pt x="9" y="82"/>
                    </a:lnTo>
                    <a:lnTo>
                      <a:pt x="9" y="71"/>
                    </a:lnTo>
                    <a:lnTo>
                      <a:pt x="9" y="60"/>
                    </a:lnTo>
                    <a:lnTo>
                      <a:pt x="10" y="50"/>
                    </a:lnTo>
                    <a:lnTo>
                      <a:pt x="12" y="41"/>
                    </a:lnTo>
                    <a:lnTo>
                      <a:pt x="15" y="32"/>
                    </a:lnTo>
                    <a:lnTo>
                      <a:pt x="18" y="23"/>
                    </a:lnTo>
                    <a:lnTo>
                      <a:pt x="22" y="14"/>
                    </a:lnTo>
                    <a:lnTo>
                      <a:pt x="27" y="7"/>
                    </a:lnTo>
                    <a:lnTo>
                      <a:pt x="32" y="0"/>
                    </a:lnTo>
                    <a:lnTo>
                      <a:pt x="30" y="1"/>
                    </a:lnTo>
                    <a:lnTo>
                      <a:pt x="27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20" y="7"/>
                    </a:lnTo>
                    <a:lnTo>
                      <a:pt x="18" y="10"/>
                    </a:lnTo>
                    <a:lnTo>
                      <a:pt x="15" y="11"/>
                    </a:lnTo>
                    <a:lnTo>
                      <a:pt x="13" y="13"/>
                    </a:lnTo>
                    <a:lnTo>
                      <a:pt x="10" y="19"/>
                    </a:lnTo>
                    <a:lnTo>
                      <a:pt x="7" y="26"/>
                    </a:lnTo>
                    <a:lnTo>
                      <a:pt x="5" y="34"/>
                    </a:lnTo>
                    <a:lnTo>
                      <a:pt x="3" y="41"/>
                    </a:lnTo>
                    <a:lnTo>
                      <a:pt x="2" y="48"/>
                    </a:lnTo>
                    <a:lnTo>
                      <a:pt x="1" y="55"/>
                    </a:lnTo>
                    <a:lnTo>
                      <a:pt x="0" y="62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2" y="94"/>
                    </a:lnTo>
                    <a:lnTo>
                      <a:pt x="4" y="104"/>
                    </a:lnTo>
                    <a:lnTo>
                      <a:pt x="7" y="115"/>
                    </a:lnTo>
                    <a:lnTo>
                      <a:pt x="11" y="125"/>
                    </a:lnTo>
                    <a:lnTo>
                      <a:pt x="16" y="134"/>
                    </a:lnTo>
                    <a:lnTo>
                      <a:pt x="21" y="143"/>
                    </a:lnTo>
                    <a:lnTo>
                      <a:pt x="27" y="151"/>
                    </a:lnTo>
                    <a:lnTo>
                      <a:pt x="34" y="158"/>
                    </a:lnTo>
                    <a:lnTo>
                      <a:pt x="41" y="164"/>
                    </a:lnTo>
                    <a:lnTo>
                      <a:pt x="49" y="170"/>
                    </a:lnTo>
                    <a:lnTo>
                      <a:pt x="57" y="175"/>
                    </a:lnTo>
                    <a:lnTo>
                      <a:pt x="67" y="179"/>
                    </a:lnTo>
                    <a:lnTo>
                      <a:pt x="76" y="182"/>
                    </a:lnTo>
                    <a:lnTo>
                      <a:pt x="85" y="183"/>
                    </a:lnTo>
                    <a:lnTo>
                      <a:pt x="95" y="183"/>
                    </a:lnTo>
                    <a:lnTo>
                      <a:pt x="105" y="183"/>
                    </a:lnTo>
                    <a:lnTo>
                      <a:pt x="114" y="182"/>
                    </a:lnTo>
                    <a:lnTo>
                      <a:pt x="123" y="179"/>
                    </a:lnTo>
                    <a:lnTo>
                      <a:pt x="132" y="175"/>
                    </a:lnTo>
                    <a:lnTo>
                      <a:pt x="140" y="170"/>
                    </a:lnTo>
                    <a:lnTo>
                      <a:pt x="148" y="164"/>
                    </a:lnTo>
                    <a:lnTo>
                      <a:pt x="155" y="158"/>
                    </a:lnTo>
                    <a:lnTo>
                      <a:pt x="162" y="151"/>
                    </a:lnTo>
                    <a:lnTo>
                      <a:pt x="168" y="143"/>
                    </a:lnTo>
                    <a:lnTo>
                      <a:pt x="173" y="134"/>
                    </a:lnTo>
                    <a:lnTo>
                      <a:pt x="178" y="125"/>
                    </a:lnTo>
                    <a:lnTo>
                      <a:pt x="182" y="115"/>
                    </a:lnTo>
                    <a:lnTo>
                      <a:pt x="185" y="104"/>
                    </a:lnTo>
                    <a:lnTo>
                      <a:pt x="188" y="94"/>
                    </a:lnTo>
                    <a:lnTo>
                      <a:pt x="189" y="83"/>
                    </a:lnTo>
                    <a:lnTo>
                      <a:pt x="191" y="71"/>
                    </a:lnTo>
                    <a:close/>
                  </a:path>
                </a:pathLst>
              </a:custGeom>
              <a:solidFill>
                <a:srgbClr val="F7CD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0" name="Freeform 28"/>
              <p:cNvSpPr>
                <a:spLocks/>
              </p:cNvSpPr>
              <p:nvPr/>
            </p:nvSpPr>
            <p:spPr bwMode="auto">
              <a:xfrm>
                <a:off x="1143" y="2647"/>
                <a:ext cx="37" cy="30"/>
              </a:xfrm>
              <a:custGeom>
                <a:avLst/>
                <a:gdLst>
                  <a:gd name="T0" fmla="*/ 0 w 181"/>
                  <a:gd name="T1" fmla="*/ 0 h 185"/>
                  <a:gd name="T2" fmla="*/ 0 w 181"/>
                  <a:gd name="T3" fmla="*/ 0 h 185"/>
                  <a:gd name="T4" fmla="*/ 0 w 181"/>
                  <a:gd name="T5" fmla="*/ 0 h 185"/>
                  <a:gd name="T6" fmla="*/ 0 w 181"/>
                  <a:gd name="T7" fmla="*/ 0 h 185"/>
                  <a:gd name="T8" fmla="*/ 0 w 181"/>
                  <a:gd name="T9" fmla="*/ 0 h 185"/>
                  <a:gd name="T10" fmla="*/ 0 w 181"/>
                  <a:gd name="T11" fmla="*/ 0 h 185"/>
                  <a:gd name="T12" fmla="*/ 0 w 181"/>
                  <a:gd name="T13" fmla="*/ 0 h 185"/>
                  <a:gd name="T14" fmla="*/ 0 w 181"/>
                  <a:gd name="T15" fmla="*/ 0 h 185"/>
                  <a:gd name="T16" fmla="*/ 0 w 181"/>
                  <a:gd name="T17" fmla="*/ 0 h 185"/>
                  <a:gd name="T18" fmla="*/ 0 w 181"/>
                  <a:gd name="T19" fmla="*/ 0 h 185"/>
                  <a:gd name="T20" fmla="*/ 0 w 181"/>
                  <a:gd name="T21" fmla="*/ 0 h 185"/>
                  <a:gd name="T22" fmla="*/ 0 w 181"/>
                  <a:gd name="T23" fmla="*/ 0 h 185"/>
                  <a:gd name="T24" fmla="*/ 0 w 181"/>
                  <a:gd name="T25" fmla="*/ 0 h 185"/>
                  <a:gd name="T26" fmla="*/ 0 w 181"/>
                  <a:gd name="T27" fmla="*/ 0 h 185"/>
                  <a:gd name="T28" fmla="*/ 0 w 181"/>
                  <a:gd name="T29" fmla="*/ 0 h 185"/>
                  <a:gd name="T30" fmla="*/ 0 w 181"/>
                  <a:gd name="T31" fmla="*/ 0 h 185"/>
                  <a:gd name="T32" fmla="*/ 0 w 181"/>
                  <a:gd name="T33" fmla="*/ 0 h 185"/>
                  <a:gd name="T34" fmla="*/ 0 w 181"/>
                  <a:gd name="T35" fmla="*/ 0 h 185"/>
                  <a:gd name="T36" fmla="*/ 0 w 181"/>
                  <a:gd name="T37" fmla="*/ 0 h 185"/>
                  <a:gd name="T38" fmla="*/ 0 w 181"/>
                  <a:gd name="T39" fmla="*/ 0 h 185"/>
                  <a:gd name="T40" fmla="*/ 0 w 181"/>
                  <a:gd name="T41" fmla="*/ 0 h 185"/>
                  <a:gd name="T42" fmla="*/ 0 w 181"/>
                  <a:gd name="T43" fmla="*/ 0 h 185"/>
                  <a:gd name="T44" fmla="*/ 0 w 181"/>
                  <a:gd name="T45" fmla="*/ 0 h 185"/>
                  <a:gd name="T46" fmla="*/ 0 w 181"/>
                  <a:gd name="T47" fmla="*/ 0 h 185"/>
                  <a:gd name="T48" fmla="*/ 0 w 181"/>
                  <a:gd name="T49" fmla="*/ 0 h 185"/>
                  <a:gd name="T50" fmla="*/ 0 w 181"/>
                  <a:gd name="T51" fmla="*/ 0 h 185"/>
                  <a:gd name="T52" fmla="*/ 0 w 181"/>
                  <a:gd name="T53" fmla="*/ 0 h 185"/>
                  <a:gd name="T54" fmla="*/ 0 w 181"/>
                  <a:gd name="T55" fmla="*/ 0 h 185"/>
                  <a:gd name="T56" fmla="*/ 0 w 181"/>
                  <a:gd name="T57" fmla="*/ 0 h 185"/>
                  <a:gd name="T58" fmla="*/ 0 w 181"/>
                  <a:gd name="T59" fmla="*/ 0 h 185"/>
                  <a:gd name="T60" fmla="*/ 0 w 181"/>
                  <a:gd name="T61" fmla="*/ 0 h 185"/>
                  <a:gd name="T62" fmla="*/ 0 w 181"/>
                  <a:gd name="T63" fmla="*/ 0 h 185"/>
                  <a:gd name="T64" fmla="*/ 0 w 181"/>
                  <a:gd name="T65" fmla="*/ 0 h 185"/>
                  <a:gd name="T66" fmla="*/ 0 w 181"/>
                  <a:gd name="T67" fmla="*/ 0 h 185"/>
                  <a:gd name="T68" fmla="*/ 0 w 181"/>
                  <a:gd name="T69" fmla="*/ 0 h 185"/>
                  <a:gd name="T70" fmla="*/ 0 w 181"/>
                  <a:gd name="T71" fmla="*/ 0 h 185"/>
                  <a:gd name="T72" fmla="*/ 0 w 181"/>
                  <a:gd name="T73" fmla="*/ 0 h 185"/>
                  <a:gd name="T74" fmla="*/ 0 w 181"/>
                  <a:gd name="T75" fmla="*/ 0 h 185"/>
                  <a:gd name="T76" fmla="*/ 0 w 181"/>
                  <a:gd name="T77" fmla="*/ 0 h 185"/>
                  <a:gd name="T78" fmla="*/ 0 w 181"/>
                  <a:gd name="T79" fmla="*/ 0 h 185"/>
                  <a:gd name="T80" fmla="*/ 0 w 181"/>
                  <a:gd name="T81" fmla="*/ 0 h 185"/>
                  <a:gd name="T82" fmla="*/ 0 w 181"/>
                  <a:gd name="T83" fmla="*/ 0 h 185"/>
                  <a:gd name="T84" fmla="*/ 0 w 181"/>
                  <a:gd name="T85" fmla="*/ 0 h 185"/>
                  <a:gd name="T86" fmla="*/ 0 w 181"/>
                  <a:gd name="T87" fmla="*/ 0 h 185"/>
                  <a:gd name="T88" fmla="*/ 0 w 181"/>
                  <a:gd name="T89" fmla="*/ 0 h 185"/>
                  <a:gd name="T90" fmla="*/ 0 w 181"/>
                  <a:gd name="T91" fmla="*/ 0 h 185"/>
                  <a:gd name="T92" fmla="*/ 0 w 181"/>
                  <a:gd name="T93" fmla="*/ 0 h 185"/>
                  <a:gd name="T94" fmla="*/ 0 w 181"/>
                  <a:gd name="T95" fmla="*/ 0 h 185"/>
                  <a:gd name="T96" fmla="*/ 0 w 181"/>
                  <a:gd name="T97" fmla="*/ 0 h 185"/>
                  <a:gd name="T98" fmla="*/ 0 w 181"/>
                  <a:gd name="T99" fmla="*/ 0 h 185"/>
                  <a:gd name="T100" fmla="*/ 0 w 181"/>
                  <a:gd name="T101" fmla="*/ 0 h 185"/>
                  <a:gd name="T102" fmla="*/ 0 w 181"/>
                  <a:gd name="T103" fmla="*/ 0 h 185"/>
                  <a:gd name="T104" fmla="*/ 0 w 181"/>
                  <a:gd name="T105" fmla="*/ 0 h 185"/>
                  <a:gd name="T106" fmla="*/ 0 w 181"/>
                  <a:gd name="T107" fmla="*/ 0 h 185"/>
                  <a:gd name="T108" fmla="*/ 0 w 181"/>
                  <a:gd name="T109" fmla="*/ 0 h 185"/>
                  <a:gd name="T110" fmla="*/ 0 w 181"/>
                  <a:gd name="T111" fmla="*/ 0 h 18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81"/>
                  <a:gd name="T169" fmla="*/ 0 h 185"/>
                  <a:gd name="T170" fmla="*/ 181 w 181"/>
                  <a:gd name="T171" fmla="*/ 185 h 18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81" h="185">
                    <a:moveTo>
                      <a:pt x="181" y="77"/>
                    </a:moveTo>
                    <a:lnTo>
                      <a:pt x="181" y="73"/>
                    </a:lnTo>
                    <a:lnTo>
                      <a:pt x="181" y="70"/>
                    </a:lnTo>
                    <a:lnTo>
                      <a:pt x="181" y="65"/>
                    </a:lnTo>
                    <a:lnTo>
                      <a:pt x="180" y="61"/>
                    </a:lnTo>
                    <a:lnTo>
                      <a:pt x="180" y="58"/>
                    </a:lnTo>
                    <a:lnTo>
                      <a:pt x="179" y="54"/>
                    </a:lnTo>
                    <a:lnTo>
                      <a:pt x="178" y="50"/>
                    </a:lnTo>
                    <a:lnTo>
                      <a:pt x="178" y="47"/>
                    </a:lnTo>
                    <a:lnTo>
                      <a:pt x="176" y="44"/>
                    </a:lnTo>
                    <a:lnTo>
                      <a:pt x="174" y="41"/>
                    </a:lnTo>
                    <a:lnTo>
                      <a:pt x="171" y="38"/>
                    </a:lnTo>
                    <a:lnTo>
                      <a:pt x="169" y="36"/>
                    </a:lnTo>
                    <a:lnTo>
                      <a:pt x="167" y="34"/>
                    </a:lnTo>
                    <a:lnTo>
                      <a:pt x="165" y="31"/>
                    </a:lnTo>
                    <a:lnTo>
                      <a:pt x="163" y="29"/>
                    </a:lnTo>
                    <a:lnTo>
                      <a:pt x="160" y="26"/>
                    </a:lnTo>
                    <a:lnTo>
                      <a:pt x="163" y="31"/>
                    </a:lnTo>
                    <a:lnTo>
                      <a:pt x="165" y="37"/>
                    </a:lnTo>
                    <a:lnTo>
                      <a:pt x="167" y="43"/>
                    </a:lnTo>
                    <a:lnTo>
                      <a:pt x="169" y="50"/>
                    </a:lnTo>
                    <a:lnTo>
                      <a:pt x="170" y="56"/>
                    </a:lnTo>
                    <a:lnTo>
                      <a:pt x="171" y="64"/>
                    </a:lnTo>
                    <a:lnTo>
                      <a:pt x="172" y="70"/>
                    </a:lnTo>
                    <a:lnTo>
                      <a:pt x="172" y="77"/>
                    </a:lnTo>
                    <a:lnTo>
                      <a:pt x="172" y="86"/>
                    </a:lnTo>
                    <a:lnTo>
                      <a:pt x="170" y="96"/>
                    </a:lnTo>
                    <a:lnTo>
                      <a:pt x="168" y="106"/>
                    </a:lnTo>
                    <a:lnTo>
                      <a:pt x="166" y="114"/>
                    </a:lnTo>
                    <a:lnTo>
                      <a:pt x="162" y="124"/>
                    </a:lnTo>
                    <a:lnTo>
                      <a:pt x="158" y="131"/>
                    </a:lnTo>
                    <a:lnTo>
                      <a:pt x="154" y="139"/>
                    </a:lnTo>
                    <a:lnTo>
                      <a:pt x="148" y="145"/>
                    </a:lnTo>
                    <a:lnTo>
                      <a:pt x="143" y="151"/>
                    </a:lnTo>
                    <a:lnTo>
                      <a:pt x="136" y="157"/>
                    </a:lnTo>
                    <a:lnTo>
                      <a:pt x="130" y="162"/>
                    </a:lnTo>
                    <a:lnTo>
                      <a:pt x="123" y="167"/>
                    </a:lnTo>
                    <a:lnTo>
                      <a:pt x="115" y="169"/>
                    </a:lnTo>
                    <a:lnTo>
                      <a:pt x="107" y="171"/>
                    </a:lnTo>
                    <a:lnTo>
                      <a:pt x="99" y="174"/>
                    </a:lnTo>
                    <a:lnTo>
                      <a:pt x="91" y="174"/>
                    </a:lnTo>
                    <a:lnTo>
                      <a:pt x="83" y="174"/>
                    </a:lnTo>
                    <a:lnTo>
                      <a:pt x="75" y="171"/>
                    </a:lnTo>
                    <a:lnTo>
                      <a:pt x="67" y="169"/>
                    </a:lnTo>
                    <a:lnTo>
                      <a:pt x="59" y="167"/>
                    </a:lnTo>
                    <a:lnTo>
                      <a:pt x="52" y="162"/>
                    </a:lnTo>
                    <a:lnTo>
                      <a:pt x="45" y="157"/>
                    </a:lnTo>
                    <a:lnTo>
                      <a:pt x="39" y="151"/>
                    </a:lnTo>
                    <a:lnTo>
                      <a:pt x="33" y="145"/>
                    </a:lnTo>
                    <a:lnTo>
                      <a:pt x="28" y="139"/>
                    </a:lnTo>
                    <a:lnTo>
                      <a:pt x="23" y="131"/>
                    </a:lnTo>
                    <a:lnTo>
                      <a:pt x="19" y="124"/>
                    </a:lnTo>
                    <a:lnTo>
                      <a:pt x="16" y="114"/>
                    </a:lnTo>
                    <a:lnTo>
                      <a:pt x="13" y="106"/>
                    </a:lnTo>
                    <a:lnTo>
                      <a:pt x="11" y="96"/>
                    </a:lnTo>
                    <a:lnTo>
                      <a:pt x="10" y="86"/>
                    </a:lnTo>
                    <a:lnTo>
                      <a:pt x="9" y="77"/>
                    </a:lnTo>
                    <a:lnTo>
                      <a:pt x="10" y="65"/>
                    </a:lnTo>
                    <a:lnTo>
                      <a:pt x="11" y="54"/>
                    </a:lnTo>
                    <a:lnTo>
                      <a:pt x="14" y="43"/>
                    </a:lnTo>
                    <a:lnTo>
                      <a:pt x="18" y="34"/>
                    </a:lnTo>
                    <a:lnTo>
                      <a:pt x="22" y="24"/>
                    </a:lnTo>
                    <a:lnTo>
                      <a:pt x="27" y="16"/>
                    </a:lnTo>
                    <a:lnTo>
                      <a:pt x="33" y="7"/>
                    </a:lnTo>
                    <a:lnTo>
                      <a:pt x="40" y="0"/>
                    </a:lnTo>
                    <a:lnTo>
                      <a:pt x="37" y="1"/>
                    </a:lnTo>
                    <a:lnTo>
                      <a:pt x="35" y="2"/>
                    </a:lnTo>
                    <a:lnTo>
                      <a:pt x="32" y="4"/>
                    </a:lnTo>
                    <a:lnTo>
                      <a:pt x="29" y="6"/>
                    </a:lnTo>
                    <a:lnTo>
                      <a:pt x="26" y="7"/>
                    </a:lnTo>
                    <a:lnTo>
                      <a:pt x="23" y="8"/>
                    </a:lnTo>
                    <a:lnTo>
                      <a:pt x="21" y="11"/>
                    </a:lnTo>
                    <a:lnTo>
                      <a:pt x="18" y="12"/>
                    </a:lnTo>
                    <a:lnTo>
                      <a:pt x="14" y="19"/>
                    </a:lnTo>
                    <a:lnTo>
                      <a:pt x="11" y="26"/>
                    </a:lnTo>
                    <a:lnTo>
                      <a:pt x="7" y="34"/>
                    </a:lnTo>
                    <a:lnTo>
                      <a:pt x="5" y="42"/>
                    </a:lnTo>
                    <a:lnTo>
                      <a:pt x="3" y="50"/>
                    </a:lnTo>
                    <a:lnTo>
                      <a:pt x="1" y="59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1" y="88"/>
                    </a:lnTo>
                    <a:lnTo>
                      <a:pt x="2" y="98"/>
                    </a:lnTo>
                    <a:lnTo>
                      <a:pt x="4" y="109"/>
                    </a:lnTo>
                    <a:lnTo>
                      <a:pt x="7" y="119"/>
                    </a:lnTo>
                    <a:lnTo>
                      <a:pt x="11" y="128"/>
                    </a:lnTo>
                    <a:lnTo>
                      <a:pt x="16" y="137"/>
                    </a:lnTo>
                    <a:lnTo>
                      <a:pt x="21" y="145"/>
                    </a:lnTo>
                    <a:lnTo>
                      <a:pt x="27" y="154"/>
                    </a:lnTo>
                    <a:lnTo>
                      <a:pt x="33" y="159"/>
                    </a:lnTo>
                    <a:lnTo>
                      <a:pt x="40" y="167"/>
                    </a:lnTo>
                    <a:lnTo>
                      <a:pt x="47" y="171"/>
                    </a:lnTo>
                    <a:lnTo>
                      <a:pt x="55" y="176"/>
                    </a:lnTo>
                    <a:lnTo>
                      <a:pt x="64" y="180"/>
                    </a:lnTo>
                    <a:lnTo>
                      <a:pt x="73" y="182"/>
                    </a:lnTo>
                    <a:lnTo>
                      <a:pt x="82" y="185"/>
                    </a:lnTo>
                    <a:lnTo>
                      <a:pt x="91" y="185"/>
                    </a:lnTo>
                    <a:lnTo>
                      <a:pt x="100" y="185"/>
                    </a:lnTo>
                    <a:lnTo>
                      <a:pt x="109" y="182"/>
                    </a:lnTo>
                    <a:lnTo>
                      <a:pt x="118" y="180"/>
                    </a:lnTo>
                    <a:lnTo>
                      <a:pt x="126" y="176"/>
                    </a:lnTo>
                    <a:lnTo>
                      <a:pt x="134" y="171"/>
                    </a:lnTo>
                    <a:lnTo>
                      <a:pt x="141" y="167"/>
                    </a:lnTo>
                    <a:lnTo>
                      <a:pt x="148" y="159"/>
                    </a:lnTo>
                    <a:lnTo>
                      <a:pt x="155" y="154"/>
                    </a:lnTo>
                    <a:lnTo>
                      <a:pt x="160" y="145"/>
                    </a:lnTo>
                    <a:lnTo>
                      <a:pt x="166" y="137"/>
                    </a:lnTo>
                    <a:lnTo>
                      <a:pt x="170" y="128"/>
                    </a:lnTo>
                    <a:lnTo>
                      <a:pt x="174" y="119"/>
                    </a:lnTo>
                    <a:lnTo>
                      <a:pt x="177" y="109"/>
                    </a:lnTo>
                    <a:lnTo>
                      <a:pt x="179" y="98"/>
                    </a:lnTo>
                    <a:lnTo>
                      <a:pt x="181" y="88"/>
                    </a:lnTo>
                    <a:lnTo>
                      <a:pt x="181" y="77"/>
                    </a:lnTo>
                    <a:close/>
                  </a:path>
                </a:pathLst>
              </a:custGeom>
              <a:solidFill>
                <a:srgbClr val="F7CF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1" name="Freeform 29"/>
              <p:cNvSpPr>
                <a:spLocks/>
              </p:cNvSpPr>
              <p:nvPr/>
            </p:nvSpPr>
            <p:spPr bwMode="auto">
              <a:xfrm>
                <a:off x="1144" y="2646"/>
                <a:ext cx="35" cy="30"/>
              </a:xfrm>
              <a:custGeom>
                <a:avLst/>
                <a:gdLst>
                  <a:gd name="T0" fmla="*/ 0 w 172"/>
                  <a:gd name="T1" fmla="*/ 0 h 184"/>
                  <a:gd name="T2" fmla="*/ 0 w 172"/>
                  <a:gd name="T3" fmla="*/ 0 h 184"/>
                  <a:gd name="T4" fmla="*/ 0 w 172"/>
                  <a:gd name="T5" fmla="*/ 0 h 184"/>
                  <a:gd name="T6" fmla="*/ 0 w 172"/>
                  <a:gd name="T7" fmla="*/ 0 h 184"/>
                  <a:gd name="T8" fmla="*/ 0 w 172"/>
                  <a:gd name="T9" fmla="*/ 0 h 184"/>
                  <a:gd name="T10" fmla="*/ 0 w 172"/>
                  <a:gd name="T11" fmla="*/ 0 h 184"/>
                  <a:gd name="T12" fmla="*/ 0 w 172"/>
                  <a:gd name="T13" fmla="*/ 0 h 184"/>
                  <a:gd name="T14" fmla="*/ 0 w 172"/>
                  <a:gd name="T15" fmla="*/ 0 h 184"/>
                  <a:gd name="T16" fmla="*/ 0 w 172"/>
                  <a:gd name="T17" fmla="*/ 0 h 184"/>
                  <a:gd name="T18" fmla="*/ 0 w 172"/>
                  <a:gd name="T19" fmla="*/ 0 h 184"/>
                  <a:gd name="T20" fmla="*/ 0 w 172"/>
                  <a:gd name="T21" fmla="*/ 0 h 184"/>
                  <a:gd name="T22" fmla="*/ 0 w 172"/>
                  <a:gd name="T23" fmla="*/ 0 h 184"/>
                  <a:gd name="T24" fmla="*/ 0 w 172"/>
                  <a:gd name="T25" fmla="*/ 0 h 184"/>
                  <a:gd name="T26" fmla="*/ 0 w 172"/>
                  <a:gd name="T27" fmla="*/ 0 h 184"/>
                  <a:gd name="T28" fmla="*/ 0 w 172"/>
                  <a:gd name="T29" fmla="*/ 0 h 184"/>
                  <a:gd name="T30" fmla="*/ 0 w 172"/>
                  <a:gd name="T31" fmla="*/ 0 h 184"/>
                  <a:gd name="T32" fmla="*/ 0 w 172"/>
                  <a:gd name="T33" fmla="*/ 0 h 184"/>
                  <a:gd name="T34" fmla="*/ 0 w 172"/>
                  <a:gd name="T35" fmla="*/ 0 h 184"/>
                  <a:gd name="T36" fmla="*/ 0 w 172"/>
                  <a:gd name="T37" fmla="*/ 0 h 184"/>
                  <a:gd name="T38" fmla="*/ 0 w 172"/>
                  <a:gd name="T39" fmla="*/ 0 h 184"/>
                  <a:gd name="T40" fmla="*/ 0 w 172"/>
                  <a:gd name="T41" fmla="*/ 0 h 184"/>
                  <a:gd name="T42" fmla="*/ 0 w 172"/>
                  <a:gd name="T43" fmla="*/ 0 h 184"/>
                  <a:gd name="T44" fmla="*/ 0 w 172"/>
                  <a:gd name="T45" fmla="*/ 0 h 184"/>
                  <a:gd name="T46" fmla="*/ 0 w 172"/>
                  <a:gd name="T47" fmla="*/ 0 h 184"/>
                  <a:gd name="T48" fmla="*/ 0 w 172"/>
                  <a:gd name="T49" fmla="*/ 0 h 184"/>
                  <a:gd name="T50" fmla="*/ 0 w 172"/>
                  <a:gd name="T51" fmla="*/ 0 h 184"/>
                  <a:gd name="T52" fmla="*/ 0 w 172"/>
                  <a:gd name="T53" fmla="*/ 0 h 184"/>
                  <a:gd name="T54" fmla="*/ 0 w 172"/>
                  <a:gd name="T55" fmla="*/ 0 h 184"/>
                  <a:gd name="T56" fmla="*/ 0 w 172"/>
                  <a:gd name="T57" fmla="*/ 0 h 184"/>
                  <a:gd name="T58" fmla="*/ 0 w 172"/>
                  <a:gd name="T59" fmla="*/ 0 h 184"/>
                  <a:gd name="T60" fmla="*/ 0 w 172"/>
                  <a:gd name="T61" fmla="*/ 0 h 184"/>
                  <a:gd name="T62" fmla="*/ 0 w 172"/>
                  <a:gd name="T63" fmla="*/ 0 h 184"/>
                  <a:gd name="T64" fmla="*/ 0 w 172"/>
                  <a:gd name="T65" fmla="*/ 0 h 184"/>
                  <a:gd name="T66" fmla="*/ 0 w 172"/>
                  <a:gd name="T67" fmla="*/ 0 h 184"/>
                  <a:gd name="T68" fmla="*/ 0 w 172"/>
                  <a:gd name="T69" fmla="*/ 0 h 184"/>
                  <a:gd name="T70" fmla="*/ 0 w 172"/>
                  <a:gd name="T71" fmla="*/ 0 h 184"/>
                  <a:gd name="T72" fmla="*/ 0 w 172"/>
                  <a:gd name="T73" fmla="*/ 0 h 184"/>
                  <a:gd name="T74" fmla="*/ 0 w 172"/>
                  <a:gd name="T75" fmla="*/ 0 h 184"/>
                  <a:gd name="T76" fmla="*/ 0 w 172"/>
                  <a:gd name="T77" fmla="*/ 0 h 184"/>
                  <a:gd name="T78" fmla="*/ 0 w 172"/>
                  <a:gd name="T79" fmla="*/ 0 h 184"/>
                  <a:gd name="T80" fmla="*/ 0 w 172"/>
                  <a:gd name="T81" fmla="*/ 0 h 184"/>
                  <a:gd name="T82" fmla="*/ 0 w 172"/>
                  <a:gd name="T83" fmla="*/ 0 h 184"/>
                  <a:gd name="T84" fmla="*/ 0 w 172"/>
                  <a:gd name="T85" fmla="*/ 0 h 184"/>
                  <a:gd name="T86" fmla="*/ 0 w 172"/>
                  <a:gd name="T87" fmla="*/ 0 h 184"/>
                  <a:gd name="T88" fmla="*/ 0 w 172"/>
                  <a:gd name="T89" fmla="*/ 0 h 184"/>
                  <a:gd name="T90" fmla="*/ 0 w 172"/>
                  <a:gd name="T91" fmla="*/ 0 h 184"/>
                  <a:gd name="T92" fmla="*/ 0 w 172"/>
                  <a:gd name="T93" fmla="*/ 0 h 184"/>
                  <a:gd name="T94" fmla="*/ 0 w 172"/>
                  <a:gd name="T95" fmla="*/ 0 h 184"/>
                  <a:gd name="T96" fmla="*/ 0 w 172"/>
                  <a:gd name="T97" fmla="*/ 0 h 184"/>
                  <a:gd name="T98" fmla="*/ 0 w 172"/>
                  <a:gd name="T99" fmla="*/ 0 h 184"/>
                  <a:gd name="T100" fmla="*/ 0 w 172"/>
                  <a:gd name="T101" fmla="*/ 0 h 184"/>
                  <a:gd name="T102" fmla="*/ 0 w 172"/>
                  <a:gd name="T103" fmla="*/ 0 h 184"/>
                  <a:gd name="T104" fmla="*/ 0 w 172"/>
                  <a:gd name="T105" fmla="*/ 0 h 184"/>
                  <a:gd name="T106" fmla="*/ 0 w 172"/>
                  <a:gd name="T107" fmla="*/ 0 h 184"/>
                  <a:gd name="T108" fmla="*/ 0 w 172"/>
                  <a:gd name="T109" fmla="*/ 0 h 184"/>
                  <a:gd name="T110" fmla="*/ 0 w 172"/>
                  <a:gd name="T111" fmla="*/ 0 h 18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72"/>
                  <a:gd name="T169" fmla="*/ 0 h 184"/>
                  <a:gd name="T170" fmla="*/ 172 w 172"/>
                  <a:gd name="T171" fmla="*/ 184 h 18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72" h="184">
                    <a:moveTo>
                      <a:pt x="172" y="82"/>
                    </a:moveTo>
                    <a:lnTo>
                      <a:pt x="171" y="77"/>
                    </a:lnTo>
                    <a:lnTo>
                      <a:pt x="171" y="71"/>
                    </a:lnTo>
                    <a:lnTo>
                      <a:pt x="171" y="66"/>
                    </a:lnTo>
                    <a:lnTo>
                      <a:pt x="170" y="60"/>
                    </a:lnTo>
                    <a:lnTo>
                      <a:pt x="169" y="55"/>
                    </a:lnTo>
                    <a:lnTo>
                      <a:pt x="168" y="51"/>
                    </a:lnTo>
                    <a:lnTo>
                      <a:pt x="166" y="46"/>
                    </a:lnTo>
                    <a:lnTo>
                      <a:pt x="165" y="41"/>
                    </a:lnTo>
                    <a:lnTo>
                      <a:pt x="162" y="39"/>
                    </a:lnTo>
                    <a:lnTo>
                      <a:pt x="160" y="36"/>
                    </a:lnTo>
                    <a:lnTo>
                      <a:pt x="157" y="33"/>
                    </a:lnTo>
                    <a:lnTo>
                      <a:pt x="154" y="30"/>
                    </a:lnTo>
                    <a:lnTo>
                      <a:pt x="152" y="28"/>
                    </a:lnTo>
                    <a:lnTo>
                      <a:pt x="149" y="25"/>
                    </a:lnTo>
                    <a:lnTo>
                      <a:pt x="146" y="23"/>
                    </a:lnTo>
                    <a:lnTo>
                      <a:pt x="143" y="21"/>
                    </a:lnTo>
                    <a:lnTo>
                      <a:pt x="147" y="27"/>
                    </a:lnTo>
                    <a:lnTo>
                      <a:pt x="151" y="34"/>
                    </a:lnTo>
                    <a:lnTo>
                      <a:pt x="155" y="41"/>
                    </a:lnTo>
                    <a:lnTo>
                      <a:pt x="157" y="48"/>
                    </a:lnTo>
                    <a:lnTo>
                      <a:pt x="160" y="57"/>
                    </a:lnTo>
                    <a:lnTo>
                      <a:pt x="161" y="65"/>
                    </a:lnTo>
                    <a:lnTo>
                      <a:pt x="162" y="73"/>
                    </a:lnTo>
                    <a:lnTo>
                      <a:pt x="163" y="82"/>
                    </a:lnTo>
                    <a:lnTo>
                      <a:pt x="162" y="91"/>
                    </a:lnTo>
                    <a:lnTo>
                      <a:pt x="161" y="100"/>
                    </a:lnTo>
                    <a:lnTo>
                      <a:pt x="159" y="109"/>
                    </a:lnTo>
                    <a:lnTo>
                      <a:pt x="157" y="118"/>
                    </a:lnTo>
                    <a:lnTo>
                      <a:pt x="153" y="125"/>
                    </a:lnTo>
                    <a:lnTo>
                      <a:pt x="149" y="133"/>
                    </a:lnTo>
                    <a:lnTo>
                      <a:pt x="145" y="141"/>
                    </a:lnTo>
                    <a:lnTo>
                      <a:pt x="140" y="147"/>
                    </a:lnTo>
                    <a:lnTo>
                      <a:pt x="135" y="153"/>
                    </a:lnTo>
                    <a:lnTo>
                      <a:pt x="129" y="157"/>
                    </a:lnTo>
                    <a:lnTo>
                      <a:pt x="123" y="162"/>
                    </a:lnTo>
                    <a:lnTo>
                      <a:pt x="116" y="166"/>
                    </a:lnTo>
                    <a:lnTo>
                      <a:pt x="109" y="169"/>
                    </a:lnTo>
                    <a:lnTo>
                      <a:pt x="102" y="172"/>
                    </a:lnTo>
                    <a:lnTo>
                      <a:pt x="94" y="173"/>
                    </a:lnTo>
                    <a:lnTo>
                      <a:pt x="86" y="173"/>
                    </a:lnTo>
                    <a:lnTo>
                      <a:pt x="78" y="173"/>
                    </a:lnTo>
                    <a:lnTo>
                      <a:pt x="71" y="172"/>
                    </a:lnTo>
                    <a:lnTo>
                      <a:pt x="63" y="169"/>
                    </a:lnTo>
                    <a:lnTo>
                      <a:pt x="55" y="166"/>
                    </a:lnTo>
                    <a:lnTo>
                      <a:pt x="49" y="162"/>
                    </a:lnTo>
                    <a:lnTo>
                      <a:pt x="42" y="157"/>
                    </a:lnTo>
                    <a:lnTo>
                      <a:pt x="36" y="153"/>
                    </a:lnTo>
                    <a:lnTo>
                      <a:pt x="31" y="147"/>
                    </a:lnTo>
                    <a:lnTo>
                      <a:pt x="26" y="141"/>
                    </a:lnTo>
                    <a:lnTo>
                      <a:pt x="22" y="133"/>
                    </a:lnTo>
                    <a:lnTo>
                      <a:pt x="18" y="125"/>
                    </a:lnTo>
                    <a:lnTo>
                      <a:pt x="15" y="118"/>
                    </a:lnTo>
                    <a:lnTo>
                      <a:pt x="12" y="109"/>
                    </a:lnTo>
                    <a:lnTo>
                      <a:pt x="10" y="100"/>
                    </a:lnTo>
                    <a:lnTo>
                      <a:pt x="9" y="91"/>
                    </a:lnTo>
                    <a:lnTo>
                      <a:pt x="9" y="82"/>
                    </a:lnTo>
                    <a:lnTo>
                      <a:pt x="9" y="69"/>
                    </a:lnTo>
                    <a:lnTo>
                      <a:pt x="12" y="57"/>
                    </a:lnTo>
                    <a:lnTo>
                      <a:pt x="15" y="45"/>
                    </a:lnTo>
                    <a:lnTo>
                      <a:pt x="20" y="34"/>
                    </a:lnTo>
                    <a:lnTo>
                      <a:pt x="26" y="24"/>
                    </a:lnTo>
                    <a:lnTo>
                      <a:pt x="33" y="15"/>
                    </a:lnTo>
                    <a:lnTo>
                      <a:pt x="41" y="7"/>
                    </a:lnTo>
                    <a:lnTo>
                      <a:pt x="49" y="0"/>
                    </a:lnTo>
                    <a:lnTo>
                      <a:pt x="46" y="2"/>
                    </a:lnTo>
                    <a:lnTo>
                      <a:pt x="43" y="3"/>
                    </a:lnTo>
                    <a:lnTo>
                      <a:pt x="39" y="4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30" y="7"/>
                    </a:lnTo>
                    <a:lnTo>
                      <a:pt x="27" y="10"/>
                    </a:lnTo>
                    <a:lnTo>
                      <a:pt x="23" y="11"/>
                    </a:lnTo>
                    <a:lnTo>
                      <a:pt x="18" y="18"/>
                    </a:lnTo>
                    <a:lnTo>
                      <a:pt x="13" y="25"/>
                    </a:lnTo>
                    <a:lnTo>
                      <a:pt x="9" y="34"/>
                    </a:lnTo>
                    <a:lnTo>
                      <a:pt x="6" y="43"/>
                    </a:lnTo>
                    <a:lnTo>
                      <a:pt x="3" y="52"/>
                    </a:lnTo>
                    <a:lnTo>
                      <a:pt x="1" y="61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2"/>
                    </a:lnTo>
                    <a:lnTo>
                      <a:pt x="6" y="121"/>
                    </a:lnTo>
                    <a:lnTo>
                      <a:pt x="10" y="131"/>
                    </a:lnTo>
                    <a:lnTo>
                      <a:pt x="14" y="139"/>
                    </a:lnTo>
                    <a:lnTo>
                      <a:pt x="19" y="147"/>
                    </a:lnTo>
                    <a:lnTo>
                      <a:pt x="25" y="154"/>
                    </a:lnTo>
                    <a:lnTo>
                      <a:pt x="31" y="161"/>
                    </a:lnTo>
                    <a:lnTo>
                      <a:pt x="37" y="167"/>
                    </a:lnTo>
                    <a:lnTo>
                      <a:pt x="44" y="172"/>
                    </a:lnTo>
                    <a:lnTo>
                      <a:pt x="52" y="176"/>
                    </a:lnTo>
                    <a:lnTo>
                      <a:pt x="61" y="180"/>
                    </a:lnTo>
                    <a:lnTo>
                      <a:pt x="69" y="182"/>
                    </a:lnTo>
                    <a:lnTo>
                      <a:pt x="77" y="184"/>
                    </a:lnTo>
                    <a:lnTo>
                      <a:pt x="86" y="184"/>
                    </a:lnTo>
                    <a:lnTo>
                      <a:pt x="95" y="184"/>
                    </a:lnTo>
                    <a:lnTo>
                      <a:pt x="103" y="182"/>
                    </a:lnTo>
                    <a:lnTo>
                      <a:pt x="111" y="180"/>
                    </a:lnTo>
                    <a:lnTo>
                      <a:pt x="119" y="176"/>
                    </a:lnTo>
                    <a:lnTo>
                      <a:pt x="127" y="172"/>
                    </a:lnTo>
                    <a:lnTo>
                      <a:pt x="134" y="167"/>
                    </a:lnTo>
                    <a:lnTo>
                      <a:pt x="140" y="161"/>
                    </a:lnTo>
                    <a:lnTo>
                      <a:pt x="147" y="154"/>
                    </a:lnTo>
                    <a:lnTo>
                      <a:pt x="152" y="147"/>
                    </a:lnTo>
                    <a:lnTo>
                      <a:pt x="157" y="139"/>
                    </a:lnTo>
                    <a:lnTo>
                      <a:pt x="161" y="131"/>
                    </a:lnTo>
                    <a:lnTo>
                      <a:pt x="165" y="121"/>
                    </a:lnTo>
                    <a:lnTo>
                      <a:pt x="168" y="112"/>
                    </a:lnTo>
                    <a:lnTo>
                      <a:pt x="170" y="102"/>
                    </a:lnTo>
                    <a:lnTo>
                      <a:pt x="171" y="93"/>
                    </a:lnTo>
                    <a:lnTo>
                      <a:pt x="172" y="82"/>
                    </a:lnTo>
                    <a:close/>
                  </a:path>
                </a:pathLst>
              </a:custGeom>
              <a:solidFill>
                <a:srgbClr val="F7D2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2" name="Freeform 30"/>
              <p:cNvSpPr>
                <a:spLocks/>
              </p:cNvSpPr>
              <p:nvPr/>
            </p:nvSpPr>
            <p:spPr bwMode="auto">
              <a:xfrm>
                <a:off x="1145" y="2645"/>
                <a:ext cx="33" cy="30"/>
              </a:xfrm>
              <a:custGeom>
                <a:avLst/>
                <a:gdLst>
                  <a:gd name="T0" fmla="*/ 0 w 163"/>
                  <a:gd name="T1" fmla="*/ 0 h 181"/>
                  <a:gd name="T2" fmla="*/ 0 w 163"/>
                  <a:gd name="T3" fmla="*/ 0 h 181"/>
                  <a:gd name="T4" fmla="*/ 0 w 163"/>
                  <a:gd name="T5" fmla="*/ 0 h 181"/>
                  <a:gd name="T6" fmla="*/ 0 w 163"/>
                  <a:gd name="T7" fmla="*/ 0 h 181"/>
                  <a:gd name="T8" fmla="*/ 0 w 163"/>
                  <a:gd name="T9" fmla="*/ 0 h 181"/>
                  <a:gd name="T10" fmla="*/ 0 w 163"/>
                  <a:gd name="T11" fmla="*/ 0 h 181"/>
                  <a:gd name="T12" fmla="*/ 0 w 163"/>
                  <a:gd name="T13" fmla="*/ 0 h 181"/>
                  <a:gd name="T14" fmla="*/ 0 w 163"/>
                  <a:gd name="T15" fmla="*/ 0 h 181"/>
                  <a:gd name="T16" fmla="*/ 0 w 163"/>
                  <a:gd name="T17" fmla="*/ 0 h 181"/>
                  <a:gd name="T18" fmla="*/ 0 w 163"/>
                  <a:gd name="T19" fmla="*/ 0 h 181"/>
                  <a:gd name="T20" fmla="*/ 0 w 163"/>
                  <a:gd name="T21" fmla="*/ 0 h 181"/>
                  <a:gd name="T22" fmla="*/ 0 w 163"/>
                  <a:gd name="T23" fmla="*/ 0 h 181"/>
                  <a:gd name="T24" fmla="*/ 0 w 163"/>
                  <a:gd name="T25" fmla="*/ 0 h 181"/>
                  <a:gd name="T26" fmla="*/ 0 w 163"/>
                  <a:gd name="T27" fmla="*/ 0 h 181"/>
                  <a:gd name="T28" fmla="*/ 0 w 163"/>
                  <a:gd name="T29" fmla="*/ 0 h 181"/>
                  <a:gd name="T30" fmla="*/ 0 w 163"/>
                  <a:gd name="T31" fmla="*/ 0 h 181"/>
                  <a:gd name="T32" fmla="*/ 0 w 163"/>
                  <a:gd name="T33" fmla="*/ 0 h 181"/>
                  <a:gd name="T34" fmla="*/ 0 w 163"/>
                  <a:gd name="T35" fmla="*/ 0 h 181"/>
                  <a:gd name="T36" fmla="*/ 0 w 163"/>
                  <a:gd name="T37" fmla="*/ 0 h 181"/>
                  <a:gd name="T38" fmla="*/ 0 w 163"/>
                  <a:gd name="T39" fmla="*/ 0 h 181"/>
                  <a:gd name="T40" fmla="*/ 0 w 163"/>
                  <a:gd name="T41" fmla="*/ 0 h 181"/>
                  <a:gd name="T42" fmla="*/ 0 w 163"/>
                  <a:gd name="T43" fmla="*/ 0 h 181"/>
                  <a:gd name="T44" fmla="*/ 0 w 163"/>
                  <a:gd name="T45" fmla="*/ 0 h 181"/>
                  <a:gd name="T46" fmla="*/ 0 w 163"/>
                  <a:gd name="T47" fmla="*/ 0 h 181"/>
                  <a:gd name="T48" fmla="*/ 0 w 163"/>
                  <a:gd name="T49" fmla="*/ 0 h 181"/>
                  <a:gd name="T50" fmla="*/ 0 w 163"/>
                  <a:gd name="T51" fmla="*/ 0 h 181"/>
                  <a:gd name="T52" fmla="*/ 0 w 163"/>
                  <a:gd name="T53" fmla="*/ 0 h 181"/>
                  <a:gd name="T54" fmla="*/ 0 w 163"/>
                  <a:gd name="T55" fmla="*/ 0 h 181"/>
                  <a:gd name="T56" fmla="*/ 0 w 163"/>
                  <a:gd name="T57" fmla="*/ 0 h 181"/>
                  <a:gd name="T58" fmla="*/ 0 w 163"/>
                  <a:gd name="T59" fmla="*/ 0 h 181"/>
                  <a:gd name="T60" fmla="*/ 0 w 163"/>
                  <a:gd name="T61" fmla="*/ 0 h 181"/>
                  <a:gd name="T62" fmla="*/ 0 w 163"/>
                  <a:gd name="T63" fmla="*/ 0 h 181"/>
                  <a:gd name="T64" fmla="*/ 0 w 163"/>
                  <a:gd name="T65" fmla="*/ 0 h 181"/>
                  <a:gd name="T66" fmla="*/ 0 w 163"/>
                  <a:gd name="T67" fmla="*/ 0 h 181"/>
                  <a:gd name="T68" fmla="*/ 0 w 163"/>
                  <a:gd name="T69" fmla="*/ 0 h 181"/>
                  <a:gd name="T70" fmla="*/ 0 w 163"/>
                  <a:gd name="T71" fmla="*/ 0 h 181"/>
                  <a:gd name="T72" fmla="*/ 0 w 163"/>
                  <a:gd name="T73" fmla="*/ 0 h 181"/>
                  <a:gd name="T74" fmla="*/ 0 w 163"/>
                  <a:gd name="T75" fmla="*/ 0 h 181"/>
                  <a:gd name="T76" fmla="*/ 0 w 163"/>
                  <a:gd name="T77" fmla="*/ 0 h 181"/>
                  <a:gd name="T78" fmla="*/ 0 w 163"/>
                  <a:gd name="T79" fmla="*/ 0 h 181"/>
                  <a:gd name="T80" fmla="*/ 0 w 163"/>
                  <a:gd name="T81" fmla="*/ 0 h 181"/>
                  <a:gd name="T82" fmla="*/ 0 w 163"/>
                  <a:gd name="T83" fmla="*/ 0 h 181"/>
                  <a:gd name="T84" fmla="*/ 0 w 163"/>
                  <a:gd name="T85" fmla="*/ 0 h 181"/>
                  <a:gd name="T86" fmla="*/ 0 w 163"/>
                  <a:gd name="T87" fmla="*/ 0 h 181"/>
                  <a:gd name="T88" fmla="*/ 0 w 163"/>
                  <a:gd name="T89" fmla="*/ 0 h 181"/>
                  <a:gd name="T90" fmla="*/ 0 w 163"/>
                  <a:gd name="T91" fmla="*/ 0 h 181"/>
                  <a:gd name="T92" fmla="*/ 0 w 163"/>
                  <a:gd name="T93" fmla="*/ 0 h 181"/>
                  <a:gd name="T94" fmla="*/ 0 w 163"/>
                  <a:gd name="T95" fmla="*/ 0 h 181"/>
                  <a:gd name="T96" fmla="*/ 0 w 163"/>
                  <a:gd name="T97" fmla="*/ 0 h 181"/>
                  <a:gd name="T98" fmla="*/ 0 w 163"/>
                  <a:gd name="T99" fmla="*/ 0 h 181"/>
                  <a:gd name="T100" fmla="*/ 0 w 163"/>
                  <a:gd name="T101" fmla="*/ 0 h 181"/>
                  <a:gd name="T102" fmla="*/ 0 w 163"/>
                  <a:gd name="T103" fmla="*/ 0 h 181"/>
                  <a:gd name="T104" fmla="*/ 0 w 163"/>
                  <a:gd name="T105" fmla="*/ 0 h 181"/>
                  <a:gd name="T106" fmla="*/ 0 w 163"/>
                  <a:gd name="T107" fmla="*/ 0 h 181"/>
                  <a:gd name="T108" fmla="*/ 0 w 163"/>
                  <a:gd name="T109" fmla="*/ 0 h 181"/>
                  <a:gd name="T110" fmla="*/ 0 w 163"/>
                  <a:gd name="T111" fmla="*/ 0 h 181"/>
                  <a:gd name="T112" fmla="*/ 0 w 163"/>
                  <a:gd name="T113" fmla="*/ 0 h 181"/>
                  <a:gd name="T114" fmla="*/ 0 w 163"/>
                  <a:gd name="T115" fmla="*/ 0 h 181"/>
                  <a:gd name="T116" fmla="*/ 0 w 163"/>
                  <a:gd name="T117" fmla="*/ 0 h 181"/>
                  <a:gd name="T118" fmla="*/ 0 w 163"/>
                  <a:gd name="T119" fmla="*/ 0 h 181"/>
                  <a:gd name="T120" fmla="*/ 0 w 163"/>
                  <a:gd name="T121" fmla="*/ 0 h 181"/>
                  <a:gd name="T122" fmla="*/ 0 w 163"/>
                  <a:gd name="T123" fmla="*/ 0 h 18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63"/>
                  <a:gd name="T187" fmla="*/ 0 h 181"/>
                  <a:gd name="T188" fmla="*/ 163 w 163"/>
                  <a:gd name="T189" fmla="*/ 181 h 18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63" h="181">
                    <a:moveTo>
                      <a:pt x="163" y="84"/>
                    </a:moveTo>
                    <a:lnTo>
                      <a:pt x="163" y="77"/>
                    </a:lnTo>
                    <a:lnTo>
                      <a:pt x="162" y="71"/>
                    </a:lnTo>
                    <a:lnTo>
                      <a:pt x="161" y="63"/>
                    </a:lnTo>
                    <a:lnTo>
                      <a:pt x="160" y="57"/>
                    </a:lnTo>
                    <a:lnTo>
                      <a:pt x="158" y="50"/>
                    </a:lnTo>
                    <a:lnTo>
                      <a:pt x="156" y="44"/>
                    </a:lnTo>
                    <a:lnTo>
                      <a:pt x="154" y="38"/>
                    </a:lnTo>
                    <a:lnTo>
                      <a:pt x="151" y="33"/>
                    </a:lnTo>
                    <a:lnTo>
                      <a:pt x="149" y="31"/>
                    </a:lnTo>
                    <a:lnTo>
                      <a:pt x="147" y="30"/>
                    </a:lnTo>
                    <a:lnTo>
                      <a:pt x="145" y="27"/>
                    </a:lnTo>
                    <a:lnTo>
                      <a:pt x="143" y="26"/>
                    </a:lnTo>
                    <a:lnTo>
                      <a:pt x="141" y="24"/>
                    </a:lnTo>
                    <a:lnTo>
                      <a:pt x="139" y="23"/>
                    </a:lnTo>
                    <a:lnTo>
                      <a:pt x="137" y="21"/>
                    </a:lnTo>
                    <a:lnTo>
                      <a:pt x="135" y="19"/>
                    </a:lnTo>
                    <a:lnTo>
                      <a:pt x="133" y="18"/>
                    </a:lnTo>
                    <a:lnTo>
                      <a:pt x="132" y="18"/>
                    </a:lnTo>
                    <a:lnTo>
                      <a:pt x="130" y="17"/>
                    </a:lnTo>
                    <a:lnTo>
                      <a:pt x="128" y="15"/>
                    </a:lnTo>
                    <a:lnTo>
                      <a:pt x="127" y="14"/>
                    </a:lnTo>
                    <a:lnTo>
                      <a:pt x="125" y="13"/>
                    </a:lnTo>
                    <a:lnTo>
                      <a:pt x="123" y="13"/>
                    </a:lnTo>
                    <a:lnTo>
                      <a:pt x="122" y="12"/>
                    </a:lnTo>
                    <a:lnTo>
                      <a:pt x="129" y="18"/>
                    </a:lnTo>
                    <a:lnTo>
                      <a:pt x="135" y="25"/>
                    </a:lnTo>
                    <a:lnTo>
                      <a:pt x="140" y="33"/>
                    </a:lnTo>
                    <a:lnTo>
                      <a:pt x="145" y="42"/>
                    </a:lnTo>
                    <a:lnTo>
                      <a:pt x="149" y="51"/>
                    </a:lnTo>
                    <a:lnTo>
                      <a:pt x="152" y="62"/>
                    </a:lnTo>
                    <a:lnTo>
                      <a:pt x="153" y="73"/>
                    </a:lnTo>
                    <a:lnTo>
                      <a:pt x="154" y="84"/>
                    </a:lnTo>
                    <a:lnTo>
                      <a:pt x="154" y="92"/>
                    </a:lnTo>
                    <a:lnTo>
                      <a:pt x="153" y="101"/>
                    </a:lnTo>
                    <a:lnTo>
                      <a:pt x="151" y="109"/>
                    </a:lnTo>
                    <a:lnTo>
                      <a:pt x="148" y="117"/>
                    </a:lnTo>
                    <a:lnTo>
                      <a:pt x="145" y="125"/>
                    </a:lnTo>
                    <a:lnTo>
                      <a:pt x="142" y="132"/>
                    </a:lnTo>
                    <a:lnTo>
                      <a:pt x="138" y="139"/>
                    </a:lnTo>
                    <a:lnTo>
                      <a:pt x="133" y="145"/>
                    </a:lnTo>
                    <a:lnTo>
                      <a:pt x="128" y="151"/>
                    </a:lnTo>
                    <a:lnTo>
                      <a:pt x="122" y="156"/>
                    </a:lnTo>
                    <a:lnTo>
                      <a:pt x="116" y="159"/>
                    </a:lnTo>
                    <a:lnTo>
                      <a:pt x="110" y="163"/>
                    </a:lnTo>
                    <a:lnTo>
                      <a:pt x="103" y="166"/>
                    </a:lnTo>
                    <a:lnTo>
                      <a:pt x="97" y="169"/>
                    </a:lnTo>
                    <a:lnTo>
                      <a:pt x="89" y="170"/>
                    </a:lnTo>
                    <a:lnTo>
                      <a:pt x="82" y="170"/>
                    </a:lnTo>
                    <a:lnTo>
                      <a:pt x="75" y="170"/>
                    </a:lnTo>
                    <a:lnTo>
                      <a:pt x="68" y="169"/>
                    </a:lnTo>
                    <a:lnTo>
                      <a:pt x="61" y="166"/>
                    </a:lnTo>
                    <a:lnTo>
                      <a:pt x="54" y="163"/>
                    </a:lnTo>
                    <a:lnTo>
                      <a:pt x="47" y="159"/>
                    </a:lnTo>
                    <a:lnTo>
                      <a:pt x="41" y="156"/>
                    </a:lnTo>
                    <a:lnTo>
                      <a:pt x="35" y="151"/>
                    </a:lnTo>
                    <a:lnTo>
                      <a:pt x="30" y="145"/>
                    </a:lnTo>
                    <a:lnTo>
                      <a:pt x="26" y="139"/>
                    </a:lnTo>
                    <a:lnTo>
                      <a:pt x="21" y="132"/>
                    </a:lnTo>
                    <a:lnTo>
                      <a:pt x="18" y="125"/>
                    </a:lnTo>
                    <a:lnTo>
                      <a:pt x="15" y="117"/>
                    </a:lnTo>
                    <a:lnTo>
                      <a:pt x="12" y="109"/>
                    </a:lnTo>
                    <a:lnTo>
                      <a:pt x="11" y="101"/>
                    </a:lnTo>
                    <a:lnTo>
                      <a:pt x="10" y="92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3" y="55"/>
                    </a:lnTo>
                    <a:lnTo>
                      <a:pt x="18" y="42"/>
                    </a:lnTo>
                    <a:lnTo>
                      <a:pt x="25" y="30"/>
                    </a:lnTo>
                    <a:lnTo>
                      <a:pt x="33" y="19"/>
                    </a:lnTo>
                    <a:lnTo>
                      <a:pt x="43" y="11"/>
                    </a:lnTo>
                    <a:lnTo>
                      <a:pt x="48" y="7"/>
                    </a:lnTo>
                    <a:lnTo>
                      <a:pt x="54" y="5"/>
                    </a:lnTo>
                    <a:lnTo>
                      <a:pt x="60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7" y="1"/>
                    </a:lnTo>
                    <a:lnTo>
                      <a:pt x="52" y="1"/>
                    </a:lnTo>
                    <a:lnTo>
                      <a:pt x="48" y="2"/>
                    </a:lnTo>
                    <a:lnTo>
                      <a:pt x="44" y="4"/>
                    </a:lnTo>
                    <a:lnTo>
                      <a:pt x="39" y="5"/>
                    </a:lnTo>
                    <a:lnTo>
                      <a:pt x="35" y="6"/>
                    </a:lnTo>
                    <a:lnTo>
                      <a:pt x="31" y="7"/>
                    </a:lnTo>
                    <a:lnTo>
                      <a:pt x="24" y="14"/>
                    </a:lnTo>
                    <a:lnTo>
                      <a:pt x="18" y="23"/>
                    </a:lnTo>
                    <a:lnTo>
                      <a:pt x="13" y="31"/>
                    </a:lnTo>
                    <a:lnTo>
                      <a:pt x="9" y="41"/>
                    </a:lnTo>
                    <a:lnTo>
                      <a:pt x="5" y="50"/>
                    </a:lnTo>
                    <a:lnTo>
                      <a:pt x="2" y="61"/>
                    </a:lnTo>
                    <a:lnTo>
                      <a:pt x="1" y="72"/>
                    </a:lnTo>
                    <a:lnTo>
                      <a:pt x="0" y="84"/>
                    </a:lnTo>
                    <a:lnTo>
                      <a:pt x="1" y="93"/>
                    </a:lnTo>
                    <a:lnTo>
                      <a:pt x="2" y="103"/>
                    </a:lnTo>
                    <a:lnTo>
                      <a:pt x="4" y="113"/>
                    </a:lnTo>
                    <a:lnTo>
                      <a:pt x="7" y="121"/>
                    </a:lnTo>
                    <a:lnTo>
                      <a:pt x="10" y="131"/>
                    </a:lnTo>
                    <a:lnTo>
                      <a:pt x="14" y="138"/>
                    </a:lnTo>
                    <a:lnTo>
                      <a:pt x="19" y="146"/>
                    </a:lnTo>
                    <a:lnTo>
                      <a:pt x="24" y="152"/>
                    </a:lnTo>
                    <a:lnTo>
                      <a:pt x="30" y="158"/>
                    </a:lnTo>
                    <a:lnTo>
                      <a:pt x="36" y="164"/>
                    </a:lnTo>
                    <a:lnTo>
                      <a:pt x="43" y="169"/>
                    </a:lnTo>
                    <a:lnTo>
                      <a:pt x="50" y="174"/>
                    </a:lnTo>
                    <a:lnTo>
                      <a:pt x="58" y="176"/>
                    </a:lnTo>
                    <a:lnTo>
                      <a:pt x="66" y="178"/>
                    </a:lnTo>
                    <a:lnTo>
                      <a:pt x="74" y="181"/>
                    </a:lnTo>
                    <a:lnTo>
                      <a:pt x="82" y="181"/>
                    </a:lnTo>
                    <a:lnTo>
                      <a:pt x="90" y="181"/>
                    </a:lnTo>
                    <a:lnTo>
                      <a:pt x="98" y="178"/>
                    </a:lnTo>
                    <a:lnTo>
                      <a:pt x="106" y="176"/>
                    </a:lnTo>
                    <a:lnTo>
                      <a:pt x="114" y="174"/>
                    </a:lnTo>
                    <a:lnTo>
                      <a:pt x="121" y="169"/>
                    </a:lnTo>
                    <a:lnTo>
                      <a:pt x="127" y="164"/>
                    </a:lnTo>
                    <a:lnTo>
                      <a:pt x="134" y="158"/>
                    </a:lnTo>
                    <a:lnTo>
                      <a:pt x="139" y="152"/>
                    </a:lnTo>
                    <a:lnTo>
                      <a:pt x="145" y="146"/>
                    </a:lnTo>
                    <a:lnTo>
                      <a:pt x="149" y="138"/>
                    </a:lnTo>
                    <a:lnTo>
                      <a:pt x="153" y="131"/>
                    </a:lnTo>
                    <a:lnTo>
                      <a:pt x="157" y="121"/>
                    </a:lnTo>
                    <a:lnTo>
                      <a:pt x="159" y="113"/>
                    </a:lnTo>
                    <a:lnTo>
                      <a:pt x="161" y="103"/>
                    </a:lnTo>
                    <a:lnTo>
                      <a:pt x="163" y="93"/>
                    </a:lnTo>
                    <a:lnTo>
                      <a:pt x="163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3" name="Freeform 31"/>
              <p:cNvSpPr>
                <a:spLocks noEditPoints="1"/>
              </p:cNvSpPr>
              <p:nvPr/>
            </p:nvSpPr>
            <p:spPr bwMode="auto">
              <a:xfrm>
                <a:off x="1146" y="2645"/>
                <a:ext cx="31" cy="29"/>
              </a:xfrm>
              <a:custGeom>
                <a:avLst/>
                <a:gdLst>
                  <a:gd name="T0" fmla="*/ 0 w 154"/>
                  <a:gd name="T1" fmla="*/ 0 h 175"/>
                  <a:gd name="T2" fmla="*/ 0 w 154"/>
                  <a:gd name="T3" fmla="*/ 0 h 175"/>
                  <a:gd name="T4" fmla="*/ 0 w 154"/>
                  <a:gd name="T5" fmla="*/ 0 h 175"/>
                  <a:gd name="T6" fmla="*/ 0 w 154"/>
                  <a:gd name="T7" fmla="*/ 0 h 175"/>
                  <a:gd name="T8" fmla="*/ 0 w 154"/>
                  <a:gd name="T9" fmla="*/ 0 h 175"/>
                  <a:gd name="T10" fmla="*/ 0 w 154"/>
                  <a:gd name="T11" fmla="*/ 0 h 175"/>
                  <a:gd name="T12" fmla="*/ 0 w 154"/>
                  <a:gd name="T13" fmla="*/ 0 h 175"/>
                  <a:gd name="T14" fmla="*/ 0 w 154"/>
                  <a:gd name="T15" fmla="*/ 0 h 175"/>
                  <a:gd name="T16" fmla="*/ 0 w 154"/>
                  <a:gd name="T17" fmla="*/ 0 h 175"/>
                  <a:gd name="T18" fmla="*/ 0 w 154"/>
                  <a:gd name="T19" fmla="*/ 0 h 175"/>
                  <a:gd name="T20" fmla="*/ 0 w 154"/>
                  <a:gd name="T21" fmla="*/ 0 h 175"/>
                  <a:gd name="T22" fmla="*/ 0 w 154"/>
                  <a:gd name="T23" fmla="*/ 0 h 175"/>
                  <a:gd name="T24" fmla="*/ 0 w 154"/>
                  <a:gd name="T25" fmla="*/ 0 h 175"/>
                  <a:gd name="T26" fmla="*/ 0 w 154"/>
                  <a:gd name="T27" fmla="*/ 0 h 175"/>
                  <a:gd name="T28" fmla="*/ 0 w 154"/>
                  <a:gd name="T29" fmla="*/ 0 h 175"/>
                  <a:gd name="T30" fmla="*/ 0 w 154"/>
                  <a:gd name="T31" fmla="*/ 0 h 175"/>
                  <a:gd name="T32" fmla="*/ 0 w 154"/>
                  <a:gd name="T33" fmla="*/ 0 h 175"/>
                  <a:gd name="T34" fmla="*/ 0 w 154"/>
                  <a:gd name="T35" fmla="*/ 0 h 175"/>
                  <a:gd name="T36" fmla="*/ 0 w 154"/>
                  <a:gd name="T37" fmla="*/ 0 h 175"/>
                  <a:gd name="T38" fmla="*/ 0 w 154"/>
                  <a:gd name="T39" fmla="*/ 0 h 175"/>
                  <a:gd name="T40" fmla="*/ 0 w 154"/>
                  <a:gd name="T41" fmla="*/ 0 h 175"/>
                  <a:gd name="T42" fmla="*/ 0 w 154"/>
                  <a:gd name="T43" fmla="*/ 0 h 175"/>
                  <a:gd name="T44" fmla="*/ 0 w 154"/>
                  <a:gd name="T45" fmla="*/ 0 h 175"/>
                  <a:gd name="T46" fmla="*/ 0 w 154"/>
                  <a:gd name="T47" fmla="*/ 0 h 175"/>
                  <a:gd name="T48" fmla="*/ 0 w 154"/>
                  <a:gd name="T49" fmla="*/ 0 h 175"/>
                  <a:gd name="T50" fmla="*/ 0 w 154"/>
                  <a:gd name="T51" fmla="*/ 0 h 175"/>
                  <a:gd name="T52" fmla="*/ 0 w 154"/>
                  <a:gd name="T53" fmla="*/ 0 h 175"/>
                  <a:gd name="T54" fmla="*/ 0 w 154"/>
                  <a:gd name="T55" fmla="*/ 0 h 175"/>
                  <a:gd name="T56" fmla="*/ 0 w 154"/>
                  <a:gd name="T57" fmla="*/ 0 h 175"/>
                  <a:gd name="T58" fmla="*/ 0 w 154"/>
                  <a:gd name="T59" fmla="*/ 0 h 175"/>
                  <a:gd name="T60" fmla="*/ 0 w 154"/>
                  <a:gd name="T61" fmla="*/ 0 h 175"/>
                  <a:gd name="T62" fmla="*/ 0 w 154"/>
                  <a:gd name="T63" fmla="*/ 0 h 175"/>
                  <a:gd name="T64" fmla="*/ 0 w 154"/>
                  <a:gd name="T65" fmla="*/ 0 h 175"/>
                  <a:gd name="T66" fmla="*/ 0 w 154"/>
                  <a:gd name="T67" fmla="*/ 0 h 175"/>
                  <a:gd name="T68" fmla="*/ 0 w 154"/>
                  <a:gd name="T69" fmla="*/ 0 h 175"/>
                  <a:gd name="T70" fmla="*/ 0 w 154"/>
                  <a:gd name="T71" fmla="*/ 0 h 175"/>
                  <a:gd name="T72" fmla="*/ 0 w 154"/>
                  <a:gd name="T73" fmla="*/ 0 h 175"/>
                  <a:gd name="T74" fmla="*/ 0 w 154"/>
                  <a:gd name="T75" fmla="*/ 0 h 175"/>
                  <a:gd name="T76" fmla="*/ 0 w 154"/>
                  <a:gd name="T77" fmla="*/ 0 h 175"/>
                  <a:gd name="T78" fmla="*/ 0 w 154"/>
                  <a:gd name="T79" fmla="*/ 0 h 175"/>
                  <a:gd name="T80" fmla="*/ 0 w 154"/>
                  <a:gd name="T81" fmla="*/ 0 h 175"/>
                  <a:gd name="T82" fmla="*/ 0 w 154"/>
                  <a:gd name="T83" fmla="*/ 0 h 175"/>
                  <a:gd name="T84" fmla="*/ 0 w 154"/>
                  <a:gd name="T85" fmla="*/ 0 h 17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4"/>
                  <a:gd name="T130" fmla="*/ 0 h 175"/>
                  <a:gd name="T131" fmla="*/ 154 w 154"/>
                  <a:gd name="T132" fmla="*/ 175 h 17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4" h="175">
                    <a:moveTo>
                      <a:pt x="154" y="84"/>
                    </a:moveTo>
                    <a:lnTo>
                      <a:pt x="153" y="75"/>
                    </a:lnTo>
                    <a:lnTo>
                      <a:pt x="152" y="67"/>
                    </a:lnTo>
                    <a:lnTo>
                      <a:pt x="151" y="59"/>
                    </a:lnTo>
                    <a:lnTo>
                      <a:pt x="148" y="50"/>
                    </a:lnTo>
                    <a:lnTo>
                      <a:pt x="146" y="43"/>
                    </a:lnTo>
                    <a:lnTo>
                      <a:pt x="142" y="36"/>
                    </a:lnTo>
                    <a:lnTo>
                      <a:pt x="138" y="29"/>
                    </a:lnTo>
                    <a:lnTo>
                      <a:pt x="134" y="23"/>
                    </a:lnTo>
                    <a:lnTo>
                      <a:pt x="133" y="21"/>
                    </a:lnTo>
                    <a:lnTo>
                      <a:pt x="132" y="21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30" y="19"/>
                    </a:lnTo>
                    <a:lnTo>
                      <a:pt x="119" y="13"/>
                    </a:lnTo>
                    <a:lnTo>
                      <a:pt x="108" y="8"/>
                    </a:lnTo>
                    <a:lnTo>
                      <a:pt x="97" y="4"/>
                    </a:lnTo>
                    <a:lnTo>
                      <a:pt x="86" y="1"/>
                    </a:lnTo>
                    <a:lnTo>
                      <a:pt x="75" y="0"/>
                    </a:lnTo>
                    <a:lnTo>
                      <a:pt x="64" y="0"/>
                    </a:lnTo>
                    <a:lnTo>
                      <a:pt x="52" y="1"/>
                    </a:lnTo>
                    <a:lnTo>
                      <a:pt x="40" y="2"/>
                    </a:lnTo>
                    <a:lnTo>
                      <a:pt x="32" y="9"/>
                    </a:lnTo>
                    <a:lnTo>
                      <a:pt x="24" y="17"/>
                    </a:lnTo>
                    <a:lnTo>
                      <a:pt x="17" y="26"/>
                    </a:lnTo>
                    <a:lnTo>
                      <a:pt x="11" y="36"/>
                    </a:lnTo>
                    <a:lnTo>
                      <a:pt x="6" y="47"/>
                    </a:lnTo>
                    <a:lnTo>
                      <a:pt x="3" y="59"/>
                    </a:lnTo>
                    <a:lnTo>
                      <a:pt x="0" y="71"/>
                    </a:lnTo>
                    <a:lnTo>
                      <a:pt x="0" y="84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1"/>
                    </a:lnTo>
                    <a:lnTo>
                      <a:pt x="6" y="120"/>
                    </a:lnTo>
                    <a:lnTo>
                      <a:pt x="9" y="127"/>
                    </a:lnTo>
                    <a:lnTo>
                      <a:pt x="13" y="135"/>
                    </a:lnTo>
                    <a:lnTo>
                      <a:pt x="17" y="143"/>
                    </a:lnTo>
                    <a:lnTo>
                      <a:pt x="22" y="149"/>
                    </a:lnTo>
                    <a:lnTo>
                      <a:pt x="27" y="155"/>
                    </a:lnTo>
                    <a:lnTo>
                      <a:pt x="33" y="159"/>
                    </a:lnTo>
                    <a:lnTo>
                      <a:pt x="40" y="164"/>
                    </a:lnTo>
                    <a:lnTo>
                      <a:pt x="46" y="168"/>
                    </a:lnTo>
                    <a:lnTo>
                      <a:pt x="54" y="171"/>
                    </a:lnTo>
                    <a:lnTo>
                      <a:pt x="62" y="174"/>
                    </a:lnTo>
                    <a:lnTo>
                      <a:pt x="69" y="175"/>
                    </a:lnTo>
                    <a:lnTo>
                      <a:pt x="77" y="175"/>
                    </a:lnTo>
                    <a:lnTo>
                      <a:pt x="85" y="175"/>
                    </a:lnTo>
                    <a:lnTo>
                      <a:pt x="93" y="174"/>
                    </a:lnTo>
                    <a:lnTo>
                      <a:pt x="100" y="171"/>
                    </a:lnTo>
                    <a:lnTo>
                      <a:pt x="107" y="168"/>
                    </a:lnTo>
                    <a:lnTo>
                      <a:pt x="114" y="164"/>
                    </a:lnTo>
                    <a:lnTo>
                      <a:pt x="120" y="159"/>
                    </a:lnTo>
                    <a:lnTo>
                      <a:pt x="126" y="155"/>
                    </a:lnTo>
                    <a:lnTo>
                      <a:pt x="131" y="149"/>
                    </a:lnTo>
                    <a:lnTo>
                      <a:pt x="136" y="143"/>
                    </a:lnTo>
                    <a:lnTo>
                      <a:pt x="140" y="135"/>
                    </a:lnTo>
                    <a:lnTo>
                      <a:pt x="144" y="127"/>
                    </a:lnTo>
                    <a:lnTo>
                      <a:pt x="148" y="120"/>
                    </a:lnTo>
                    <a:lnTo>
                      <a:pt x="150" y="111"/>
                    </a:lnTo>
                    <a:lnTo>
                      <a:pt x="152" y="102"/>
                    </a:lnTo>
                    <a:lnTo>
                      <a:pt x="153" y="93"/>
                    </a:lnTo>
                    <a:lnTo>
                      <a:pt x="154" y="84"/>
                    </a:lnTo>
                    <a:close/>
                    <a:moveTo>
                      <a:pt x="145" y="84"/>
                    </a:moveTo>
                    <a:lnTo>
                      <a:pt x="144" y="92"/>
                    </a:lnTo>
                    <a:lnTo>
                      <a:pt x="143" y="101"/>
                    </a:lnTo>
                    <a:lnTo>
                      <a:pt x="142" y="108"/>
                    </a:lnTo>
                    <a:lnTo>
                      <a:pt x="139" y="115"/>
                    </a:lnTo>
                    <a:lnTo>
                      <a:pt x="136" y="122"/>
                    </a:lnTo>
                    <a:lnTo>
                      <a:pt x="133" y="129"/>
                    </a:lnTo>
                    <a:lnTo>
                      <a:pt x="129" y="135"/>
                    </a:lnTo>
                    <a:lnTo>
                      <a:pt x="125" y="141"/>
                    </a:lnTo>
                    <a:lnTo>
                      <a:pt x="120" y="146"/>
                    </a:lnTo>
                    <a:lnTo>
                      <a:pt x="115" y="151"/>
                    </a:lnTo>
                    <a:lnTo>
                      <a:pt x="109" y="155"/>
                    </a:lnTo>
                    <a:lnTo>
                      <a:pt x="103" y="158"/>
                    </a:lnTo>
                    <a:lnTo>
                      <a:pt x="97" y="161"/>
                    </a:lnTo>
                    <a:lnTo>
                      <a:pt x="91" y="163"/>
                    </a:lnTo>
                    <a:lnTo>
                      <a:pt x="84" y="164"/>
                    </a:lnTo>
                    <a:lnTo>
                      <a:pt x="77" y="164"/>
                    </a:lnTo>
                    <a:lnTo>
                      <a:pt x="70" y="164"/>
                    </a:lnTo>
                    <a:lnTo>
                      <a:pt x="64" y="163"/>
                    </a:lnTo>
                    <a:lnTo>
                      <a:pt x="57" y="161"/>
                    </a:lnTo>
                    <a:lnTo>
                      <a:pt x="51" y="158"/>
                    </a:lnTo>
                    <a:lnTo>
                      <a:pt x="44" y="155"/>
                    </a:lnTo>
                    <a:lnTo>
                      <a:pt x="38" y="151"/>
                    </a:lnTo>
                    <a:lnTo>
                      <a:pt x="33" y="146"/>
                    </a:lnTo>
                    <a:lnTo>
                      <a:pt x="28" y="141"/>
                    </a:lnTo>
                    <a:lnTo>
                      <a:pt x="24" y="135"/>
                    </a:lnTo>
                    <a:lnTo>
                      <a:pt x="20" y="129"/>
                    </a:lnTo>
                    <a:lnTo>
                      <a:pt x="17" y="122"/>
                    </a:lnTo>
                    <a:lnTo>
                      <a:pt x="14" y="115"/>
                    </a:lnTo>
                    <a:lnTo>
                      <a:pt x="12" y="108"/>
                    </a:lnTo>
                    <a:lnTo>
                      <a:pt x="10" y="101"/>
                    </a:lnTo>
                    <a:lnTo>
                      <a:pt x="9" y="92"/>
                    </a:lnTo>
                    <a:lnTo>
                      <a:pt x="9" y="84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2" y="60"/>
                    </a:lnTo>
                    <a:lnTo>
                      <a:pt x="14" y="53"/>
                    </a:lnTo>
                    <a:lnTo>
                      <a:pt x="17" y="45"/>
                    </a:lnTo>
                    <a:lnTo>
                      <a:pt x="20" y="38"/>
                    </a:lnTo>
                    <a:lnTo>
                      <a:pt x="24" y="32"/>
                    </a:lnTo>
                    <a:lnTo>
                      <a:pt x="28" y="26"/>
                    </a:lnTo>
                    <a:lnTo>
                      <a:pt x="33" y="21"/>
                    </a:lnTo>
                    <a:lnTo>
                      <a:pt x="38" y="17"/>
                    </a:lnTo>
                    <a:lnTo>
                      <a:pt x="44" y="13"/>
                    </a:lnTo>
                    <a:lnTo>
                      <a:pt x="51" y="9"/>
                    </a:lnTo>
                    <a:lnTo>
                      <a:pt x="57" y="7"/>
                    </a:lnTo>
                    <a:lnTo>
                      <a:pt x="64" y="5"/>
                    </a:lnTo>
                    <a:lnTo>
                      <a:pt x="70" y="4"/>
                    </a:lnTo>
                    <a:lnTo>
                      <a:pt x="77" y="2"/>
                    </a:lnTo>
                    <a:lnTo>
                      <a:pt x="84" y="4"/>
                    </a:lnTo>
                    <a:lnTo>
                      <a:pt x="91" y="5"/>
                    </a:lnTo>
                    <a:lnTo>
                      <a:pt x="97" y="7"/>
                    </a:lnTo>
                    <a:lnTo>
                      <a:pt x="103" y="9"/>
                    </a:lnTo>
                    <a:lnTo>
                      <a:pt x="109" y="13"/>
                    </a:lnTo>
                    <a:lnTo>
                      <a:pt x="115" y="17"/>
                    </a:lnTo>
                    <a:lnTo>
                      <a:pt x="120" y="21"/>
                    </a:lnTo>
                    <a:lnTo>
                      <a:pt x="125" y="26"/>
                    </a:lnTo>
                    <a:lnTo>
                      <a:pt x="129" y="32"/>
                    </a:lnTo>
                    <a:lnTo>
                      <a:pt x="133" y="38"/>
                    </a:lnTo>
                    <a:lnTo>
                      <a:pt x="136" y="45"/>
                    </a:lnTo>
                    <a:lnTo>
                      <a:pt x="139" y="53"/>
                    </a:lnTo>
                    <a:lnTo>
                      <a:pt x="142" y="60"/>
                    </a:lnTo>
                    <a:lnTo>
                      <a:pt x="143" y="67"/>
                    </a:lnTo>
                    <a:lnTo>
                      <a:pt x="144" y="75"/>
                    </a:lnTo>
                    <a:lnTo>
                      <a:pt x="145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4" name="Freeform 32"/>
              <p:cNvSpPr>
                <a:spLocks noEditPoints="1"/>
              </p:cNvSpPr>
              <p:nvPr/>
            </p:nvSpPr>
            <p:spPr bwMode="auto">
              <a:xfrm>
                <a:off x="1147" y="2645"/>
                <a:ext cx="29" cy="29"/>
              </a:xfrm>
              <a:custGeom>
                <a:avLst/>
                <a:gdLst>
                  <a:gd name="T0" fmla="*/ 0 w 145"/>
                  <a:gd name="T1" fmla="*/ 0 h 170"/>
                  <a:gd name="T2" fmla="*/ 0 w 145"/>
                  <a:gd name="T3" fmla="*/ 0 h 170"/>
                  <a:gd name="T4" fmla="*/ 0 w 145"/>
                  <a:gd name="T5" fmla="*/ 0 h 170"/>
                  <a:gd name="T6" fmla="*/ 0 w 145"/>
                  <a:gd name="T7" fmla="*/ 0 h 170"/>
                  <a:gd name="T8" fmla="*/ 0 w 145"/>
                  <a:gd name="T9" fmla="*/ 0 h 170"/>
                  <a:gd name="T10" fmla="*/ 0 w 145"/>
                  <a:gd name="T11" fmla="*/ 0 h 170"/>
                  <a:gd name="T12" fmla="*/ 0 w 145"/>
                  <a:gd name="T13" fmla="*/ 0 h 170"/>
                  <a:gd name="T14" fmla="*/ 0 w 145"/>
                  <a:gd name="T15" fmla="*/ 0 h 170"/>
                  <a:gd name="T16" fmla="*/ 0 w 145"/>
                  <a:gd name="T17" fmla="*/ 0 h 170"/>
                  <a:gd name="T18" fmla="*/ 0 w 145"/>
                  <a:gd name="T19" fmla="*/ 0 h 170"/>
                  <a:gd name="T20" fmla="*/ 0 w 145"/>
                  <a:gd name="T21" fmla="*/ 0 h 170"/>
                  <a:gd name="T22" fmla="*/ 0 w 145"/>
                  <a:gd name="T23" fmla="*/ 0 h 170"/>
                  <a:gd name="T24" fmla="*/ 0 w 145"/>
                  <a:gd name="T25" fmla="*/ 0 h 170"/>
                  <a:gd name="T26" fmla="*/ 0 w 145"/>
                  <a:gd name="T27" fmla="*/ 0 h 170"/>
                  <a:gd name="T28" fmla="*/ 0 w 145"/>
                  <a:gd name="T29" fmla="*/ 0 h 170"/>
                  <a:gd name="T30" fmla="*/ 0 w 145"/>
                  <a:gd name="T31" fmla="*/ 0 h 170"/>
                  <a:gd name="T32" fmla="*/ 0 w 145"/>
                  <a:gd name="T33" fmla="*/ 0 h 170"/>
                  <a:gd name="T34" fmla="*/ 0 w 145"/>
                  <a:gd name="T35" fmla="*/ 0 h 170"/>
                  <a:gd name="T36" fmla="*/ 0 w 145"/>
                  <a:gd name="T37" fmla="*/ 0 h 170"/>
                  <a:gd name="T38" fmla="*/ 0 w 145"/>
                  <a:gd name="T39" fmla="*/ 0 h 170"/>
                  <a:gd name="T40" fmla="*/ 0 w 145"/>
                  <a:gd name="T41" fmla="*/ 0 h 170"/>
                  <a:gd name="T42" fmla="*/ 0 w 145"/>
                  <a:gd name="T43" fmla="*/ 0 h 170"/>
                  <a:gd name="T44" fmla="*/ 0 w 145"/>
                  <a:gd name="T45" fmla="*/ 0 h 170"/>
                  <a:gd name="T46" fmla="*/ 0 w 145"/>
                  <a:gd name="T47" fmla="*/ 0 h 170"/>
                  <a:gd name="T48" fmla="*/ 0 w 145"/>
                  <a:gd name="T49" fmla="*/ 0 h 170"/>
                  <a:gd name="T50" fmla="*/ 0 w 145"/>
                  <a:gd name="T51" fmla="*/ 0 h 170"/>
                  <a:gd name="T52" fmla="*/ 0 w 145"/>
                  <a:gd name="T53" fmla="*/ 0 h 170"/>
                  <a:gd name="T54" fmla="*/ 0 w 145"/>
                  <a:gd name="T55" fmla="*/ 0 h 170"/>
                  <a:gd name="T56" fmla="*/ 0 w 145"/>
                  <a:gd name="T57" fmla="*/ 0 h 170"/>
                  <a:gd name="T58" fmla="*/ 0 w 145"/>
                  <a:gd name="T59" fmla="*/ 0 h 170"/>
                  <a:gd name="T60" fmla="*/ 0 w 145"/>
                  <a:gd name="T61" fmla="*/ 0 h 170"/>
                  <a:gd name="T62" fmla="*/ 0 w 145"/>
                  <a:gd name="T63" fmla="*/ 0 h 170"/>
                  <a:gd name="T64" fmla="*/ 0 w 145"/>
                  <a:gd name="T65" fmla="*/ 0 h 170"/>
                  <a:gd name="T66" fmla="*/ 0 w 145"/>
                  <a:gd name="T67" fmla="*/ 0 h 170"/>
                  <a:gd name="T68" fmla="*/ 0 w 145"/>
                  <a:gd name="T69" fmla="*/ 0 h 170"/>
                  <a:gd name="T70" fmla="*/ 0 w 145"/>
                  <a:gd name="T71" fmla="*/ 0 h 170"/>
                  <a:gd name="T72" fmla="*/ 0 w 145"/>
                  <a:gd name="T73" fmla="*/ 0 h 170"/>
                  <a:gd name="T74" fmla="*/ 0 w 145"/>
                  <a:gd name="T75" fmla="*/ 0 h 170"/>
                  <a:gd name="T76" fmla="*/ 0 w 145"/>
                  <a:gd name="T77" fmla="*/ 0 h 170"/>
                  <a:gd name="T78" fmla="*/ 0 w 145"/>
                  <a:gd name="T79" fmla="*/ 0 h 170"/>
                  <a:gd name="T80" fmla="*/ 0 w 145"/>
                  <a:gd name="T81" fmla="*/ 0 h 170"/>
                  <a:gd name="T82" fmla="*/ 0 w 145"/>
                  <a:gd name="T83" fmla="*/ 0 h 17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5"/>
                  <a:gd name="T127" fmla="*/ 0 h 170"/>
                  <a:gd name="T128" fmla="*/ 145 w 145"/>
                  <a:gd name="T129" fmla="*/ 170 h 17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5" h="170">
                    <a:moveTo>
                      <a:pt x="145" y="84"/>
                    </a:moveTo>
                    <a:lnTo>
                      <a:pt x="144" y="73"/>
                    </a:lnTo>
                    <a:lnTo>
                      <a:pt x="143" y="62"/>
                    </a:lnTo>
                    <a:lnTo>
                      <a:pt x="140" y="51"/>
                    </a:lnTo>
                    <a:lnTo>
                      <a:pt x="136" y="42"/>
                    </a:lnTo>
                    <a:lnTo>
                      <a:pt x="131" y="33"/>
                    </a:lnTo>
                    <a:lnTo>
                      <a:pt x="126" y="25"/>
                    </a:lnTo>
                    <a:lnTo>
                      <a:pt x="120" y="18"/>
                    </a:lnTo>
                    <a:lnTo>
                      <a:pt x="113" y="12"/>
                    </a:lnTo>
                    <a:lnTo>
                      <a:pt x="106" y="8"/>
                    </a:lnTo>
                    <a:lnTo>
                      <a:pt x="99" y="6"/>
                    </a:lnTo>
                    <a:lnTo>
                      <a:pt x="92" y="4"/>
                    </a:lnTo>
                    <a:lnTo>
                      <a:pt x="85" y="2"/>
                    </a:lnTo>
                    <a:lnTo>
                      <a:pt x="78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7" y="0"/>
                    </a:lnTo>
                    <a:lnTo>
                      <a:pt x="51" y="1"/>
                    </a:lnTo>
                    <a:lnTo>
                      <a:pt x="45" y="5"/>
                    </a:lnTo>
                    <a:lnTo>
                      <a:pt x="39" y="7"/>
                    </a:lnTo>
                    <a:lnTo>
                      <a:pt x="34" y="11"/>
                    </a:lnTo>
                    <a:lnTo>
                      <a:pt x="24" y="19"/>
                    </a:lnTo>
                    <a:lnTo>
                      <a:pt x="16" y="30"/>
                    </a:lnTo>
                    <a:lnTo>
                      <a:pt x="12" y="36"/>
                    </a:lnTo>
                    <a:lnTo>
                      <a:pt x="9" y="42"/>
                    </a:lnTo>
                    <a:lnTo>
                      <a:pt x="7" y="48"/>
                    </a:lnTo>
                    <a:lnTo>
                      <a:pt x="4" y="55"/>
                    </a:lnTo>
                    <a:lnTo>
                      <a:pt x="3" y="61"/>
                    </a:lnTo>
                    <a:lnTo>
                      <a:pt x="1" y="68"/>
                    </a:lnTo>
                    <a:lnTo>
                      <a:pt x="0" y="77"/>
                    </a:lnTo>
                    <a:lnTo>
                      <a:pt x="0" y="84"/>
                    </a:lnTo>
                    <a:lnTo>
                      <a:pt x="1" y="92"/>
                    </a:lnTo>
                    <a:lnTo>
                      <a:pt x="2" y="101"/>
                    </a:lnTo>
                    <a:lnTo>
                      <a:pt x="3" y="109"/>
                    </a:lnTo>
                    <a:lnTo>
                      <a:pt x="6" y="117"/>
                    </a:lnTo>
                    <a:lnTo>
                      <a:pt x="9" y="125"/>
                    </a:lnTo>
                    <a:lnTo>
                      <a:pt x="12" y="132"/>
                    </a:lnTo>
                    <a:lnTo>
                      <a:pt x="17" y="139"/>
                    </a:lnTo>
                    <a:lnTo>
                      <a:pt x="21" y="145"/>
                    </a:lnTo>
                    <a:lnTo>
                      <a:pt x="26" y="151"/>
                    </a:lnTo>
                    <a:lnTo>
                      <a:pt x="32" y="156"/>
                    </a:lnTo>
                    <a:lnTo>
                      <a:pt x="38" y="159"/>
                    </a:lnTo>
                    <a:lnTo>
                      <a:pt x="45" y="163"/>
                    </a:lnTo>
                    <a:lnTo>
                      <a:pt x="52" y="166"/>
                    </a:lnTo>
                    <a:lnTo>
                      <a:pt x="59" y="169"/>
                    </a:lnTo>
                    <a:lnTo>
                      <a:pt x="66" y="170"/>
                    </a:lnTo>
                    <a:lnTo>
                      <a:pt x="73" y="170"/>
                    </a:lnTo>
                    <a:lnTo>
                      <a:pt x="80" y="170"/>
                    </a:lnTo>
                    <a:lnTo>
                      <a:pt x="88" y="169"/>
                    </a:lnTo>
                    <a:lnTo>
                      <a:pt x="94" y="166"/>
                    </a:lnTo>
                    <a:lnTo>
                      <a:pt x="101" y="163"/>
                    </a:lnTo>
                    <a:lnTo>
                      <a:pt x="107" y="159"/>
                    </a:lnTo>
                    <a:lnTo>
                      <a:pt x="113" y="156"/>
                    </a:lnTo>
                    <a:lnTo>
                      <a:pt x="119" y="151"/>
                    </a:lnTo>
                    <a:lnTo>
                      <a:pt x="124" y="145"/>
                    </a:lnTo>
                    <a:lnTo>
                      <a:pt x="129" y="139"/>
                    </a:lnTo>
                    <a:lnTo>
                      <a:pt x="133" y="132"/>
                    </a:lnTo>
                    <a:lnTo>
                      <a:pt x="136" y="125"/>
                    </a:lnTo>
                    <a:lnTo>
                      <a:pt x="139" y="117"/>
                    </a:lnTo>
                    <a:lnTo>
                      <a:pt x="142" y="109"/>
                    </a:lnTo>
                    <a:lnTo>
                      <a:pt x="144" y="101"/>
                    </a:lnTo>
                    <a:lnTo>
                      <a:pt x="145" y="92"/>
                    </a:lnTo>
                    <a:lnTo>
                      <a:pt x="145" y="84"/>
                    </a:lnTo>
                    <a:close/>
                    <a:moveTo>
                      <a:pt x="136" y="84"/>
                    </a:moveTo>
                    <a:lnTo>
                      <a:pt x="136" y="91"/>
                    </a:lnTo>
                    <a:lnTo>
                      <a:pt x="135" y="99"/>
                    </a:lnTo>
                    <a:lnTo>
                      <a:pt x="133" y="107"/>
                    </a:lnTo>
                    <a:lnTo>
                      <a:pt x="131" y="113"/>
                    </a:lnTo>
                    <a:lnTo>
                      <a:pt x="128" y="120"/>
                    </a:lnTo>
                    <a:lnTo>
                      <a:pt x="125" y="126"/>
                    </a:lnTo>
                    <a:lnTo>
                      <a:pt x="122" y="132"/>
                    </a:lnTo>
                    <a:lnTo>
                      <a:pt x="118" y="138"/>
                    </a:lnTo>
                    <a:lnTo>
                      <a:pt x="113" y="143"/>
                    </a:lnTo>
                    <a:lnTo>
                      <a:pt x="108" y="146"/>
                    </a:lnTo>
                    <a:lnTo>
                      <a:pt x="103" y="150"/>
                    </a:lnTo>
                    <a:lnTo>
                      <a:pt x="98" y="153"/>
                    </a:lnTo>
                    <a:lnTo>
                      <a:pt x="92" y="156"/>
                    </a:lnTo>
                    <a:lnTo>
                      <a:pt x="86" y="158"/>
                    </a:lnTo>
                    <a:lnTo>
                      <a:pt x="80" y="159"/>
                    </a:lnTo>
                    <a:lnTo>
                      <a:pt x="73" y="159"/>
                    </a:lnTo>
                    <a:lnTo>
                      <a:pt x="67" y="159"/>
                    </a:lnTo>
                    <a:lnTo>
                      <a:pt x="60" y="158"/>
                    </a:lnTo>
                    <a:lnTo>
                      <a:pt x="54" y="156"/>
                    </a:lnTo>
                    <a:lnTo>
                      <a:pt x="49" y="153"/>
                    </a:lnTo>
                    <a:lnTo>
                      <a:pt x="42" y="150"/>
                    </a:lnTo>
                    <a:lnTo>
                      <a:pt x="37" y="146"/>
                    </a:lnTo>
                    <a:lnTo>
                      <a:pt x="32" y="143"/>
                    </a:lnTo>
                    <a:lnTo>
                      <a:pt x="28" y="138"/>
                    </a:lnTo>
                    <a:lnTo>
                      <a:pt x="24" y="132"/>
                    </a:lnTo>
                    <a:lnTo>
                      <a:pt x="20" y="126"/>
                    </a:lnTo>
                    <a:lnTo>
                      <a:pt x="17" y="120"/>
                    </a:lnTo>
                    <a:lnTo>
                      <a:pt x="14" y="113"/>
                    </a:lnTo>
                    <a:lnTo>
                      <a:pt x="12" y="107"/>
                    </a:lnTo>
                    <a:lnTo>
                      <a:pt x="10" y="99"/>
                    </a:lnTo>
                    <a:lnTo>
                      <a:pt x="9" y="91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4" y="54"/>
                    </a:lnTo>
                    <a:lnTo>
                      <a:pt x="17" y="48"/>
                    </a:lnTo>
                    <a:lnTo>
                      <a:pt x="20" y="42"/>
                    </a:lnTo>
                    <a:lnTo>
                      <a:pt x="24" y="36"/>
                    </a:lnTo>
                    <a:lnTo>
                      <a:pt x="28" y="30"/>
                    </a:lnTo>
                    <a:lnTo>
                      <a:pt x="32" y="25"/>
                    </a:lnTo>
                    <a:lnTo>
                      <a:pt x="37" y="21"/>
                    </a:lnTo>
                    <a:lnTo>
                      <a:pt x="42" y="18"/>
                    </a:lnTo>
                    <a:lnTo>
                      <a:pt x="49" y="14"/>
                    </a:lnTo>
                    <a:lnTo>
                      <a:pt x="54" y="12"/>
                    </a:lnTo>
                    <a:lnTo>
                      <a:pt x="60" y="9"/>
                    </a:lnTo>
                    <a:lnTo>
                      <a:pt x="67" y="8"/>
                    </a:lnTo>
                    <a:lnTo>
                      <a:pt x="73" y="8"/>
                    </a:lnTo>
                    <a:lnTo>
                      <a:pt x="80" y="8"/>
                    </a:lnTo>
                    <a:lnTo>
                      <a:pt x="86" y="9"/>
                    </a:lnTo>
                    <a:lnTo>
                      <a:pt x="92" y="12"/>
                    </a:lnTo>
                    <a:lnTo>
                      <a:pt x="98" y="14"/>
                    </a:lnTo>
                    <a:lnTo>
                      <a:pt x="103" y="18"/>
                    </a:lnTo>
                    <a:lnTo>
                      <a:pt x="108" y="21"/>
                    </a:lnTo>
                    <a:lnTo>
                      <a:pt x="113" y="25"/>
                    </a:lnTo>
                    <a:lnTo>
                      <a:pt x="118" y="30"/>
                    </a:lnTo>
                    <a:lnTo>
                      <a:pt x="122" y="36"/>
                    </a:lnTo>
                    <a:lnTo>
                      <a:pt x="125" y="42"/>
                    </a:lnTo>
                    <a:lnTo>
                      <a:pt x="128" y="48"/>
                    </a:lnTo>
                    <a:lnTo>
                      <a:pt x="131" y="54"/>
                    </a:lnTo>
                    <a:lnTo>
                      <a:pt x="133" y="61"/>
                    </a:lnTo>
                    <a:lnTo>
                      <a:pt x="135" y="68"/>
                    </a:lnTo>
                    <a:lnTo>
                      <a:pt x="136" y="77"/>
                    </a:lnTo>
                    <a:lnTo>
                      <a:pt x="136" y="84"/>
                    </a:lnTo>
                    <a:close/>
                  </a:path>
                </a:pathLst>
              </a:custGeom>
              <a:solidFill>
                <a:srgbClr val="F8D7A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5" name="Freeform 33"/>
              <p:cNvSpPr>
                <a:spLocks noEditPoints="1"/>
              </p:cNvSpPr>
              <p:nvPr/>
            </p:nvSpPr>
            <p:spPr bwMode="auto">
              <a:xfrm>
                <a:off x="1148" y="2646"/>
                <a:ext cx="27" cy="27"/>
              </a:xfrm>
              <a:custGeom>
                <a:avLst/>
                <a:gdLst>
                  <a:gd name="T0" fmla="*/ 0 w 136"/>
                  <a:gd name="T1" fmla="*/ 0 h 162"/>
                  <a:gd name="T2" fmla="*/ 0 w 136"/>
                  <a:gd name="T3" fmla="*/ 0 h 162"/>
                  <a:gd name="T4" fmla="*/ 0 w 136"/>
                  <a:gd name="T5" fmla="*/ 0 h 162"/>
                  <a:gd name="T6" fmla="*/ 0 w 136"/>
                  <a:gd name="T7" fmla="*/ 0 h 162"/>
                  <a:gd name="T8" fmla="*/ 0 w 136"/>
                  <a:gd name="T9" fmla="*/ 0 h 162"/>
                  <a:gd name="T10" fmla="*/ 0 w 136"/>
                  <a:gd name="T11" fmla="*/ 0 h 162"/>
                  <a:gd name="T12" fmla="*/ 0 w 136"/>
                  <a:gd name="T13" fmla="*/ 0 h 162"/>
                  <a:gd name="T14" fmla="*/ 0 w 136"/>
                  <a:gd name="T15" fmla="*/ 0 h 162"/>
                  <a:gd name="T16" fmla="*/ 0 w 136"/>
                  <a:gd name="T17" fmla="*/ 0 h 162"/>
                  <a:gd name="T18" fmla="*/ 0 w 136"/>
                  <a:gd name="T19" fmla="*/ 0 h 162"/>
                  <a:gd name="T20" fmla="*/ 0 w 136"/>
                  <a:gd name="T21" fmla="*/ 0 h 162"/>
                  <a:gd name="T22" fmla="*/ 0 w 136"/>
                  <a:gd name="T23" fmla="*/ 0 h 162"/>
                  <a:gd name="T24" fmla="*/ 0 w 136"/>
                  <a:gd name="T25" fmla="*/ 0 h 162"/>
                  <a:gd name="T26" fmla="*/ 0 w 136"/>
                  <a:gd name="T27" fmla="*/ 0 h 162"/>
                  <a:gd name="T28" fmla="*/ 0 w 136"/>
                  <a:gd name="T29" fmla="*/ 0 h 162"/>
                  <a:gd name="T30" fmla="*/ 0 w 136"/>
                  <a:gd name="T31" fmla="*/ 0 h 162"/>
                  <a:gd name="T32" fmla="*/ 0 w 136"/>
                  <a:gd name="T33" fmla="*/ 0 h 162"/>
                  <a:gd name="T34" fmla="*/ 0 w 136"/>
                  <a:gd name="T35" fmla="*/ 0 h 162"/>
                  <a:gd name="T36" fmla="*/ 0 w 136"/>
                  <a:gd name="T37" fmla="*/ 0 h 162"/>
                  <a:gd name="T38" fmla="*/ 0 w 136"/>
                  <a:gd name="T39" fmla="*/ 0 h 162"/>
                  <a:gd name="T40" fmla="*/ 0 w 136"/>
                  <a:gd name="T41" fmla="*/ 0 h 162"/>
                  <a:gd name="T42" fmla="*/ 0 w 136"/>
                  <a:gd name="T43" fmla="*/ 0 h 162"/>
                  <a:gd name="T44" fmla="*/ 0 w 136"/>
                  <a:gd name="T45" fmla="*/ 0 h 162"/>
                  <a:gd name="T46" fmla="*/ 0 w 136"/>
                  <a:gd name="T47" fmla="*/ 0 h 162"/>
                  <a:gd name="T48" fmla="*/ 0 w 136"/>
                  <a:gd name="T49" fmla="*/ 0 h 162"/>
                  <a:gd name="T50" fmla="*/ 0 w 136"/>
                  <a:gd name="T51" fmla="*/ 0 h 162"/>
                  <a:gd name="T52" fmla="*/ 0 w 136"/>
                  <a:gd name="T53" fmla="*/ 0 h 162"/>
                  <a:gd name="T54" fmla="*/ 0 w 136"/>
                  <a:gd name="T55" fmla="*/ 0 h 162"/>
                  <a:gd name="T56" fmla="*/ 0 w 136"/>
                  <a:gd name="T57" fmla="*/ 0 h 162"/>
                  <a:gd name="T58" fmla="*/ 0 w 136"/>
                  <a:gd name="T59" fmla="*/ 0 h 162"/>
                  <a:gd name="T60" fmla="*/ 0 w 136"/>
                  <a:gd name="T61" fmla="*/ 0 h 162"/>
                  <a:gd name="T62" fmla="*/ 0 w 136"/>
                  <a:gd name="T63" fmla="*/ 0 h 162"/>
                  <a:gd name="T64" fmla="*/ 0 w 136"/>
                  <a:gd name="T65" fmla="*/ 0 h 162"/>
                  <a:gd name="T66" fmla="*/ 0 w 136"/>
                  <a:gd name="T67" fmla="*/ 0 h 162"/>
                  <a:gd name="T68" fmla="*/ 0 w 136"/>
                  <a:gd name="T69" fmla="*/ 0 h 162"/>
                  <a:gd name="T70" fmla="*/ 0 w 136"/>
                  <a:gd name="T71" fmla="*/ 0 h 162"/>
                  <a:gd name="T72" fmla="*/ 0 w 136"/>
                  <a:gd name="T73" fmla="*/ 0 h 162"/>
                  <a:gd name="T74" fmla="*/ 0 w 136"/>
                  <a:gd name="T75" fmla="*/ 0 h 162"/>
                  <a:gd name="T76" fmla="*/ 0 w 136"/>
                  <a:gd name="T77" fmla="*/ 0 h 162"/>
                  <a:gd name="T78" fmla="*/ 0 w 136"/>
                  <a:gd name="T79" fmla="*/ 0 h 162"/>
                  <a:gd name="T80" fmla="*/ 0 w 136"/>
                  <a:gd name="T81" fmla="*/ 0 h 162"/>
                  <a:gd name="T82" fmla="*/ 0 w 136"/>
                  <a:gd name="T83" fmla="*/ 0 h 162"/>
                  <a:gd name="T84" fmla="*/ 0 w 136"/>
                  <a:gd name="T85" fmla="*/ 0 h 16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36"/>
                  <a:gd name="T130" fmla="*/ 0 h 162"/>
                  <a:gd name="T131" fmla="*/ 136 w 136"/>
                  <a:gd name="T132" fmla="*/ 162 h 16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36" h="162">
                    <a:moveTo>
                      <a:pt x="136" y="82"/>
                    </a:moveTo>
                    <a:lnTo>
                      <a:pt x="135" y="73"/>
                    </a:lnTo>
                    <a:lnTo>
                      <a:pt x="134" y="65"/>
                    </a:lnTo>
                    <a:lnTo>
                      <a:pt x="133" y="58"/>
                    </a:lnTo>
                    <a:lnTo>
                      <a:pt x="130" y="51"/>
                    </a:lnTo>
                    <a:lnTo>
                      <a:pt x="127" y="43"/>
                    </a:lnTo>
                    <a:lnTo>
                      <a:pt x="124" y="36"/>
                    </a:lnTo>
                    <a:lnTo>
                      <a:pt x="120" y="30"/>
                    </a:lnTo>
                    <a:lnTo>
                      <a:pt x="116" y="24"/>
                    </a:lnTo>
                    <a:lnTo>
                      <a:pt x="111" y="19"/>
                    </a:lnTo>
                    <a:lnTo>
                      <a:pt x="106" y="15"/>
                    </a:lnTo>
                    <a:lnTo>
                      <a:pt x="100" y="11"/>
                    </a:lnTo>
                    <a:lnTo>
                      <a:pt x="94" y="7"/>
                    </a:lnTo>
                    <a:lnTo>
                      <a:pt x="88" y="5"/>
                    </a:lnTo>
                    <a:lnTo>
                      <a:pt x="82" y="3"/>
                    </a:lnTo>
                    <a:lnTo>
                      <a:pt x="75" y="2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5" y="3"/>
                    </a:lnTo>
                    <a:lnTo>
                      <a:pt x="48" y="5"/>
                    </a:lnTo>
                    <a:lnTo>
                      <a:pt x="42" y="7"/>
                    </a:lnTo>
                    <a:lnTo>
                      <a:pt x="35" y="11"/>
                    </a:lnTo>
                    <a:lnTo>
                      <a:pt x="29" y="15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5" y="30"/>
                    </a:lnTo>
                    <a:lnTo>
                      <a:pt x="11" y="36"/>
                    </a:lnTo>
                    <a:lnTo>
                      <a:pt x="8" y="43"/>
                    </a:lnTo>
                    <a:lnTo>
                      <a:pt x="5" y="51"/>
                    </a:lnTo>
                    <a:lnTo>
                      <a:pt x="3" y="58"/>
                    </a:lnTo>
                    <a:lnTo>
                      <a:pt x="1" y="65"/>
                    </a:lnTo>
                    <a:lnTo>
                      <a:pt x="0" y="73"/>
                    </a:lnTo>
                    <a:lnTo>
                      <a:pt x="0" y="82"/>
                    </a:lnTo>
                    <a:lnTo>
                      <a:pt x="0" y="90"/>
                    </a:lnTo>
                    <a:lnTo>
                      <a:pt x="1" y="99"/>
                    </a:lnTo>
                    <a:lnTo>
                      <a:pt x="3" y="106"/>
                    </a:lnTo>
                    <a:lnTo>
                      <a:pt x="5" y="113"/>
                    </a:lnTo>
                    <a:lnTo>
                      <a:pt x="8" y="120"/>
                    </a:lnTo>
                    <a:lnTo>
                      <a:pt x="11" y="127"/>
                    </a:lnTo>
                    <a:lnTo>
                      <a:pt x="15" y="133"/>
                    </a:lnTo>
                    <a:lnTo>
                      <a:pt x="19" y="139"/>
                    </a:lnTo>
                    <a:lnTo>
                      <a:pt x="24" y="144"/>
                    </a:lnTo>
                    <a:lnTo>
                      <a:pt x="29" y="149"/>
                    </a:lnTo>
                    <a:lnTo>
                      <a:pt x="35" y="153"/>
                    </a:lnTo>
                    <a:lnTo>
                      <a:pt x="42" y="156"/>
                    </a:lnTo>
                    <a:lnTo>
                      <a:pt x="48" y="159"/>
                    </a:lnTo>
                    <a:lnTo>
                      <a:pt x="55" y="161"/>
                    </a:lnTo>
                    <a:lnTo>
                      <a:pt x="61" y="162"/>
                    </a:lnTo>
                    <a:lnTo>
                      <a:pt x="68" y="162"/>
                    </a:lnTo>
                    <a:lnTo>
                      <a:pt x="75" y="162"/>
                    </a:lnTo>
                    <a:lnTo>
                      <a:pt x="82" y="161"/>
                    </a:lnTo>
                    <a:lnTo>
                      <a:pt x="88" y="159"/>
                    </a:lnTo>
                    <a:lnTo>
                      <a:pt x="94" y="156"/>
                    </a:lnTo>
                    <a:lnTo>
                      <a:pt x="100" y="153"/>
                    </a:lnTo>
                    <a:lnTo>
                      <a:pt x="106" y="149"/>
                    </a:lnTo>
                    <a:lnTo>
                      <a:pt x="111" y="144"/>
                    </a:lnTo>
                    <a:lnTo>
                      <a:pt x="116" y="139"/>
                    </a:lnTo>
                    <a:lnTo>
                      <a:pt x="120" y="133"/>
                    </a:lnTo>
                    <a:lnTo>
                      <a:pt x="124" y="127"/>
                    </a:lnTo>
                    <a:lnTo>
                      <a:pt x="127" y="120"/>
                    </a:lnTo>
                    <a:lnTo>
                      <a:pt x="130" y="113"/>
                    </a:lnTo>
                    <a:lnTo>
                      <a:pt x="133" y="106"/>
                    </a:lnTo>
                    <a:lnTo>
                      <a:pt x="134" y="99"/>
                    </a:lnTo>
                    <a:lnTo>
                      <a:pt x="135" y="90"/>
                    </a:lnTo>
                    <a:lnTo>
                      <a:pt x="136" y="82"/>
                    </a:lnTo>
                    <a:close/>
                    <a:moveTo>
                      <a:pt x="127" y="82"/>
                    </a:moveTo>
                    <a:lnTo>
                      <a:pt x="126" y="89"/>
                    </a:lnTo>
                    <a:lnTo>
                      <a:pt x="125" y="96"/>
                    </a:lnTo>
                    <a:lnTo>
                      <a:pt x="124" y="102"/>
                    </a:lnTo>
                    <a:lnTo>
                      <a:pt x="122" y="109"/>
                    </a:lnTo>
                    <a:lnTo>
                      <a:pt x="120" y="115"/>
                    </a:lnTo>
                    <a:lnTo>
                      <a:pt x="117" y="121"/>
                    </a:lnTo>
                    <a:lnTo>
                      <a:pt x="113" y="126"/>
                    </a:lnTo>
                    <a:lnTo>
                      <a:pt x="109" y="131"/>
                    </a:lnTo>
                    <a:lnTo>
                      <a:pt x="105" y="136"/>
                    </a:lnTo>
                    <a:lnTo>
                      <a:pt x="101" y="141"/>
                    </a:lnTo>
                    <a:lnTo>
                      <a:pt x="96" y="143"/>
                    </a:lnTo>
                    <a:lnTo>
                      <a:pt x="91" y="147"/>
                    </a:lnTo>
                    <a:lnTo>
                      <a:pt x="85" y="149"/>
                    </a:lnTo>
                    <a:lnTo>
                      <a:pt x="80" y="150"/>
                    </a:lnTo>
                    <a:lnTo>
                      <a:pt x="74" y="151"/>
                    </a:lnTo>
                    <a:lnTo>
                      <a:pt x="68" y="151"/>
                    </a:lnTo>
                    <a:lnTo>
                      <a:pt x="62" y="151"/>
                    </a:lnTo>
                    <a:lnTo>
                      <a:pt x="56" y="150"/>
                    </a:lnTo>
                    <a:lnTo>
                      <a:pt x="51" y="149"/>
                    </a:lnTo>
                    <a:lnTo>
                      <a:pt x="45" y="147"/>
                    </a:lnTo>
                    <a:lnTo>
                      <a:pt x="40" y="143"/>
                    </a:lnTo>
                    <a:lnTo>
                      <a:pt x="34" y="141"/>
                    </a:lnTo>
                    <a:lnTo>
                      <a:pt x="30" y="136"/>
                    </a:lnTo>
                    <a:lnTo>
                      <a:pt x="26" y="131"/>
                    </a:lnTo>
                    <a:lnTo>
                      <a:pt x="22" y="126"/>
                    </a:lnTo>
                    <a:lnTo>
                      <a:pt x="19" y="121"/>
                    </a:lnTo>
                    <a:lnTo>
                      <a:pt x="16" y="115"/>
                    </a:lnTo>
                    <a:lnTo>
                      <a:pt x="13" y="109"/>
                    </a:lnTo>
                    <a:lnTo>
                      <a:pt x="11" y="102"/>
                    </a:lnTo>
                    <a:lnTo>
                      <a:pt x="10" y="96"/>
                    </a:lnTo>
                    <a:lnTo>
                      <a:pt x="9" y="89"/>
                    </a:lnTo>
                    <a:lnTo>
                      <a:pt x="9" y="82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1" y="61"/>
                    </a:lnTo>
                    <a:lnTo>
                      <a:pt x="13" y="54"/>
                    </a:lnTo>
                    <a:lnTo>
                      <a:pt x="16" y="48"/>
                    </a:lnTo>
                    <a:lnTo>
                      <a:pt x="19" y="42"/>
                    </a:lnTo>
                    <a:lnTo>
                      <a:pt x="22" y="37"/>
                    </a:lnTo>
                    <a:lnTo>
                      <a:pt x="26" y="33"/>
                    </a:lnTo>
                    <a:lnTo>
                      <a:pt x="30" y="28"/>
                    </a:lnTo>
                    <a:lnTo>
                      <a:pt x="34" y="23"/>
                    </a:lnTo>
                    <a:lnTo>
                      <a:pt x="40" y="21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6" y="13"/>
                    </a:lnTo>
                    <a:lnTo>
                      <a:pt x="62" y="12"/>
                    </a:lnTo>
                    <a:lnTo>
                      <a:pt x="68" y="11"/>
                    </a:lnTo>
                    <a:lnTo>
                      <a:pt x="74" y="12"/>
                    </a:lnTo>
                    <a:lnTo>
                      <a:pt x="80" y="13"/>
                    </a:lnTo>
                    <a:lnTo>
                      <a:pt x="85" y="15"/>
                    </a:lnTo>
                    <a:lnTo>
                      <a:pt x="91" y="17"/>
                    </a:lnTo>
                    <a:lnTo>
                      <a:pt x="96" y="21"/>
                    </a:lnTo>
                    <a:lnTo>
                      <a:pt x="101" y="23"/>
                    </a:lnTo>
                    <a:lnTo>
                      <a:pt x="105" y="28"/>
                    </a:lnTo>
                    <a:lnTo>
                      <a:pt x="109" y="33"/>
                    </a:lnTo>
                    <a:lnTo>
                      <a:pt x="113" y="37"/>
                    </a:lnTo>
                    <a:lnTo>
                      <a:pt x="117" y="42"/>
                    </a:lnTo>
                    <a:lnTo>
                      <a:pt x="120" y="48"/>
                    </a:lnTo>
                    <a:lnTo>
                      <a:pt x="122" y="54"/>
                    </a:lnTo>
                    <a:lnTo>
                      <a:pt x="124" y="61"/>
                    </a:lnTo>
                    <a:lnTo>
                      <a:pt x="125" y="67"/>
                    </a:lnTo>
                    <a:lnTo>
                      <a:pt x="126" y="75"/>
                    </a:lnTo>
                    <a:lnTo>
                      <a:pt x="127" y="82"/>
                    </a:lnTo>
                    <a:close/>
                  </a:path>
                </a:pathLst>
              </a:custGeom>
              <a:solidFill>
                <a:srgbClr val="F9DA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6" name="Freeform 34"/>
              <p:cNvSpPr>
                <a:spLocks noEditPoints="1"/>
              </p:cNvSpPr>
              <p:nvPr/>
            </p:nvSpPr>
            <p:spPr bwMode="auto">
              <a:xfrm>
                <a:off x="1149" y="2647"/>
                <a:ext cx="25" cy="25"/>
              </a:xfrm>
              <a:custGeom>
                <a:avLst/>
                <a:gdLst>
                  <a:gd name="T0" fmla="*/ 0 w 127"/>
                  <a:gd name="T1" fmla="*/ 0 h 151"/>
                  <a:gd name="T2" fmla="*/ 0 w 127"/>
                  <a:gd name="T3" fmla="*/ 0 h 151"/>
                  <a:gd name="T4" fmla="*/ 0 w 127"/>
                  <a:gd name="T5" fmla="*/ 0 h 151"/>
                  <a:gd name="T6" fmla="*/ 0 w 127"/>
                  <a:gd name="T7" fmla="*/ 0 h 151"/>
                  <a:gd name="T8" fmla="*/ 0 w 127"/>
                  <a:gd name="T9" fmla="*/ 0 h 151"/>
                  <a:gd name="T10" fmla="*/ 0 w 127"/>
                  <a:gd name="T11" fmla="*/ 0 h 151"/>
                  <a:gd name="T12" fmla="*/ 0 w 127"/>
                  <a:gd name="T13" fmla="*/ 0 h 151"/>
                  <a:gd name="T14" fmla="*/ 0 w 127"/>
                  <a:gd name="T15" fmla="*/ 0 h 151"/>
                  <a:gd name="T16" fmla="*/ 0 w 127"/>
                  <a:gd name="T17" fmla="*/ 0 h 151"/>
                  <a:gd name="T18" fmla="*/ 0 w 127"/>
                  <a:gd name="T19" fmla="*/ 0 h 151"/>
                  <a:gd name="T20" fmla="*/ 0 w 127"/>
                  <a:gd name="T21" fmla="*/ 0 h 151"/>
                  <a:gd name="T22" fmla="*/ 0 w 127"/>
                  <a:gd name="T23" fmla="*/ 0 h 151"/>
                  <a:gd name="T24" fmla="*/ 0 w 127"/>
                  <a:gd name="T25" fmla="*/ 0 h 151"/>
                  <a:gd name="T26" fmla="*/ 0 w 127"/>
                  <a:gd name="T27" fmla="*/ 0 h 151"/>
                  <a:gd name="T28" fmla="*/ 0 w 127"/>
                  <a:gd name="T29" fmla="*/ 0 h 151"/>
                  <a:gd name="T30" fmla="*/ 0 w 127"/>
                  <a:gd name="T31" fmla="*/ 0 h 151"/>
                  <a:gd name="T32" fmla="*/ 0 w 127"/>
                  <a:gd name="T33" fmla="*/ 0 h 151"/>
                  <a:gd name="T34" fmla="*/ 0 w 127"/>
                  <a:gd name="T35" fmla="*/ 0 h 151"/>
                  <a:gd name="T36" fmla="*/ 0 w 127"/>
                  <a:gd name="T37" fmla="*/ 0 h 151"/>
                  <a:gd name="T38" fmla="*/ 0 w 127"/>
                  <a:gd name="T39" fmla="*/ 0 h 151"/>
                  <a:gd name="T40" fmla="*/ 0 w 127"/>
                  <a:gd name="T41" fmla="*/ 0 h 151"/>
                  <a:gd name="T42" fmla="*/ 0 w 127"/>
                  <a:gd name="T43" fmla="*/ 0 h 151"/>
                  <a:gd name="T44" fmla="*/ 0 w 127"/>
                  <a:gd name="T45" fmla="*/ 0 h 151"/>
                  <a:gd name="T46" fmla="*/ 0 w 127"/>
                  <a:gd name="T47" fmla="*/ 0 h 151"/>
                  <a:gd name="T48" fmla="*/ 0 w 127"/>
                  <a:gd name="T49" fmla="*/ 0 h 151"/>
                  <a:gd name="T50" fmla="*/ 0 w 127"/>
                  <a:gd name="T51" fmla="*/ 0 h 151"/>
                  <a:gd name="T52" fmla="*/ 0 w 127"/>
                  <a:gd name="T53" fmla="*/ 0 h 151"/>
                  <a:gd name="T54" fmla="*/ 0 w 127"/>
                  <a:gd name="T55" fmla="*/ 0 h 151"/>
                  <a:gd name="T56" fmla="*/ 0 w 127"/>
                  <a:gd name="T57" fmla="*/ 0 h 151"/>
                  <a:gd name="T58" fmla="*/ 0 w 127"/>
                  <a:gd name="T59" fmla="*/ 0 h 151"/>
                  <a:gd name="T60" fmla="*/ 0 w 127"/>
                  <a:gd name="T61" fmla="*/ 0 h 151"/>
                  <a:gd name="T62" fmla="*/ 0 w 127"/>
                  <a:gd name="T63" fmla="*/ 0 h 151"/>
                  <a:gd name="T64" fmla="*/ 0 w 127"/>
                  <a:gd name="T65" fmla="*/ 0 h 151"/>
                  <a:gd name="T66" fmla="*/ 0 w 127"/>
                  <a:gd name="T67" fmla="*/ 0 h 151"/>
                  <a:gd name="T68" fmla="*/ 0 w 127"/>
                  <a:gd name="T69" fmla="*/ 0 h 151"/>
                  <a:gd name="T70" fmla="*/ 0 w 127"/>
                  <a:gd name="T71" fmla="*/ 0 h 151"/>
                  <a:gd name="T72" fmla="*/ 0 w 127"/>
                  <a:gd name="T73" fmla="*/ 0 h 151"/>
                  <a:gd name="T74" fmla="*/ 0 w 127"/>
                  <a:gd name="T75" fmla="*/ 0 h 151"/>
                  <a:gd name="T76" fmla="*/ 0 w 127"/>
                  <a:gd name="T77" fmla="*/ 0 h 151"/>
                  <a:gd name="T78" fmla="*/ 0 w 127"/>
                  <a:gd name="T79" fmla="*/ 0 h 151"/>
                  <a:gd name="T80" fmla="*/ 0 w 127"/>
                  <a:gd name="T81" fmla="*/ 0 h 151"/>
                  <a:gd name="T82" fmla="*/ 0 w 127"/>
                  <a:gd name="T83" fmla="*/ 0 h 151"/>
                  <a:gd name="T84" fmla="*/ 0 w 127"/>
                  <a:gd name="T85" fmla="*/ 0 h 151"/>
                  <a:gd name="T86" fmla="*/ 0 w 127"/>
                  <a:gd name="T87" fmla="*/ 0 h 151"/>
                  <a:gd name="T88" fmla="*/ 0 w 127"/>
                  <a:gd name="T89" fmla="*/ 0 h 151"/>
                  <a:gd name="T90" fmla="*/ 0 w 127"/>
                  <a:gd name="T91" fmla="*/ 0 h 151"/>
                  <a:gd name="T92" fmla="*/ 0 w 127"/>
                  <a:gd name="T93" fmla="*/ 0 h 151"/>
                  <a:gd name="T94" fmla="*/ 0 w 127"/>
                  <a:gd name="T95" fmla="*/ 0 h 151"/>
                  <a:gd name="T96" fmla="*/ 0 w 127"/>
                  <a:gd name="T97" fmla="*/ 0 h 151"/>
                  <a:gd name="T98" fmla="*/ 0 w 127"/>
                  <a:gd name="T99" fmla="*/ 0 h 151"/>
                  <a:gd name="T100" fmla="*/ 0 w 127"/>
                  <a:gd name="T101" fmla="*/ 0 h 151"/>
                  <a:gd name="T102" fmla="*/ 0 w 127"/>
                  <a:gd name="T103" fmla="*/ 0 h 151"/>
                  <a:gd name="T104" fmla="*/ 0 w 127"/>
                  <a:gd name="T105" fmla="*/ 0 h 151"/>
                  <a:gd name="T106" fmla="*/ 0 w 127"/>
                  <a:gd name="T107" fmla="*/ 0 h 151"/>
                  <a:gd name="T108" fmla="*/ 0 w 127"/>
                  <a:gd name="T109" fmla="*/ 0 h 151"/>
                  <a:gd name="T110" fmla="*/ 0 w 127"/>
                  <a:gd name="T111" fmla="*/ 0 h 151"/>
                  <a:gd name="T112" fmla="*/ 0 w 127"/>
                  <a:gd name="T113" fmla="*/ 0 h 151"/>
                  <a:gd name="T114" fmla="*/ 0 w 127"/>
                  <a:gd name="T115" fmla="*/ 0 h 151"/>
                  <a:gd name="T116" fmla="*/ 0 w 127"/>
                  <a:gd name="T117" fmla="*/ 0 h 15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27"/>
                  <a:gd name="T178" fmla="*/ 0 h 151"/>
                  <a:gd name="T179" fmla="*/ 127 w 127"/>
                  <a:gd name="T180" fmla="*/ 151 h 15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27" h="151">
                    <a:moveTo>
                      <a:pt x="127" y="76"/>
                    </a:moveTo>
                    <a:lnTo>
                      <a:pt x="127" y="69"/>
                    </a:lnTo>
                    <a:lnTo>
                      <a:pt x="126" y="60"/>
                    </a:lnTo>
                    <a:lnTo>
                      <a:pt x="124" y="53"/>
                    </a:lnTo>
                    <a:lnTo>
                      <a:pt x="122" y="46"/>
                    </a:lnTo>
                    <a:lnTo>
                      <a:pt x="119" y="40"/>
                    </a:lnTo>
                    <a:lnTo>
                      <a:pt x="116" y="34"/>
                    </a:lnTo>
                    <a:lnTo>
                      <a:pt x="113" y="28"/>
                    </a:lnTo>
                    <a:lnTo>
                      <a:pt x="109" y="22"/>
                    </a:lnTo>
                    <a:lnTo>
                      <a:pt x="104" y="17"/>
                    </a:lnTo>
                    <a:lnTo>
                      <a:pt x="99" y="13"/>
                    </a:lnTo>
                    <a:lnTo>
                      <a:pt x="94" y="10"/>
                    </a:lnTo>
                    <a:lnTo>
                      <a:pt x="89" y="6"/>
                    </a:lnTo>
                    <a:lnTo>
                      <a:pt x="83" y="4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8" y="0"/>
                    </a:lnTo>
                    <a:lnTo>
                      <a:pt x="51" y="1"/>
                    </a:lnTo>
                    <a:lnTo>
                      <a:pt x="45" y="4"/>
                    </a:lnTo>
                    <a:lnTo>
                      <a:pt x="40" y="6"/>
                    </a:lnTo>
                    <a:lnTo>
                      <a:pt x="33" y="10"/>
                    </a:lnTo>
                    <a:lnTo>
                      <a:pt x="28" y="13"/>
                    </a:lnTo>
                    <a:lnTo>
                      <a:pt x="23" y="17"/>
                    </a:lnTo>
                    <a:lnTo>
                      <a:pt x="19" y="22"/>
                    </a:lnTo>
                    <a:lnTo>
                      <a:pt x="15" y="28"/>
                    </a:lnTo>
                    <a:lnTo>
                      <a:pt x="11" y="34"/>
                    </a:lnTo>
                    <a:lnTo>
                      <a:pt x="8" y="40"/>
                    </a:lnTo>
                    <a:lnTo>
                      <a:pt x="5" y="46"/>
                    </a:lnTo>
                    <a:lnTo>
                      <a:pt x="3" y="53"/>
                    </a:lnTo>
                    <a:lnTo>
                      <a:pt x="1" y="60"/>
                    </a:lnTo>
                    <a:lnTo>
                      <a:pt x="0" y="69"/>
                    </a:lnTo>
                    <a:lnTo>
                      <a:pt x="0" y="76"/>
                    </a:lnTo>
                    <a:lnTo>
                      <a:pt x="0" y="83"/>
                    </a:lnTo>
                    <a:lnTo>
                      <a:pt x="1" y="91"/>
                    </a:lnTo>
                    <a:lnTo>
                      <a:pt x="3" y="99"/>
                    </a:lnTo>
                    <a:lnTo>
                      <a:pt x="5" y="105"/>
                    </a:lnTo>
                    <a:lnTo>
                      <a:pt x="8" y="112"/>
                    </a:lnTo>
                    <a:lnTo>
                      <a:pt x="11" y="118"/>
                    </a:lnTo>
                    <a:lnTo>
                      <a:pt x="15" y="124"/>
                    </a:lnTo>
                    <a:lnTo>
                      <a:pt x="19" y="130"/>
                    </a:lnTo>
                    <a:lnTo>
                      <a:pt x="23" y="135"/>
                    </a:lnTo>
                    <a:lnTo>
                      <a:pt x="28" y="138"/>
                    </a:lnTo>
                    <a:lnTo>
                      <a:pt x="33" y="142"/>
                    </a:lnTo>
                    <a:lnTo>
                      <a:pt x="40" y="145"/>
                    </a:lnTo>
                    <a:lnTo>
                      <a:pt x="45" y="148"/>
                    </a:lnTo>
                    <a:lnTo>
                      <a:pt x="51" y="150"/>
                    </a:lnTo>
                    <a:lnTo>
                      <a:pt x="58" y="151"/>
                    </a:lnTo>
                    <a:lnTo>
                      <a:pt x="64" y="151"/>
                    </a:lnTo>
                    <a:lnTo>
                      <a:pt x="71" y="151"/>
                    </a:lnTo>
                    <a:lnTo>
                      <a:pt x="77" y="150"/>
                    </a:lnTo>
                    <a:lnTo>
                      <a:pt x="83" y="148"/>
                    </a:lnTo>
                    <a:lnTo>
                      <a:pt x="89" y="145"/>
                    </a:lnTo>
                    <a:lnTo>
                      <a:pt x="94" y="142"/>
                    </a:lnTo>
                    <a:lnTo>
                      <a:pt x="99" y="138"/>
                    </a:lnTo>
                    <a:lnTo>
                      <a:pt x="104" y="135"/>
                    </a:lnTo>
                    <a:lnTo>
                      <a:pt x="109" y="130"/>
                    </a:lnTo>
                    <a:lnTo>
                      <a:pt x="113" y="124"/>
                    </a:lnTo>
                    <a:lnTo>
                      <a:pt x="116" y="118"/>
                    </a:lnTo>
                    <a:lnTo>
                      <a:pt x="119" y="112"/>
                    </a:lnTo>
                    <a:lnTo>
                      <a:pt x="122" y="105"/>
                    </a:lnTo>
                    <a:lnTo>
                      <a:pt x="124" y="99"/>
                    </a:lnTo>
                    <a:lnTo>
                      <a:pt x="126" y="91"/>
                    </a:lnTo>
                    <a:lnTo>
                      <a:pt x="127" y="83"/>
                    </a:lnTo>
                    <a:lnTo>
                      <a:pt x="127" y="76"/>
                    </a:lnTo>
                    <a:close/>
                    <a:moveTo>
                      <a:pt x="118" y="76"/>
                    </a:moveTo>
                    <a:lnTo>
                      <a:pt x="118" y="82"/>
                    </a:lnTo>
                    <a:lnTo>
                      <a:pt x="117" y="89"/>
                    </a:lnTo>
                    <a:lnTo>
                      <a:pt x="116" y="95"/>
                    </a:lnTo>
                    <a:lnTo>
                      <a:pt x="114" y="101"/>
                    </a:lnTo>
                    <a:lnTo>
                      <a:pt x="109" y="112"/>
                    </a:lnTo>
                    <a:lnTo>
                      <a:pt x="102" y="121"/>
                    </a:lnTo>
                    <a:lnTo>
                      <a:pt x="94" y="130"/>
                    </a:lnTo>
                    <a:lnTo>
                      <a:pt x="85" y="136"/>
                    </a:lnTo>
                    <a:lnTo>
                      <a:pt x="80" y="138"/>
                    </a:lnTo>
                    <a:lnTo>
                      <a:pt x="75" y="139"/>
                    </a:lnTo>
                    <a:lnTo>
                      <a:pt x="70" y="141"/>
                    </a:lnTo>
                    <a:lnTo>
                      <a:pt x="64" y="141"/>
                    </a:lnTo>
                    <a:lnTo>
                      <a:pt x="59" y="141"/>
                    </a:lnTo>
                    <a:lnTo>
                      <a:pt x="53" y="139"/>
                    </a:lnTo>
                    <a:lnTo>
                      <a:pt x="48" y="138"/>
                    </a:lnTo>
                    <a:lnTo>
                      <a:pt x="43" y="136"/>
                    </a:lnTo>
                    <a:lnTo>
                      <a:pt x="38" y="132"/>
                    </a:lnTo>
                    <a:lnTo>
                      <a:pt x="33" y="130"/>
                    </a:lnTo>
                    <a:lnTo>
                      <a:pt x="29" y="126"/>
                    </a:lnTo>
                    <a:lnTo>
                      <a:pt x="25" y="121"/>
                    </a:lnTo>
                    <a:lnTo>
                      <a:pt x="21" y="117"/>
                    </a:lnTo>
                    <a:lnTo>
                      <a:pt x="18" y="112"/>
                    </a:lnTo>
                    <a:lnTo>
                      <a:pt x="16" y="107"/>
                    </a:lnTo>
                    <a:lnTo>
                      <a:pt x="13" y="101"/>
                    </a:lnTo>
                    <a:lnTo>
                      <a:pt x="12" y="95"/>
                    </a:lnTo>
                    <a:lnTo>
                      <a:pt x="10" y="89"/>
                    </a:lnTo>
                    <a:lnTo>
                      <a:pt x="9" y="82"/>
                    </a:lnTo>
                    <a:lnTo>
                      <a:pt x="9" y="76"/>
                    </a:lnTo>
                    <a:lnTo>
                      <a:pt x="9" y="69"/>
                    </a:lnTo>
                    <a:lnTo>
                      <a:pt x="10" y="63"/>
                    </a:lnTo>
                    <a:lnTo>
                      <a:pt x="12" y="57"/>
                    </a:lnTo>
                    <a:lnTo>
                      <a:pt x="13" y="51"/>
                    </a:lnTo>
                    <a:lnTo>
                      <a:pt x="18" y="40"/>
                    </a:lnTo>
                    <a:lnTo>
                      <a:pt x="25" y="30"/>
                    </a:lnTo>
                    <a:lnTo>
                      <a:pt x="33" y="22"/>
                    </a:lnTo>
                    <a:lnTo>
                      <a:pt x="43" y="16"/>
                    </a:lnTo>
                    <a:lnTo>
                      <a:pt x="48" y="13"/>
                    </a:lnTo>
                    <a:lnTo>
                      <a:pt x="53" y="12"/>
                    </a:lnTo>
                    <a:lnTo>
                      <a:pt x="59" y="11"/>
                    </a:lnTo>
                    <a:lnTo>
                      <a:pt x="64" y="11"/>
                    </a:lnTo>
                    <a:lnTo>
                      <a:pt x="70" y="11"/>
                    </a:lnTo>
                    <a:lnTo>
                      <a:pt x="75" y="12"/>
                    </a:lnTo>
                    <a:lnTo>
                      <a:pt x="80" y="13"/>
                    </a:lnTo>
                    <a:lnTo>
                      <a:pt x="85" y="16"/>
                    </a:lnTo>
                    <a:lnTo>
                      <a:pt x="94" y="22"/>
                    </a:lnTo>
                    <a:lnTo>
                      <a:pt x="102" y="30"/>
                    </a:lnTo>
                    <a:lnTo>
                      <a:pt x="109" y="40"/>
                    </a:lnTo>
                    <a:lnTo>
                      <a:pt x="114" y="51"/>
                    </a:lnTo>
                    <a:lnTo>
                      <a:pt x="116" y="57"/>
                    </a:lnTo>
                    <a:lnTo>
                      <a:pt x="117" y="63"/>
                    </a:lnTo>
                    <a:lnTo>
                      <a:pt x="118" y="69"/>
                    </a:lnTo>
                    <a:lnTo>
                      <a:pt x="118" y="76"/>
                    </a:lnTo>
                    <a:close/>
                  </a:path>
                </a:pathLst>
              </a:custGeom>
              <a:solidFill>
                <a:srgbClr val="F9DD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7" name="Freeform 35"/>
              <p:cNvSpPr>
                <a:spLocks noEditPoints="1"/>
              </p:cNvSpPr>
              <p:nvPr/>
            </p:nvSpPr>
            <p:spPr bwMode="auto">
              <a:xfrm>
                <a:off x="1150" y="2648"/>
                <a:ext cx="23" cy="23"/>
              </a:xfrm>
              <a:custGeom>
                <a:avLst/>
                <a:gdLst>
                  <a:gd name="T0" fmla="*/ 0 w 118"/>
                  <a:gd name="T1" fmla="*/ 0 h 140"/>
                  <a:gd name="T2" fmla="*/ 0 w 118"/>
                  <a:gd name="T3" fmla="*/ 0 h 140"/>
                  <a:gd name="T4" fmla="*/ 0 w 118"/>
                  <a:gd name="T5" fmla="*/ 0 h 140"/>
                  <a:gd name="T6" fmla="*/ 0 w 118"/>
                  <a:gd name="T7" fmla="*/ 0 h 140"/>
                  <a:gd name="T8" fmla="*/ 0 w 118"/>
                  <a:gd name="T9" fmla="*/ 0 h 140"/>
                  <a:gd name="T10" fmla="*/ 0 w 118"/>
                  <a:gd name="T11" fmla="*/ 0 h 140"/>
                  <a:gd name="T12" fmla="*/ 0 w 118"/>
                  <a:gd name="T13" fmla="*/ 0 h 140"/>
                  <a:gd name="T14" fmla="*/ 0 w 118"/>
                  <a:gd name="T15" fmla="*/ 0 h 140"/>
                  <a:gd name="T16" fmla="*/ 0 w 118"/>
                  <a:gd name="T17" fmla="*/ 0 h 140"/>
                  <a:gd name="T18" fmla="*/ 0 w 118"/>
                  <a:gd name="T19" fmla="*/ 0 h 140"/>
                  <a:gd name="T20" fmla="*/ 0 w 118"/>
                  <a:gd name="T21" fmla="*/ 0 h 140"/>
                  <a:gd name="T22" fmla="*/ 0 w 118"/>
                  <a:gd name="T23" fmla="*/ 0 h 140"/>
                  <a:gd name="T24" fmla="*/ 0 w 118"/>
                  <a:gd name="T25" fmla="*/ 0 h 140"/>
                  <a:gd name="T26" fmla="*/ 0 w 118"/>
                  <a:gd name="T27" fmla="*/ 0 h 140"/>
                  <a:gd name="T28" fmla="*/ 0 w 118"/>
                  <a:gd name="T29" fmla="*/ 0 h 140"/>
                  <a:gd name="T30" fmla="*/ 0 w 118"/>
                  <a:gd name="T31" fmla="*/ 0 h 140"/>
                  <a:gd name="T32" fmla="*/ 0 w 118"/>
                  <a:gd name="T33" fmla="*/ 0 h 140"/>
                  <a:gd name="T34" fmla="*/ 0 w 118"/>
                  <a:gd name="T35" fmla="*/ 0 h 140"/>
                  <a:gd name="T36" fmla="*/ 0 w 118"/>
                  <a:gd name="T37" fmla="*/ 0 h 140"/>
                  <a:gd name="T38" fmla="*/ 0 w 118"/>
                  <a:gd name="T39" fmla="*/ 0 h 140"/>
                  <a:gd name="T40" fmla="*/ 0 w 118"/>
                  <a:gd name="T41" fmla="*/ 0 h 140"/>
                  <a:gd name="T42" fmla="*/ 0 w 118"/>
                  <a:gd name="T43" fmla="*/ 0 h 140"/>
                  <a:gd name="T44" fmla="*/ 0 w 118"/>
                  <a:gd name="T45" fmla="*/ 0 h 140"/>
                  <a:gd name="T46" fmla="*/ 0 w 118"/>
                  <a:gd name="T47" fmla="*/ 0 h 140"/>
                  <a:gd name="T48" fmla="*/ 0 w 118"/>
                  <a:gd name="T49" fmla="*/ 0 h 140"/>
                  <a:gd name="T50" fmla="*/ 0 w 118"/>
                  <a:gd name="T51" fmla="*/ 0 h 140"/>
                  <a:gd name="T52" fmla="*/ 0 w 118"/>
                  <a:gd name="T53" fmla="*/ 0 h 140"/>
                  <a:gd name="T54" fmla="*/ 0 w 118"/>
                  <a:gd name="T55" fmla="*/ 0 h 140"/>
                  <a:gd name="T56" fmla="*/ 0 w 118"/>
                  <a:gd name="T57" fmla="*/ 0 h 140"/>
                  <a:gd name="T58" fmla="*/ 0 w 118"/>
                  <a:gd name="T59" fmla="*/ 0 h 140"/>
                  <a:gd name="T60" fmla="*/ 0 w 118"/>
                  <a:gd name="T61" fmla="*/ 0 h 140"/>
                  <a:gd name="T62" fmla="*/ 0 w 118"/>
                  <a:gd name="T63" fmla="*/ 0 h 140"/>
                  <a:gd name="T64" fmla="*/ 0 w 118"/>
                  <a:gd name="T65" fmla="*/ 0 h 140"/>
                  <a:gd name="T66" fmla="*/ 0 w 118"/>
                  <a:gd name="T67" fmla="*/ 0 h 140"/>
                  <a:gd name="T68" fmla="*/ 0 w 118"/>
                  <a:gd name="T69" fmla="*/ 0 h 140"/>
                  <a:gd name="T70" fmla="*/ 0 w 118"/>
                  <a:gd name="T71" fmla="*/ 0 h 140"/>
                  <a:gd name="T72" fmla="*/ 0 w 118"/>
                  <a:gd name="T73" fmla="*/ 0 h 140"/>
                  <a:gd name="T74" fmla="*/ 0 w 118"/>
                  <a:gd name="T75" fmla="*/ 0 h 140"/>
                  <a:gd name="T76" fmla="*/ 0 w 118"/>
                  <a:gd name="T77" fmla="*/ 0 h 140"/>
                  <a:gd name="T78" fmla="*/ 0 w 118"/>
                  <a:gd name="T79" fmla="*/ 0 h 140"/>
                  <a:gd name="T80" fmla="*/ 0 w 118"/>
                  <a:gd name="T81" fmla="*/ 0 h 140"/>
                  <a:gd name="T82" fmla="*/ 0 w 118"/>
                  <a:gd name="T83" fmla="*/ 0 h 140"/>
                  <a:gd name="T84" fmla="*/ 0 w 118"/>
                  <a:gd name="T85" fmla="*/ 0 h 140"/>
                  <a:gd name="T86" fmla="*/ 0 w 118"/>
                  <a:gd name="T87" fmla="*/ 0 h 140"/>
                  <a:gd name="T88" fmla="*/ 0 w 118"/>
                  <a:gd name="T89" fmla="*/ 0 h 140"/>
                  <a:gd name="T90" fmla="*/ 0 w 118"/>
                  <a:gd name="T91" fmla="*/ 0 h 140"/>
                  <a:gd name="T92" fmla="*/ 0 w 118"/>
                  <a:gd name="T93" fmla="*/ 0 h 140"/>
                  <a:gd name="T94" fmla="*/ 0 w 118"/>
                  <a:gd name="T95" fmla="*/ 0 h 140"/>
                  <a:gd name="T96" fmla="*/ 0 w 118"/>
                  <a:gd name="T97" fmla="*/ 0 h 1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8"/>
                  <a:gd name="T148" fmla="*/ 0 h 140"/>
                  <a:gd name="T149" fmla="*/ 118 w 118"/>
                  <a:gd name="T150" fmla="*/ 140 h 1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8" h="140">
                    <a:moveTo>
                      <a:pt x="118" y="71"/>
                    </a:moveTo>
                    <a:lnTo>
                      <a:pt x="117" y="64"/>
                    </a:lnTo>
                    <a:lnTo>
                      <a:pt x="116" y="56"/>
                    </a:lnTo>
                    <a:lnTo>
                      <a:pt x="115" y="50"/>
                    </a:lnTo>
                    <a:lnTo>
                      <a:pt x="113" y="43"/>
                    </a:lnTo>
                    <a:lnTo>
                      <a:pt x="110" y="37"/>
                    </a:lnTo>
                    <a:lnTo>
                      <a:pt x="108" y="31"/>
                    </a:lnTo>
                    <a:lnTo>
                      <a:pt x="104" y="26"/>
                    </a:lnTo>
                    <a:lnTo>
                      <a:pt x="100" y="22"/>
                    </a:lnTo>
                    <a:lnTo>
                      <a:pt x="96" y="17"/>
                    </a:lnTo>
                    <a:lnTo>
                      <a:pt x="92" y="12"/>
                    </a:lnTo>
                    <a:lnTo>
                      <a:pt x="87" y="10"/>
                    </a:lnTo>
                    <a:lnTo>
                      <a:pt x="82" y="6"/>
                    </a:lnTo>
                    <a:lnTo>
                      <a:pt x="76" y="4"/>
                    </a:lnTo>
                    <a:lnTo>
                      <a:pt x="71" y="2"/>
                    </a:lnTo>
                    <a:lnTo>
                      <a:pt x="65" y="1"/>
                    </a:lnTo>
                    <a:lnTo>
                      <a:pt x="59" y="0"/>
                    </a:lnTo>
                    <a:lnTo>
                      <a:pt x="53" y="1"/>
                    </a:lnTo>
                    <a:lnTo>
                      <a:pt x="47" y="2"/>
                    </a:lnTo>
                    <a:lnTo>
                      <a:pt x="42" y="4"/>
                    </a:lnTo>
                    <a:lnTo>
                      <a:pt x="36" y="6"/>
                    </a:lnTo>
                    <a:lnTo>
                      <a:pt x="31" y="10"/>
                    </a:lnTo>
                    <a:lnTo>
                      <a:pt x="25" y="12"/>
                    </a:lnTo>
                    <a:lnTo>
                      <a:pt x="21" y="17"/>
                    </a:lnTo>
                    <a:lnTo>
                      <a:pt x="17" y="22"/>
                    </a:lnTo>
                    <a:lnTo>
                      <a:pt x="13" y="26"/>
                    </a:lnTo>
                    <a:lnTo>
                      <a:pt x="10" y="31"/>
                    </a:lnTo>
                    <a:lnTo>
                      <a:pt x="7" y="37"/>
                    </a:lnTo>
                    <a:lnTo>
                      <a:pt x="4" y="43"/>
                    </a:lnTo>
                    <a:lnTo>
                      <a:pt x="2" y="50"/>
                    </a:lnTo>
                    <a:lnTo>
                      <a:pt x="1" y="56"/>
                    </a:lnTo>
                    <a:lnTo>
                      <a:pt x="0" y="64"/>
                    </a:lnTo>
                    <a:lnTo>
                      <a:pt x="0" y="71"/>
                    </a:lnTo>
                    <a:lnTo>
                      <a:pt x="0" y="78"/>
                    </a:lnTo>
                    <a:lnTo>
                      <a:pt x="1" y="85"/>
                    </a:lnTo>
                    <a:lnTo>
                      <a:pt x="2" y="91"/>
                    </a:lnTo>
                    <a:lnTo>
                      <a:pt x="4" y="98"/>
                    </a:lnTo>
                    <a:lnTo>
                      <a:pt x="7" y="104"/>
                    </a:lnTo>
                    <a:lnTo>
                      <a:pt x="10" y="110"/>
                    </a:lnTo>
                    <a:lnTo>
                      <a:pt x="13" y="115"/>
                    </a:lnTo>
                    <a:lnTo>
                      <a:pt x="17" y="120"/>
                    </a:lnTo>
                    <a:lnTo>
                      <a:pt x="21" y="125"/>
                    </a:lnTo>
                    <a:lnTo>
                      <a:pt x="25" y="128"/>
                    </a:lnTo>
                    <a:lnTo>
                      <a:pt x="31" y="132"/>
                    </a:lnTo>
                    <a:lnTo>
                      <a:pt x="36" y="136"/>
                    </a:lnTo>
                    <a:lnTo>
                      <a:pt x="42" y="138"/>
                    </a:lnTo>
                    <a:lnTo>
                      <a:pt x="47" y="139"/>
                    </a:lnTo>
                    <a:lnTo>
                      <a:pt x="53" y="140"/>
                    </a:lnTo>
                    <a:lnTo>
                      <a:pt x="59" y="140"/>
                    </a:lnTo>
                    <a:lnTo>
                      <a:pt x="65" y="140"/>
                    </a:lnTo>
                    <a:lnTo>
                      <a:pt x="71" y="139"/>
                    </a:lnTo>
                    <a:lnTo>
                      <a:pt x="76" y="138"/>
                    </a:lnTo>
                    <a:lnTo>
                      <a:pt x="82" y="136"/>
                    </a:lnTo>
                    <a:lnTo>
                      <a:pt x="87" y="132"/>
                    </a:lnTo>
                    <a:lnTo>
                      <a:pt x="92" y="128"/>
                    </a:lnTo>
                    <a:lnTo>
                      <a:pt x="96" y="125"/>
                    </a:lnTo>
                    <a:lnTo>
                      <a:pt x="100" y="120"/>
                    </a:lnTo>
                    <a:lnTo>
                      <a:pt x="104" y="115"/>
                    </a:lnTo>
                    <a:lnTo>
                      <a:pt x="108" y="110"/>
                    </a:lnTo>
                    <a:lnTo>
                      <a:pt x="110" y="104"/>
                    </a:lnTo>
                    <a:lnTo>
                      <a:pt x="113" y="98"/>
                    </a:lnTo>
                    <a:lnTo>
                      <a:pt x="115" y="91"/>
                    </a:lnTo>
                    <a:lnTo>
                      <a:pt x="116" y="85"/>
                    </a:lnTo>
                    <a:lnTo>
                      <a:pt x="117" y="78"/>
                    </a:lnTo>
                    <a:lnTo>
                      <a:pt x="118" y="71"/>
                    </a:lnTo>
                    <a:close/>
                    <a:moveTo>
                      <a:pt x="109" y="71"/>
                    </a:moveTo>
                    <a:lnTo>
                      <a:pt x="108" y="83"/>
                    </a:lnTo>
                    <a:lnTo>
                      <a:pt x="105" y="94"/>
                    </a:lnTo>
                    <a:lnTo>
                      <a:pt x="100" y="104"/>
                    </a:lnTo>
                    <a:lnTo>
                      <a:pt x="94" y="113"/>
                    </a:lnTo>
                    <a:lnTo>
                      <a:pt x="87" y="120"/>
                    </a:lnTo>
                    <a:lnTo>
                      <a:pt x="78" y="126"/>
                    </a:lnTo>
                    <a:lnTo>
                      <a:pt x="69" y="128"/>
                    </a:lnTo>
                    <a:lnTo>
                      <a:pt x="59" y="130"/>
                    </a:lnTo>
                    <a:lnTo>
                      <a:pt x="49" y="128"/>
                    </a:lnTo>
                    <a:lnTo>
                      <a:pt x="40" y="126"/>
                    </a:lnTo>
                    <a:lnTo>
                      <a:pt x="31" y="120"/>
                    </a:lnTo>
                    <a:lnTo>
                      <a:pt x="23" y="113"/>
                    </a:lnTo>
                    <a:lnTo>
                      <a:pt x="17" y="104"/>
                    </a:lnTo>
                    <a:lnTo>
                      <a:pt x="13" y="94"/>
                    </a:lnTo>
                    <a:lnTo>
                      <a:pt x="10" y="83"/>
                    </a:lnTo>
                    <a:lnTo>
                      <a:pt x="9" y="71"/>
                    </a:lnTo>
                    <a:lnTo>
                      <a:pt x="10" y="59"/>
                    </a:lnTo>
                    <a:lnTo>
                      <a:pt x="13" y="48"/>
                    </a:lnTo>
                    <a:lnTo>
                      <a:pt x="17" y="37"/>
                    </a:lnTo>
                    <a:lnTo>
                      <a:pt x="23" y="29"/>
                    </a:lnTo>
                    <a:lnTo>
                      <a:pt x="31" y="22"/>
                    </a:lnTo>
                    <a:lnTo>
                      <a:pt x="40" y="16"/>
                    </a:lnTo>
                    <a:lnTo>
                      <a:pt x="49" y="12"/>
                    </a:lnTo>
                    <a:lnTo>
                      <a:pt x="59" y="11"/>
                    </a:lnTo>
                    <a:lnTo>
                      <a:pt x="69" y="12"/>
                    </a:lnTo>
                    <a:lnTo>
                      <a:pt x="78" y="16"/>
                    </a:lnTo>
                    <a:lnTo>
                      <a:pt x="87" y="22"/>
                    </a:lnTo>
                    <a:lnTo>
                      <a:pt x="94" y="29"/>
                    </a:lnTo>
                    <a:lnTo>
                      <a:pt x="100" y="37"/>
                    </a:lnTo>
                    <a:lnTo>
                      <a:pt x="105" y="48"/>
                    </a:lnTo>
                    <a:lnTo>
                      <a:pt x="108" y="59"/>
                    </a:lnTo>
                    <a:lnTo>
                      <a:pt x="109" y="71"/>
                    </a:lnTo>
                    <a:close/>
                  </a:path>
                </a:pathLst>
              </a:custGeom>
              <a:solidFill>
                <a:srgbClr val="F9E0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8" name="Freeform 36"/>
              <p:cNvSpPr>
                <a:spLocks noEditPoints="1"/>
              </p:cNvSpPr>
              <p:nvPr/>
            </p:nvSpPr>
            <p:spPr bwMode="auto">
              <a:xfrm>
                <a:off x="1151" y="2649"/>
                <a:ext cx="21" cy="21"/>
              </a:xfrm>
              <a:custGeom>
                <a:avLst/>
                <a:gdLst>
                  <a:gd name="T0" fmla="*/ 0 w 109"/>
                  <a:gd name="T1" fmla="*/ 0 h 130"/>
                  <a:gd name="T2" fmla="*/ 0 w 109"/>
                  <a:gd name="T3" fmla="*/ 0 h 130"/>
                  <a:gd name="T4" fmla="*/ 0 w 109"/>
                  <a:gd name="T5" fmla="*/ 0 h 130"/>
                  <a:gd name="T6" fmla="*/ 0 w 109"/>
                  <a:gd name="T7" fmla="*/ 0 h 130"/>
                  <a:gd name="T8" fmla="*/ 0 w 109"/>
                  <a:gd name="T9" fmla="*/ 0 h 130"/>
                  <a:gd name="T10" fmla="*/ 0 w 109"/>
                  <a:gd name="T11" fmla="*/ 0 h 130"/>
                  <a:gd name="T12" fmla="*/ 0 w 109"/>
                  <a:gd name="T13" fmla="*/ 0 h 130"/>
                  <a:gd name="T14" fmla="*/ 0 w 109"/>
                  <a:gd name="T15" fmla="*/ 0 h 130"/>
                  <a:gd name="T16" fmla="*/ 0 w 109"/>
                  <a:gd name="T17" fmla="*/ 0 h 130"/>
                  <a:gd name="T18" fmla="*/ 0 w 109"/>
                  <a:gd name="T19" fmla="*/ 0 h 130"/>
                  <a:gd name="T20" fmla="*/ 0 w 109"/>
                  <a:gd name="T21" fmla="*/ 0 h 130"/>
                  <a:gd name="T22" fmla="*/ 0 w 109"/>
                  <a:gd name="T23" fmla="*/ 0 h 130"/>
                  <a:gd name="T24" fmla="*/ 0 w 109"/>
                  <a:gd name="T25" fmla="*/ 0 h 130"/>
                  <a:gd name="T26" fmla="*/ 0 w 109"/>
                  <a:gd name="T27" fmla="*/ 0 h 130"/>
                  <a:gd name="T28" fmla="*/ 0 w 109"/>
                  <a:gd name="T29" fmla="*/ 0 h 130"/>
                  <a:gd name="T30" fmla="*/ 0 w 109"/>
                  <a:gd name="T31" fmla="*/ 0 h 130"/>
                  <a:gd name="T32" fmla="*/ 0 w 109"/>
                  <a:gd name="T33" fmla="*/ 0 h 130"/>
                  <a:gd name="T34" fmla="*/ 0 w 109"/>
                  <a:gd name="T35" fmla="*/ 0 h 130"/>
                  <a:gd name="T36" fmla="*/ 0 w 109"/>
                  <a:gd name="T37" fmla="*/ 0 h 130"/>
                  <a:gd name="T38" fmla="*/ 0 w 109"/>
                  <a:gd name="T39" fmla="*/ 0 h 130"/>
                  <a:gd name="T40" fmla="*/ 0 w 109"/>
                  <a:gd name="T41" fmla="*/ 0 h 130"/>
                  <a:gd name="T42" fmla="*/ 0 w 109"/>
                  <a:gd name="T43" fmla="*/ 0 h 130"/>
                  <a:gd name="T44" fmla="*/ 0 w 109"/>
                  <a:gd name="T45" fmla="*/ 0 h 130"/>
                  <a:gd name="T46" fmla="*/ 0 w 109"/>
                  <a:gd name="T47" fmla="*/ 0 h 130"/>
                  <a:gd name="T48" fmla="*/ 0 w 109"/>
                  <a:gd name="T49" fmla="*/ 0 h 130"/>
                  <a:gd name="T50" fmla="*/ 0 w 109"/>
                  <a:gd name="T51" fmla="*/ 0 h 130"/>
                  <a:gd name="T52" fmla="*/ 0 w 109"/>
                  <a:gd name="T53" fmla="*/ 0 h 130"/>
                  <a:gd name="T54" fmla="*/ 0 w 109"/>
                  <a:gd name="T55" fmla="*/ 0 h 130"/>
                  <a:gd name="T56" fmla="*/ 0 w 109"/>
                  <a:gd name="T57" fmla="*/ 0 h 130"/>
                  <a:gd name="T58" fmla="*/ 0 w 109"/>
                  <a:gd name="T59" fmla="*/ 0 h 130"/>
                  <a:gd name="T60" fmla="*/ 0 w 109"/>
                  <a:gd name="T61" fmla="*/ 0 h 130"/>
                  <a:gd name="T62" fmla="*/ 0 w 109"/>
                  <a:gd name="T63" fmla="*/ 0 h 130"/>
                  <a:gd name="T64" fmla="*/ 0 w 109"/>
                  <a:gd name="T65" fmla="*/ 0 h 130"/>
                  <a:gd name="T66" fmla="*/ 0 w 109"/>
                  <a:gd name="T67" fmla="*/ 0 h 130"/>
                  <a:gd name="T68" fmla="*/ 0 w 109"/>
                  <a:gd name="T69" fmla="*/ 0 h 130"/>
                  <a:gd name="T70" fmla="*/ 0 w 109"/>
                  <a:gd name="T71" fmla="*/ 0 h 130"/>
                  <a:gd name="T72" fmla="*/ 0 w 109"/>
                  <a:gd name="T73" fmla="*/ 0 h 130"/>
                  <a:gd name="T74" fmla="*/ 0 w 109"/>
                  <a:gd name="T75" fmla="*/ 0 h 130"/>
                  <a:gd name="T76" fmla="*/ 0 w 109"/>
                  <a:gd name="T77" fmla="*/ 0 h 130"/>
                  <a:gd name="T78" fmla="*/ 0 w 109"/>
                  <a:gd name="T79" fmla="*/ 0 h 130"/>
                  <a:gd name="T80" fmla="*/ 0 w 109"/>
                  <a:gd name="T81" fmla="*/ 0 h 130"/>
                  <a:gd name="T82" fmla="*/ 0 w 109"/>
                  <a:gd name="T83" fmla="*/ 0 h 130"/>
                  <a:gd name="T84" fmla="*/ 0 w 109"/>
                  <a:gd name="T85" fmla="*/ 0 h 13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9"/>
                  <a:gd name="T130" fmla="*/ 0 h 130"/>
                  <a:gd name="T131" fmla="*/ 109 w 109"/>
                  <a:gd name="T132" fmla="*/ 130 h 13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9" h="130">
                    <a:moveTo>
                      <a:pt x="109" y="65"/>
                    </a:moveTo>
                    <a:lnTo>
                      <a:pt x="109" y="58"/>
                    </a:lnTo>
                    <a:lnTo>
                      <a:pt x="108" y="52"/>
                    </a:lnTo>
                    <a:lnTo>
                      <a:pt x="107" y="46"/>
                    </a:lnTo>
                    <a:lnTo>
                      <a:pt x="105" y="40"/>
                    </a:lnTo>
                    <a:lnTo>
                      <a:pt x="100" y="29"/>
                    </a:lnTo>
                    <a:lnTo>
                      <a:pt x="93" y="19"/>
                    </a:lnTo>
                    <a:lnTo>
                      <a:pt x="85" y="11"/>
                    </a:lnTo>
                    <a:lnTo>
                      <a:pt x="76" y="5"/>
                    </a:lnTo>
                    <a:lnTo>
                      <a:pt x="71" y="2"/>
                    </a:lnTo>
                    <a:lnTo>
                      <a:pt x="66" y="1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9" y="2"/>
                    </a:lnTo>
                    <a:lnTo>
                      <a:pt x="34" y="5"/>
                    </a:lnTo>
                    <a:lnTo>
                      <a:pt x="24" y="11"/>
                    </a:lnTo>
                    <a:lnTo>
                      <a:pt x="16" y="19"/>
                    </a:lnTo>
                    <a:lnTo>
                      <a:pt x="9" y="29"/>
                    </a:lnTo>
                    <a:lnTo>
                      <a:pt x="4" y="40"/>
                    </a:lnTo>
                    <a:lnTo>
                      <a:pt x="3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0" y="71"/>
                    </a:lnTo>
                    <a:lnTo>
                      <a:pt x="1" y="78"/>
                    </a:lnTo>
                    <a:lnTo>
                      <a:pt x="3" y="84"/>
                    </a:lnTo>
                    <a:lnTo>
                      <a:pt x="4" y="90"/>
                    </a:lnTo>
                    <a:lnTo>
                      <a:pt x="7" y="96"/>
                    </a:lnTo>
                    <a:lnTo>
                      <a:pt x="9" y="101"/>
                    </a:lnTo>
                    <a:lnTo>
                      <a:pt x="12" y="106"/>
                    </a:lnTo>
                    <a:lnTo>
                      <a:pt x="16" y="110"/>
                    </a:lnTo>
                    <a:lnTo>
                      <a:pt x="20" y="115"/>
                    </a:lnTo>
                    <a:lnTo>
                      <a:pt x="24" y="119"/>
                    </a:lnTo>
                    <a:lnTo>
                      <a:pt x="29" y="121"/>
                    </a:lnTo>
                    <a:lnTo>
                      <a:pt x="34" y="125"/>
                    </a:lnTo>
                    <a:lnTo>
                      <a:pt x="39" y="127"/>
                    </a:lnTo>
                    <a:lnTo>
                      <a:pt x="44" y="128"/>
                    </a:lnTo>
                    <a:lnTo>
                      <a:pt x="50" y="130"/>
                    </a:lnTo>
                    <a:lnTo>
                      <a:pt x="55" y="130"/>
                    </a:lnTo>
                    <a:lnTo>
                      <a:pt x="61" y="130"/>
                    </a:lnTo>
                    <a:lnTo>
                      <a:pt x="66" y="128"/>
                    </a:lnTo>
                    <a:lnTo>
                      <a:pt x="71" y="127"/>
                    </a:lnTo>
                    <a:lnTo>
                      <a:pt x="76" y="125"/>
                    </a:lnTo>
                    <a:lnTo>
                      <a:pt x="85" y="119"/>
                    </a:lnTo>
                    <a:lnTo>
                      <a:pt x="93" y="110"/>
                    </a:lnTo>
                    <a:lnTo>
                      <a:pt x="100" y="101"/>
                    </a:lnTo>
                    <a:lnTo>
                      <a:pt x="105" y="90"/>
                    </a:lnTo>
                    <a:lnTo>
                      <a:pt x="107" y="84"/>
                    </a:lnTo>
                    <a:lnTo>
                      <a:pt x="108" y="78"/>
                    </a:lnTo>
                    <a:lnTo>
                      <a:pt x="109" y="71"/>
                    </a:lnTo>
                    <a:lnTo>
                      <a:pt x="109" y="65"/>
                    </a:lnTo>
                    <a:close/>
                    <a:moveTo>
                      <a:pt x="100" y="65"/>
                    </a:moveTo>
                    <a:lnTo>
                      <a:pt x="99" y="76"/>
                    </a:lnTo>
                    <a:lnTo>
                      <a:pt x="97" y="85"/>
                    </a:lnTo>
                    <a:lnTo>
                      <a:pt x="92" y="95"/>
                    </a:lnTo>
                    <a:lnTo>
                      <a:pt x="87" y="103"/>
                    </a:lnTo>
                    <a:lnTo>
                      <a:pt x="80" y="109"/>
                    </a:lnTo>
                    <a:lnTo>
                      <a:pt x="73" y="114"/>
                    </a:lnTo>
                    <a:lnTo>
                      <a:pt x="64" y="118"/>
                    </a:lnTo>
                    <a:lnTo>
                      <a:pt x="55" y="119"/>
                    </a:lnTo>
                    <a:lnTo>
                      <a:pt x="46" y="118"/>
                    </a:lnTo>
                    <a:lnTo>
                      <a:pt x="38" y="114"/>
                    </a:lnTo>
                    <a:lnTo>
                      <a:pt x="30" y="109"/>
                    </a:lnTo>
                    <a:lnTo>
                      <a:pt x="22" y="103"/>
                    </a:lnTo>
                    <a:lnTo>
                      <a:pt x="17" y="95"/>
                    </a:lnTo>
                    <a:lnTo>
                      <a:pt x="13" y="85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10" y="54"/>
                    </a:lnTo>
                    <a:lnTo>
                      <a:pt x="13" y="43"/>
                    </a:lnTo>
                    <a:lnTo>
                      <a:pt x="17" y="35"/>
                    </a:lnTo>
                    <a:lnTo>
                      <a:pt x="22" y="26"/>
                    </a:lnTo>
                    <a:lnTo>
                      <a:pt x="30" y="20"/>
                    </a:lnTo>
                    <a:lnTo>
                      <a:pt x="38" y="16"/>
                    </a:lnTo>
                    <a:lnTo>
                      <a:pt x="46" y="12"/>
                    </a:lnTo>
                    <a:lnTo>
                      <a:pt x="55" y="11"/>
                    </a:lnTo>
                    <a:lnTo>
                      <a:pt x="64" y="12"/>
                    </a:lnTo>
                    <a:lnTo>
                      <a:pt x="73" y="16"/>
                    </a:lnTo>
                    <a:lnTo>
                      <a:pt x="80" y="20"/>
                    </a:lnTo>
                    <a:lnTo>
                      <a:pt x="87" y="26"/>
                    </a:lnTo>
                    <a:lnTo>
                      <a:pt x="92" y="35"/>
                    </a:lnTo>
                    <a:lnTo>
                      <a:pt x="97" y="43"/>
                    </a:lnTo>
                    <a:lnTo>
                      <a:pt x="99" y="54"/>
                    </a:lnTo>
                    <a:lnTo>
                      <a:pt x="100" y="65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9" name="Freeform 37"/>
              <p:cNvSpPr>
                <a:spLocks noEditPoints="1"/>
              </p:cNvSpPr>
              <p:nvPr/>
            </p:nvSpPr>
            <p:spPr bwMode="auto">
              <a:xfrm>
                <a:off x="1152" y="2649"/>
                <a:ext cx="20" cy="20"/>
              </a:xfrm>
              <a:custGeom>
                <a:avLst/>
                <a:gdLst>
                  <a:gd name="T0" fmla="*/ 0 w 100"/>
                  <a:gd name="T1" fmla="*/ 0 h 119"/>
                  <a:gd name="T2" fmla="*/ 0 w 100"/>
                  <a:gd name="T3" fmla="*/ 0 h 119"/>
                  <a:gd name="T4" fmla="*/ 0 w 100"/>
                  <a:gd name="T5" fmla="*/ 0 h 119"/>
                  <a:gd name="T6" fmla="*/ 0 w 100"/>
                  <a:gd name="T7" fmla="*/ 0 h 119"/>
                  <a:gd name="T8" fmla="*/ 0 w 100"/>
                  <a:gd name="T9" fmla="*/ 0 h 119"/>
                  <a:gd name="T10" fmla="*/ 0 w 100"/>
                  <a:gd name="T11" fmla="*/ 0 h 119"/>
                  <a:gd name="T12" fmla="*/ 0 w 100"/>
                  <a:gd name="T13" fmla="*/ 0 h 119"/>
                  <a:gd name="T14" fmla="*/ 0 w 100"/>
                  <a:gd name="T15" fmla="*/ 0 h 119"/>
                  <a:gd name="T16" fmla="*/ 0 w 100"/>
                  <a:gd name="T17" fmla="*/ 0 h 119"/>
                  <a:gd name="T18" fmla="*/ 0 w 100"/>
                  <a:gd name="T19" fmla="*/ 0 h 119"/>
                  <a:gd name="T20" fmla="*/ 0 w 100"/>
                  <a:gd name="T21" fmla="*/ 0 h 119"/>
                  <a:gd name="T22" fmla="*/ 0 w 100"/>
                  <a:gd name="T23" fmla="*/ 0 h 119"/>
                  <a:gd name="T24" fmla="*/ 0 w 100"/>
                  <a:gd name="T25" fmla="*/ 0 h 119"/>
                  <a:gd name="T26" fmla="*/ 0 w 100"/>
                  <a:gd name="T27" fmla="*/ 0 h 119"/>
                  <a:gd name="T28" fmla="*/ 0 w 100"/>
                  <a:gd name="T29" fmla="*/ 0 h 119"/>
                  <a:gd name="T30" fmla="*/ 0 w 100"/>
                  <a:gd name="T31" fmla="*/ 0 h 119"/>
                  <a:gd name="T32" fmla="*/ 0 w 100"/>
                  <a:gd name="T33" fmla="*/ 0 h 119"/>
                  <a:gd name="T34" fmla="*/ 0 w 100"/>
                  <a:gd name="T35" fmla="*/ 0 h 119"/>
                  <a:gd name="T36" fmla="*/ 0 w 100"/>
                  <a:gd name="T37" fmla="*/ 0 h 119"/>
                  <a:gd name="T38" fmla="*/ 0 w 100"/>
                  <a:gd name="T39" fmla="*/ 0 h 119"/>
                  <a:gd name="T40" fmla="*/ 0 w 100"/>
                  <a:gd name="T41" fmla="*/ 0 h 119"/>
                  <a:gd name="T42" fmla="*/ 0 w 100"/>
                  <a:gd name="T43" fmla="*/ 0 h 119"/>
                  <a:gd name="T44" fmla="*/ 0 w 100"/>
                  <a:gd name="T45" fmla="*/ 0 h 119"/>
                  <a:gd name="T46" fmla="*/ 0 w 100"/>
                  <a:gd name="T47" fmla="*/ 0 h 119"/>
                  <a:gd name="T48" fmla="*/ 0 w 100"/>
                  <a:gd name="T49" fmla="*/ 0 h 119"/>
                  <a:gd name="T50" fmla="*/ 0 w 100"/>
                  <a:gd name="T51" fmla="*/ 0 h 119"/>
                  <a:gd name="T52" fmla="*/ 0 w 100"/>
                  <a:gd name="T53" fmla="*/ 0 h 119"/>
                  <a:gd name="T54" fmla="*/ 0 w 100"/>
                  <a:gd name="T55" fmla="*/ 0 h 119"/>
                  <a:gd name="T56" fmla="*/ 0 w 100"/>
                  <a:gd name="T57" fmla="*/ 0 h 119"/>
                  <a:gd name="T58" fmla="*/ 0 w 100"/>
                  <a:gd name="T59" fmla="*/ 0 h 119"/>
                  <a:gd name="T60" fmla="*/ 0 w 100"/>
                  <a:gd name="T61" fmla="*/ 0 h 119"/>
                  <a:gd name="T62" fmla="*/ 0 w 100"/>
                  <a:gd name="T63" fmla="*/ 0 h 119"/>
                  <a:gd name="T64" fmla="*/ 0 w 100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0"/>
                  <a:gd name="T100" fmla="*/ 0 h 119"/>
                  <a:gd name="T101" fmla="*/ 100 w 100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0" h="119">
                    <a:moveTo>
                      <a:pt x="100" y="60"/>
                    </a:moveTo>
                    <a:lnTo>
                      <a:pt x="99" y="48"/>
                    </a:lnTo>
                    <a:lnTo>
                      <a:pt x="96" y="37"/>
                    </a:lnTo>
                    <a:lnTo>
                      <a:pt x="91" y="26"/>
                    </a:lnTo>
                    <a:lnTo>
                      <a:pt x="85" y="18"/>
                    </a:lnTo>
                    <a:lnTo>
                      <a:pt x="78" y="11"/>
                    </a:lnTo>
                    <a:lnTo>
                      <a:pt x="69" y="5"/>
                    </a:lnTo>
                    <a:lnTo>
                      <a:pt x="60" y="1"/>
                    </a:lnTo>
                    <a:lnTo>
                      <a:pt x="50" y="0"/>
                    </a:lnTo>
                    <a:lnTo>
                      <a:pt x="40" y="1"/>
                    </a:lnTo>
                    <a:lnTo>
                      <a:pt x="31" y="5"/>
                    </a:lnTo>
                    <a:lnTo>
                      <a:pt x="22" y="11"/>
                    </a:lnTo>
                    <a:lnTo>
                      <a:pt x="14" y="18"/>
                    </a:lnTo>
                    <a:lnTo>
                      <a:pt x="8" y="26"/>
                    </a:lnTo>
                    <a:lnTo>
                      <a:pt x="4" y="37"/>
                    </a:lnTo>
                    <a:lnTo>
                      <a:pt x="1" y="48"/>
                    </a:lnTo>
                    <a:lnTo>
                      <a:pt x="0" y="60"/>
                    </a:lnTo>
                    <a:lnTo>
                      <a:pt x="1" y="72"/>
                    </a:lnTo>
                    <a:lnTo>
                      <a:pt x="4" y="83"/>
                    </a:lnTo>
                    <a:lnTo>
                      <a:pt x="8" y="93"/>
                    </a:lnTo>
                    <a:lnTo>
                      <a:pt x="14" y="102"/>
                    </a:lnTo>
                    <a:lnTo>
                      <a:pt x="22" y="109"/>
                    </a:lnTo>
                    <a:lnTo>
                      <a:pt x="31" y="115"/>
                    </a:lnTo>
                    <a:lnTo>
                      <a:pt x="40" y="117"/>
                    </a:lnTo>
                    <a:lnTo>
                      <a:pt x="50" y="119"/>
                    </a:lnTo>
                    <a:lnTo>
                      <a:pt x="60" y="117"/>
                    </a:lnTo>
                    <a:lnTo>
                      <a:pt x="69" y="115"/>
                    </a:lnTo>
                    <a:lnTo>
                      <a:pt x="78" y="109"/>
                    </a:lnTo>
                    <a:lnTo>
                      <a:pt x="85" y="102"/>
                    </a:lnTo>
                    <a:lnTo>
                      <a:pt x="91" y="93"/>
                    </a:lnTo>
                    <a:lnTo>
                      <a:pt x="96" y="83"/>
                    </a:lnTo>
                    <a:lnTo>
                      <a:pt x="99" y="72"/>
                    </a:lnTo>
                    <a:lnTo>
                      <a:pt x="100" y="60"/>
                    </a:lnTo>
                    <a:close/>
                    <a:moveTo>
                      <a:pt x="91" y="60"/>
                    </a:moveTo>
                    <a:lnTo>
                      <a:pt x="90" y="69"/>
                    </a:lnTo>
                    <a:lnTo>
                      <a:pt x="87" y="79"/>
                    </a:lnTo>
                    <a:lnTo>
                      <a:pt x="84" y="87"/>
                    </a:lnTo>
                    <a:lnTo>
                      <a:pt x="79" y="95"/>
                    </a:lnTo>
                    <a:lnTo>
                      <a:pt x="73" y="101"/>
                    </a:lnTo>
                    <a:lnTo>
                      <a:pt x="66" y="104"/>
                    </a:lnTo>
                    <a:lnTo>
                      <a:pt x="58" y="108"/>
                    </a:lnTo>
                    <a:lnTo>
                      <a:pt x="50" y="108"/>
                    </a:lnTo>
                    <a:lnTo>
                      <a:pt x="42" y="108"/>
                    </a:lnTo>
                    <a:lnTo>
                      <a:pt x="34" y="104"/>
                    </a:lnTo>
                    <a:lnTo>
                      <a:pt x="27" y="101"/>
                    </a:lnTo>
                    <a:lnTo>
                      <a:pt x="20" y="95"/>
                    </a:lnTo>
                    <a:lnTo>
                      <a:pt x="16" y="87"/>
                    </a:lnTo>
                    <a:lnTo>
                      <a:pt x="12" y="79"/>
                    </a:lnTo>
                    <a:lnTo>
                      <a:pt x="9" y="69"/>
                    </a:lnTo>
                    <a:lnTo>
                      <a:pt x="9" y="60"/>
                    </a:lnTo>
                    <a:lnTo>
                      <a:pt x="9" y="50"/>
                    </a:lnTo>
                    <a:lnTo>
                      <a:pt x="12" y="41"/>
                    </a:lnTo>
                    <a:lnTo>
                      <a:pt x="16" y="32"/>
                    </a:lnTo>
                    <a:lnTo>
                      <a:pt x="20" y="25"/>
                    </a:lnTo>
                    <a:lnTo>
                      <a:pt x="27" y="19"/>
                    </a:lnTo>
                    <a:lnTo>
                      <a:pt x="34" y="15"/>
                    </a:lnTo>
                    <a:lnTo>
                      <a:pt x="42" y="12"/>
                    </a:lnTo>
                    <a:lnTo>
                      <a:pt x="50" y="11"/>
                    </a:lnTo>
                    <a:lnTo>
                      <a:pt x="58" y="12"/>
                    </a:lnTo>
                    <a:lnTo>
                      <a:pt x="66" y="15"/>
                    </a:lnTo>
                    <a:lnTo>
                      <a:pt x="73" y="19"/>
                    </a:lnTo>
                    <a:lnTo>
                      <a:pt x="79" y="25"/>
                    </a:lnTo>
                    <a:lnTo>
                      <a:pt x="84" y="32"/>
                    </a:lnTo>
                    <a:lnTo>
                      <a:pt x="87" y="41"/>
                    </a:lnTo>
                    <a:lnTo>
                      <a:pt x="90" y="50"/>
                    </a:lnTo>
                    <a:lnTo>
                      <a:pt x="91" y="60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0" name="Freeform 38"/>
              <p:cNvSpPr>
                <a:spLocks noEditPoints="1"/>
              </p:cNvSpPr>
              <p:nvPr/>
            </p:nvSpPr>
            <p:spPr bwMode="auto">
              <a:xfrm>
                <a:off x="1152" y="2650"/>
                <a:ext cx="19" cy="18"/>
              </a:xfrm>
              <a:custGeom>
                <a:avLst/>
                <a:gdLst>
                  <a:gd name="T0" fmla="*/ 0 w 91"/>
                  <a:gd name="T1" fmla="*/ 0 h 108"/>
                  <a:gd name="T2" fmla="*/ 0 w 91"/>
                  <a:gd name="T3" fmla="*/ 0 h 108"/>
                  <a:gd name="T4" fmla="*/ 0 w 91"/>
                  <a:gd name="T5" fmla="*/ 0 h 108"/>
                  <a:gd name="T6" fmla="*/ 0 w 91"/>
                  <a:gd name="T7" fmla="*/ 0 h 108"/>
                  <a:gd name="T8" fmla="*/ 0 w 91"/>
                  <a:gd name="T9" fmla="*/ 0 h 108"/>
                  <a:gd name="T10" fmla="*/ 0 w 91"/>
                  <a:gd name="T11" fmla="*/ 0 h 108"/>
                  <a:gd name="T12" fmla="*/ 0 w 91"/>
                  <a:gd name="T13" fmla="*/ 0 h 108"/>
                  <a:gd name="T14" fmla="*/ 0 w 91"/>
                  <a:gd name="T15" fmla="*/ 0 h 108"/>
                  <a:gd name="T16" fmla="*/ 0 w 91"/>
                  <a:gd name="T17" fmla="*/ 0 h 108"/>
                  <a:gd name="T18" fmla="*/ 0 w 91"/>
                  <a:gd name="T19" fmla="*/ 0 h 108"/>
                  <a:gd name="T20" fmla="*/ 0 w 91"/>
                  <a:gd name="T21" fmla="*/ 0 h 108"/>
                  <a:gd name="T22" fmla="*/ 0 w 91"/>
                  <a:gd name="T23" fmla="*/ 0 h 108"/>
                  <a:gd name="T24" fmla="*/ 0 w 91"/>
                  <a:gd name="T25" fmla="*/ 0 h 108"/>
                  <a:gd name="T26" fmla="*/ 0 w 91"/>
                  <a:gd name="T27" fmla="*/ 0 h 108"/>
                  <a:gd name="T28" fmla="*/ 0 w 91"/>
                  <a:gd name="T29" fmla="*/ 0 h 108"/>
                  <a:gd name="T30" fmla="*/ 0 w 91"/>
                  <a:gd name="T31" fmla="*/ 0 h 108"/>
                  <a:gd name="T32" fmla="*/ 0 w 91"/>
                  <a:gd name="T33" fmla="*/ 0 h 108"/>
                  <a:gd name="T34" fmla="*/ 0 w 91"/>
                  <a:gd name="T35" fmla="*/ 0 h 108"/>
                  <a:gd name="T36" fmla="*/ 0 w 91"/>
                  <a:gd name="T37" fmla="*/ 0 h 108"/>
                  <a:gd name="T38" fmla="*/ 0 w 91"/>
                  <a:gd name="T39" fmla="*/ 0 h 108"/>
                  <a:gd name="T40" fmla="*/ 0 w 91"/>
                  <a:gd name="T41" fmla="*/ 0 h 108"/>
                  <a:gd name="T42" fmla="*/ 0 w 91"/>
                  <a:gd name="T43" fmla="*/ 0 h 108"/>
                  <a:gd name="T44" fmla="*/ 0 w 91"/>
                  <a:gd name="T45" fmla="*/ 0 h 108"/>
                  <a:gd name="T46" fmla="*/ 0 w 91"/>
                  <a:gd name="T47" fmla="*/ 0 h 108"/>
                  <a:gd name="T48" fmla="*/ 0 w 91"/>
                  <a:gd name="T49" fmla="*/ 0 h 108"/>
                  <a:gd name="T50" fmla="*/ 0 w 91"/>
                  <a:gd name="T51" fmla="*/ 0 h 108"/>
                  <a:gd name="T52" fmla="*/ 0 w 91"/>
                  <a:gd name="T53" fmla="*/ 0 h 108"/>
                  <a:gd name="T54" fmla="*/ 0 w 91"/>
                  <a:gd name="T55" fmla="*/ 0 h 108"/>
                  <a:gd name="T56" fmla="*/ 0 w 91"/>
                  <a:gd name="T57" fmla="*/ 0 h 108"/>
                  <a:gd name="T58" fmla="*/ 0 w 91"/>
                  <a:gd name="T59" fmla="*/ 0 h 108"/>
                  <a:gd name="T60" fmla="*/ 0 w 91"/>
                  <a:gd name="T61" fmla="*/ 0 h 108"/>
                  <a:gd name="T62" fmla="*/ 0 w 91"/>
                  <a:gd name="T63" fmla="*/ 0 h 108"/>
                  <a:gd name="T64" fmla="*/ 0 w 91"/>
                  <a:gd name="T65" fmla="*/ 0 h 10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1"/>
                  <a:gd name="T100" fmla="*/ 0 h 108"/>
                  <a:gd name="T101" fmla="*/ 91 w 91"/>
                  <a:gd name="T102" fmla="*/ 108 h 10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1" h="108">
                    <a:moveTo>
                      <a:pt x="91" y="54"/>
                    </a:moveTo>
                    <a:lnTo>
                      <a:pt x="90" y="43"/>
                    </a:lnTo>
                    <a:lnTo>
                      <a:pt x="88" y="32"/>
                    </a:lnTo>
                    <a:lnTo>
                      <a:pt x="83" y="24"/>
                    </a:lnTo>
                    <a:lnTo>
                      <a:pt x="78" y="15"/>
                    </a:lnTo>
                    <a:lnTo>
                      <a:pt x="71" y="9"/>
                    </a:lnTo>
                    <a:lnTo>
                      <a:pt x="64" y="3"/>
                    </a:lnTo>
                    <a:lnTo>
                      <a:pt x="55" y="1"/>
                    </a:lnTo>
                    <a:lnTo>
                      <a:pt x="46" y="0"/>
                    </a:lnTo>
                    <a:lnTo>
                      <a:pt x="37" y="1"/>
                    </a:lnTo>
                    <a:lnTo>
                      <a:pt x="29" y="3"/>
                    </a:lnTo>
                    <a:lnTo>
                      <a:pt x="21" y="9"/>
                    </a:lnTo>
                    <a:lnTo>
                      <a:pt x="13" y="15"/>
                    </a:lnTo>
                    <a:lnTo>
                      <a:pt x="8" y="24"/>
                    </a:lnTo>
                    <a:lnTo>
                      <a:pt x="4" y="32"/>
                    </a:lnTo>
                    <a:lnTo>
                      <a:pt x="1" y="43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4" y="74"/>
                    </a:lnTo>
                    <a:lnTo>
                      <a:pt x="8" y="84"/>
                    </a:lnTo>
                    <a:lnTo>
                      <a:pt x="13" y="92"/>
                    </a:lnTo>
                    <a:lnTo>
                      <a:pt x="21" y="98"/>
                    </a:lnTo>
                    <a:lnTo>
                      <a:pt x="29" y="103"/>
                    </a:lnTo>
                    <a:lnTo>
                      <a:pt x="37" y="107"/>
                    </a:lnTo>
                    <a:lnTo>
                      <a:pt x="46" y="108"/>
                    </a:lnTo>
                    <a:lnTo>
                      <a:pt x="55" y="107"/>
                    </a:lnTo>
                    <a:lnTo>
                      <a:pt x="64" y="103"/>
                    </a:lnTo>
                    <a:lnTo>
                      <a:pt x="71" y="98"/>
                    </a:lnTo>
                    <a:lnTo>
                      <a:pt x="78" y="92"/>
                    </a:lnTo>
                    <a:lnTo>
                      <a:pt x="83" y="84"/>
                    </a:lnTo>
                    <a:lnTo>
                      <a:pt x="88" y="74"/>
                    </a:lnTo>
                    <a:lnTo>
                      <a:pt x="90" y="65"/>
                    </a:lnTo>
                    <a:lnTo>
                      <a:pt x="91" y="54"/>
                    </a:lnTo>
                    <a:close/>
                    <a:moveTo>
                      <a:pt x="82" y="54"/>
                    </a:moveTo>
                    <a:lnTo>
                      <a:pt x="81" y="62"/>
                    </a:lnTo>
                    <a:lnTo>
                      <a:pt x="79" y="71"/>
                    </a:lnTo>
                    <a:lnTo>
                      <a:pt x="76" y="78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60" y="93"/>
                    </a:lnTo>
                    <a:lnTo>
                      <a:pt x="53" y="96"/>
                    </a:lnTo>
                    <a:lnTo>
                      <a:pt x="46" y="97"/>
                    </a:lnTo>
                    <a:lnTo>
                      <a:pt x="39" y="96"/>
                    </a:lnTo>
                    <a:lnTo>
                      <a:pt x="32" y="93"/>
                    </a:lnTo>
                    <a:lnTo>
                      <a:pt x="2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12" y="71"/>
                    </a:lnTo>
                    <a:lnTo>
                      <a:pt x="10" y="62"/>
                    </a:lnTo>
                    <a:lnTo>
                      <a:pt x="9" y="54"/>
                    </a:lnTo>
                    <a:lnTo>
                      <a:pt x="10" y="45"/>
                    </a:lnTo>
                    <a:lnTo>
                      <a:pt x="12" y="37"/>
                    </a:lnTo>
                    <a:lnTo>
                      <a:pt x="15" y="30"/>
                    </a:lnTo>
                    <a:lnTo>
                      <a:pt x="21" y="24"/>
                    </a:lnTo>
                    <a:lnTo>
                      <a:pt x="26" y="18"/>
                    </a:lnTo>
                    <a:lnTo>
                      <a:pt x="32" y="14"/>
                    </a:lnTo>
                    <a:lnTo>
                      <a:pt x="39" y="12"/>
                    </a:lnTo>
                    <a:lnTo>
                      <a:pt x="46" y="11"/>
                    </a:lnTo>
                    <a:lnTo>
                      <a:pt x="53" y="12"/>
                    </a:lnTo>
                    <a:lnTo>
                      <a:pt x="60" y="14"/>
                    </a:lnTo>
                    <a:lnTo>
                      <a:pt x="66" y="18"/>
                    </a:lnTo>
                    <a:lnTo>
                      <a:pt x="72" y="24"/>
                    </a:lnTo>
                    <a:lnTo>
                      <a:pt x="76" y="30"/>
                    </a:lnTo>
                    <a:lnTo>
                      <a:pt x="79" y="37"/>
                    </a:lnTo>
                    <a:lnTo>
                      <a:pt x="81" y="45"/>
                    </a:lnTo>
                    <a:lnTo>
                      <a:pt x="82" y="54"/>
                    </a:lnTo>
                    <a:close/>
                  </a:path>
                </a:pathLst>
              </a:custGeom>
              <a:solidFill>
                <a:srgbClr val="FAE6B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1" name="Freeform 39"/>
              <p:cNvSpPr>
                <a:spLocks noEditPoints="1"/>
              </p:cNvSpPr>
              <p:nvPr/>
            </p:nvSpPr>
            <p:spPr bwMode="auto">
              <a:xfrm>
                <a:off x="1153" y="2651"/>
                <a:ext cx="17" cy="16"/>
              </a:xfrm>
              <a:custGeom>
                <a:avLst/>
                <a:gdLst>
                  <a:gd name="T0" fmla="*/ 0 w 82"/>
                  <a:gd name="T1" fmla="*/ 0 h 97"/>
                  <a:gd name="T2" fmla="*/ 0 w 82"/>
                  <a:gd name="T3" fmla="*/ 0 h 97"/>
                  <a:gd name="T4" fmla="*/ 0 w 82"/>
                  <a:gd name="T5" fmla="*/ 0 h 97"/>
                  <a:gd name="T6" fmla="*/ 0 w 82"/>
                  <a:gd name="T7" fmla="*/ 0 h 97"/>
                  <a:gd name="T8" fmla="*/ 0 w 82"/>
                  <a:gd name="T9" fmla="*/ 0 h 97"/>
                  <a:gd name="T10" fmla="*/ 0 w 82"/>
                  <a:gd name="T11" fmla="*/ 0 h 97"/>
                  <a:gd name="T12" fmla="*/ 0 w 82"/>
                  <a:gd name="T13" fmla="*/ 0 h 97"/>
                  <a:gd name="T14" fmla="*/ 0 w 82"/>
                  <a:gd name="T15" fmla="*/ 0 h 97"/>
                  <a:gd name="T16" fmla="*/ 0 w 82"/>
                  <a:gd name="T17" fmla="*/ 0 h 97"/>
                  <a:gd name="T18" fmla="*/ 0 w 82"/>
                  <a:gd name="T19" fmla="*/ 0 h 97"/>
                  <a:gd name="T20" fmla="*/ 0 w 82"/>
                  <a:gd name="T21" fmla="*/ 0 h 97"/>
                  <a:gd name="T22" fmla="*/ 0 w 82"/>
                  <a:gd name="T23" fmla="*/ 0 h 97"/>
                  <a:gd name="T24" fmla="*/ 0 w 82"/>
                  <a:gd name="T25" fmla="*/ 0 h 97"/>
                  <a:gd name="T26" fmla="*/ 0 w 82"/>
                  <a:gd name="T27" fmla="*/ 0 h 97"/>
                  <a:gd name="T28" fmla="*/ 0 w 82"/>
                  <a:gd name="T29" fmla="*/ 0 h 97"/>
                  <a:gd name="T30" fmla="*/ 0 w 82"/>
                  <a:gd name="T31" fmla="*/ 0 h 97"/>
                  <a:gd name="T32" fmla="*/ 0 w 82"/>
                  <a:gd name="T33" fmla="*/ 0 h 97"/>
                  <a:gd name="T34" fmla="*/ 0 w 82"/>
                  <a:gd name="T35" fmla="*/ 0 h 97"/>
                  <a:gd name="T36" fmla="*/ 0 w 82"/>
                  <a:gd name="T37" fmla="*/ 0 h 97"/>
                  <a:gd name="T38" fmla="*/ 0 w 82"/>
                  <a:gd name="T39" fmla="*/ 0 h 97"/>
                  <a:gd name="T40" fmla="*/ 0 w 82"/>
                  <a:gd name="T41" fmla="*/ 0 h 97"/>
                  <a:gd name="T42" fmla="*/ 0 w 82"/>
                  <a:gd name="T43" fmla="*/ 0 h 97"/>
                  <a:gd name="T44" fmla="*/ 0 w 82"/>
                  <a:gd name="T45" fmla="*/ 0 h 97"/>
                  <a:gd name="T46" fmla="*/ 0 w 82"/>
                  <a:gd name="T47" fmla="*/ 0 h 97"/>
                  <a:gd name="T48" fmla="*/ 0 w 82"/>
                  <a:gd name="T49" fmla="*/ 0 h 97"/>
                  <a:gd name="T50" fmla="*/ 0 w 82"/>
                  <a:gd name="T51" fmla="*/ 0 h 97"/>
                  <a:gd name="T52" fmla="*/ 0 w 82"/>
                  <a:gd name="T53" fmla="*/ 0 h 97"/>
                  <a:gd name="T54" fmla="*/ 0 w 82"/>
                  <a:gd name="T55" fmla="*/ 0 h 97"/>
                  <a:gd name="T56" fmla="*/ 0 w 82"/>
                  <a:gd name="T57" fmla="*/ 0 h 97"/>
                  <a:gd name="T58" fmla="*/ 0 w 82"/>
                  <a:gd name="T59" fmla="*/ 0 h 97"/>
                  <a:gd name="T60" fmla="*/ 0 w 82"/>
                  <a:gd name="T61" fmla="*/ 0 h 97"/>
                  <a:gd name="T62" fmla="*/ 0 w 82"/>
                  <a:gd name="T63" fmla="*/ 0 h 97"/>
                  <a:gd name="T64" fmla="*/ 0 w 82"/>
                  <a:gd name="T65" fmla="*/ 0 h 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2"/>
                  <a:gd name="T100" fmla="*/ 0 h 97"/>
                  <a:gd name="T101" fmla="*/ 82 w 82"/>
                  <a:gd name="T102" fmla="*/ 97 h 9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2" h="97">
                    <a:moveTo>
                      <a:pt x="82" y="49"/>
                    </a:moveTo>
                    <a:lnTo>
                      <a:pt x="81" y="39"/>
                    </a:lnTo>
                    <a:lnTo>
                      <a:pt x="78" y="30"/>
                    </a:lnTo>
                    <a:lnTo>
                      <a:pt x="75" y="21"/>
                    </a:lnTo>
                    <a:lnTo>
                      <a:pt x="70" y="14"/>
                    </a:lnTo>
                    <a:lnTo>
                      <a:pt x="64" y="8"/>
                    </a:lnTo>
                    <a:lnTo>
                      <a:pt x="57" y="4"/>
                    </a:lnTo>
                    <a:lnTo>
                      <a:pt x="49" y="1"/>
                    </a:lnTo>
                    <a:lnTo>
                      <a:pt x="41" y="0"/>
                    </a:lnTo>
                    <a:lnTo>
                      <a:pt x="33" y="1"/>
                    </a:lnTo>
                    <a:lnTo>
                      <a:pt x="25" y="4"/>
                    </a:lnTo>
                    <a:lnTo>
                      <a:pt x="18" y="8"/>
                    </a:lnTo>
                    <a:lnTo>
                      <a:pt x="11" y="14"/>
                    </a:lnTo>
                    <a:lnTo>
                      <a:pt x="7" y="21"/>
                    </a:lnTo>
                    <a:lnTo>
                      <a:pt x="3" y="30"/>
                    </a:lnTo>
                    <a:lnTo>
                      <a:pt x="0" y="39"/>
                    </a:lnTo>
                    <a:lnTo>
                      <a:pt x="0" y="49"/>
                    </a:lnTo>
                    <a:lnTo>
                      <a:pt x="0" y="58"/>
                    </a:lnTo>
                    <a:lnTo>
                      <a:pt x="3" y="68"/>
                    </a:lnTo>
                    <a:lnTo>
                      <a:pt x="7" y="76"/>
                    </a:lnTo>
                    <a:lnTo>
                      <a:pt x="11" y="84"/>
                    </a:lnTo>
                    <a:lnTo>
                      <a:pt x="18" y="90"/>
                    </a:lnTo>
                    <a:lnTo>
                      <a:pt x="25" y="93"/>
                    </a:lnTo>
                    <a:lnTo>
                      <a:pt x="33" y="97"/>
                    </a:lnTo>
                    <a:lnTo>
                      <a:pt x="41" y="97"/>
                    </a:lnTo>
                    <a:lnTo>
                      <a:pt x="49" y="97"/>
                    </a:lnTo>
                    <a:lnTo>
                      <a:pt x="57" y="93"/>
                    </a:lnTo>
                    <a:lnTo>
                      <a:pt x="64" y="90"/>
                    </a:lnTo>
                    <a:lnTo>
                      <a:pt x="70" y="84"/>
                    </a:lnTo>
                    <a:lnTo>
                      <a:pt x="75" y="76"/>
                    </a:lnTo>
                    <a:lnTo>
                      <a:pt x="78" y="68"/>
                    </a:lnTo>
                    <a:lnTo>
                      <a:pt x="81" y="58"/>
                    </a:lnTo>
                    <a:lnTo>
                      <a:pt x="82" y="49"/>
                    </a:lnTo>
                    <a:close/>
                    <a:moveTo>
                      <a:pt x="73" y="49"/>
                    </a:moveTo>
                    <a:lnTo>
                      <a:pt x="72" y="56"/>
                    </a:lnTo>
                    <a:lnTo>
                      <a:pt x="70" y="63"/>
                    </a:lnTo>
                    <a:lnTo>
                      <a:pt x="67" y="70"/>
                    </a:lnTo>
                    <a:lnTo>
                      <a:pt x="63" y="75"/>
                    </a:lnTo>
                    <a:lnTo>
                      <a:pt x="59" y="80"/>
                    </a:lnTo>
                    <a:lnTo>
                      <a:pt x="53" y="84"/>
                    </a:lnTo>
                    <a:lnTo>
                      <a:pt x="47" y="86"/>
                    </a:lnTo>
                    <a:lnTo>
                      <a:pt x="41" y="86"/>
                    </a:lnTo>
                    <a:lnTo>
                      <a:pt x="35" y="86"/>
                    </a:lnTo>
                    <a:lnTo>
                      <a:pt x="29" y="84"/>
                    </a:lnTo>
                    <a:lnTo>
                      <a:pt x="24" y="80"/>
                    </a:lnTo>
                    <a:lnTo>
                      <a:pt x="19" y="75"/>
                    </a:lnTo>
                    <a:lnTo>
                      <a:pt x="15" y="70"/>
                    </a:lnTo>
                    <a:lnTo>
                      <a:pt x="11" y="63"/>
                    </a:lnTo>
                    <a:lnTo>
                      <a:pt x="9" y="56"/>
                    </a:lnTo>
                    <a:lnTo>
                      <a:pt x="9" y="49"/>
                    </a:lnTo>
                    <a:lnTo>
                      <a:pt x="9" y="42"/>
                    </a:lnTo>
                    <a:lnTo>
                      <a:pt x="11" y="34"/>
                    </a:lnTo>
                    <a:lnTo>
                      <a:pt x="15" y="27"/>
                    </a:lnTo>
                    <a:lnTo>
                      <a:pt x="19" y="22"/>
                    </a:lnTo>
                    <a:lnTo>
                      <a:pt x="24" y="18"/>
                    </a:lnTo>
                    <a:lnTo>
                      <a:pt x="29" y="14"/>
                    </a:lnTo>
                    <a:lnTo>
                      <a:pt x="35" y="12"/>
                    </a:lnTo>
                    <a:lnTo>
                      <a:pt x="41" y="10"/>
                    </a:lnTo>
                    <a:lnTo>
                      <a:pt x="47" y="12"/>
                    </a:lnTo>
                    <a:lnTo>
                      <a:pt x="53" y="14"/>
                    </a:lnTo>
                    <a:lnTo>
                      <a:pt x="59" y="18"/>
                    </a:lnTo>
                    <a:lnTo>
                      <a:pt x="63" y="22"/>
                    </a:lnTo>
                    <a:lnTo>
                      <a:pt x="67" y="27"/>
                    </a:lnTo>
                    <a:lnTo>
                      <a:pt x="70" y="34"/>
                    </a:lnTo>
                    <a:lnTo>
                      <a:pt x="72" y="42"/>
                    </a:lnTo>
                    <a:lnTo>
                      <a:pt x="73" y="49"/>
                    </a:lnTo>
                    <a:close/>
                  </a:path>
                </a:pathLst>
              </a:custGeom>
              <a:solidFill>
                <a:srgbClr val="FBE9B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2" name="Freeform 40"/>
              <p:cNvSpPr>
                <a:spLocks noEditPoints="1"/>
              </p:cNvSpPr>
              <p:nvPr/>
            </p:nvSpPr>
            <p:spPr bwMode="auto">
              <a:xfrm>
                <a:off x="1154" y="2652"/>
                <a:ext cx="15" cy="14"/>
              </a:xfrm>
              <a:custGeom>
                <a:avLst/>
                <a:gdLst>
                  <a:gd name="T0" fmla="*/ 0 w 73"/>
                  <a:gd name="T1" fmla="*/ 0 h 86"/>
                  <a:gd name="T2" fmla="*/ 0 w 73"/>
                  <a:gd name="T3" fmla="*/ 0 h 86"/>
                  <a:gd name="T4" fmla="*/ 0 w 73"/>
                  <a:gd name="T5" fmla="*/ 0 h 86"/>
                  <a:gd name="T6" fmla="*/ 0 w 73"/>
                  <a:gd name="T7" fmla="*/ 0 h 86"/>
                  <a:gd name="T8" fmla="*/ 0 w 73"/>
                  <a:gd name="T9" fmla="*/ 0 h 86"/>
                  <a:gd name="T10" fmla="*/ 0 w 73"/>
                  <a:gd name="T11" fmla="*/ 0 h 86"/>
                  <a:gd name="T12" fmla="*/ 0 w 73"/>
                  <a:gd name="T13" fmla="*/ 0 h 86"/>
                  <a:gd name="T14" fmla="*/ 0 w 73"/>
                  <a:gd name="T15" fmla="*/ 0 h 86"/>
                  <a:gd name="T16" fmla="*/ 0 w 73"/>
                  <a:gd name="T17" fmla="*/ 0 h 86"/>
                  <a:gd name="T18" fmla="*/ 0 w 73"/>
                  <a:gd name="T19" fmla="*/ 0 h 86"/>
                  <a:gd name="T20" fmla="*/ 0 w 73"/>
                  <a:gd name="T21" fmla="*/ 0 h 86"/>
                  <a:gd name="T22" fmla="*/ 0 w 73"/>
                  <a:gd name="T23" fmla="*/ 0 h 86"/>
                  <a:gd name="T24" fmla="*/ 0 w 73"/>
                  <a:gd name="T25" fmla="*/ 0 h 86"/>
                  <a:gd name="T26" fmla="*/ 0 w 73"/>
                  <a:gd name="T27" fmla="*/ 0 h 86"/>
                  <a:gd name="T28" fmla="*/ 0 w 73"/>
                  <a:gd name="T29" fmla="*/ 0 h 86"/>
                  <a:gd name="T30" fmla="*/ 0 w 73"/>
                  <a:gd name="T31" fmla="*/ 0 h 86"/>
                  <a:gd name="T32" fmla="*/ 0 w 73"/>
                  <a:gd name="T33" fmla="*/ 0 h 86"/>
                  <a:gd name="T34" fmla="*/ 0 w 73"/>
                  <a:gd name="T35" fmla="*/ 0 h 86"/>
                  <a:gd name="T36" fmla="*/ 0 w 73"/>
                  <a:gd name="T37" fmla="*/ 0 h 86"/>
                  <a:gd name="T38" fmla="*/ 0 w 73"/>
                  <a:gd name="T39" fmla="*/ 0 h 86"/>
                  <a:gd name="T40" fmla="*/ 0 w 73"/>
                  <a:gd name="T41" fmla="*/ 0 h 86"/>
                  <a:gd name="T42" fmla="*/ 0 w 73"/>
                  <a:gd name="T43" fmla="*/ 0 h 86"/>
                  <a:gd name="T44" fmla="*/ 0 w 73"/>
                  <a:gd name="T45" fmla="*/ 0 h 86"/>
                  <a:gd name="T46" fmla="*/ 0 w 73"/>
                  <a:gd name="T47" fmla="*/ 0 h 86"/>
                  <a:gd name="T48" fmla="*/ 0 w 73"/>
                  <a:gd name="T49" fmla="*/ 0 h 86"/>
                  <a:gd name="T50" fmla="*/ 0 w 73"/>
                  <a:gd name="T51" fmla="*/ 0 h 86"/>
                  <a:gd name="T52" fmla="*/ 0 w 73"/>
                  <a:gd name="T53" fmla="*/ 0 h 86"/>
                  <a:gd name="T54" fmla="*/ 0 w 73"/>
                  <a:gd name="T55" fmla="*/ 0 h 86"/>
                  <a:gd name="T56" fmla="*/ 0 w 73"/>
                  <a:gd name="T57" fmla="*/ 0 h 86"/>
                  <a:gd name="T58" fmla="*/ 0 w 73"/>
                  <a:gd name="T59" fmla="*/ 0 h 86"/>
                  <a:gd name="T60" fmla="*/ 0 w 73"/>
                  <a:gd name="T61" fmla="*/ 0 h 86"/>
                  <a:gd name="T62" fmla="*/ 0 w 73"/>
                  <a:gd name="T63" fmla="*/ 0 h 86"/>
                  <a:gd name="T64" fmla="*/ 0 w 73"/>
                  <a:gd name="T65" fmla="*/ 0 h 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3"/>
                  <a:gd name="T100" fmla="*/ 0 h 86"/>
                  <a:gd name="T101" fmla="*/ 73 w 73"/>
                  <a:gd name="T102" fmla="*/ 86 h 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3" h="86">
                    <a:moveTo>
                      <a:pt x="73" y="43"/>
                    </a:moveTo>
                    <a:lnTo>
                      <a:pt x="72" y="34"/>
                    </a:lnTo>
                    <a:lnTo>
                      <a:pt x="70" y="26"/>
                    </a:lnTo>
                    <a:lnTo>
                      <a:pt x="67" y="19"/>
                    </a:lnTo>
                    <a:lnTo>
                      <a:pt x="63" y="13"/>
                    </a:lnTo>
                    <a:lnTo>
                      <a:pt x="57" y="7"/>
                    </a:lnTo>
                    <a:lnTo>
                      <a:pt x="51" y="3"/>
                    </a:lnTo>
                    <a:lnTo>
                      <a:pt x="44" y="1"/>
                    </a:lnTo>
                    <a:lnTo>
                      <a:pt x="37" y="0"/>
                    </a:lnTo>
                    <a:lnTo>
                      <a:pt x="30" y="1"/>
                    </a:lnTo>
                    <a:lnTo>
                      <a:pt x="23" y="3"/>
                    </a:lnTo>
                    <a:lnTo>
                      <a:pt x="17" y="7"/>
                    </a:lnTo>
                    <a:lnTo>
                      <a:pt x="12" y="13"/>
                    </a:lnTo>
                    <a:lnTo>
                      <a:pt x="6" y="19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3"/>
                    </a:lnTo>
                    <a:lnTo>
                      <a:pt x="1" y="51"/>
                    </a:lnTo>
                    <a:lnTo>
                      <a:pt x="3" y="60"/>
                    </a:lnTo>
                    <a:lnTo>
                      <a:pt x="6" y="67"/>
                    </a:lnTo>
                    <a:lnTo>
                      <a:pt x="12" y="73"/>
                    </a:lnTo>
                    <a:lnTo>
                      <a:pt x="17" y="79"/>
                    </a:lnTo>
                    <a:lnTo>
                      <a:pt x="23" y="82"/>
                    </a:lnTo>
                    <a:lnTo>
                      <a:pt x="30" y="85"/>
                    </a:lnTo>
                    <a:lnTo>
                      <a:pt x="37" y="86"/>
                    </a:lnTo>
                    <a:lnTo>
                      <a:pt x="44" y="85"/>
                    </a:lnTo>
                    <a:lnTo>
                      <a:pt x="51" y="82"/>
                    </a:lnTo>
                    <a:lnTo>
                      <a:pt x="57" y="79"/>
                    </a:lnTo>
                    <a:lnTo>
                      <a:pt x="63" y="73"/>
                    </a:lnTo>
                    <a:lnTo>
                      <a:pt x="67" y="67"/>
                    </a:lnTo>
                    <a:lnTo>
                      <a:pt x="70" y="60"/>
                    </a:lnTo>
                    <a:lnTo>
                      <a:pt x="72" y="51"/>
                    </a:lnTo>
                    <a:lnTo>
                      <a:pt x="73" y="43"/>
                    </a:lnTo>
                    <a:close/>
                    <a:moveTo>
                      <a:pt x="64" y="43"/>
                    </a:moveTo>
                    <a:lnTo>
                      <a:pt x="64" y="49"/>
                    </a:lnTo>
                    <a:lnTo>
                      <a:pt x="62" y="55"/>
                    </a:lnTo>
                    <a:lnTo>
                      <a:pt x="59" y="61"/>
                    </a:lnTo>
                    <a:lnTo>
                      <a:pt x="56" y="66"/>
                    </a:lnTo>
                    <a:lnTo>
                      <a:pt x="52" y="69"/>
                    </a:lnTo>
                    <a:lnTo>
                      <a:pt x="48" y="73"/>
                    </a:lnTo>
                    <a:lnTo>
                      <a:pt x="43" y="74"/>
                    </a:lnTo>
                    <a:lnTo>
                      <a:pt x="37" y="75"/>
                    </a:lnTo>
                    <a:lnTo>
                      <a:pt x="32" y="74"/>
                    </a:lnTo>
                    <a:lnTo>
                      <a:pt x="27" y="73"/>
                    </a:lnTo>
                    <a:lnTo>
                      <a:pt x="22" y="69"/>
                    </a:lnTo>
                    <a:lnTo>
                      <a:pt x="18" y="66"/>
                    </a:lnTo>
                    <a:lnTo>
                      <a:pt x="15" y="61"/>
                    </a:lnTo>
                    <a:lnTo>
                      <a:pt x="12" y="55"/>
                    </a:lnTo>
                    <a:lnTo>
                      <a:pt x="11" y="49"/>
                    </a:lnTo>
                    <a:lnTo>
                      <a:pt x="10" y="43"/>
                    </a:lnTo>
                    <a:lnTo>
                      <a:pt x="11" y="37"/>
                    </a:lnTo>
                    <a:lnTo>
                      <a:pt x="12" y="30"/>
                    </a:lnTo>
                    <a:lnTo>
                      <a:pt x="15" y="25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7" y="13"/>
                    </a:lnTo>
                    <a:lnTo>
                      <a:pt x="32" y="12"/>
                    </a:lnTo>
                    <a:lnTo>
                      <a:pt x="37" y="10"/>
                    </a:lnTo>
                    <a:lnTo>
                      <a:pt x="43" y="12"/>
                    </a:lnTo>
                    <a:lnTo>
                      <a:pt x="48" y="13"/>
                    </a:lnTo>
                    <a:lnTo>
                      <a:pt x="52" y="16"/>
                    </a:lnTo>
                    <a:lnTo>
                      <a:pt x="56" y="20"/>
                    </a:lnTo>
                    <a:lnTo>
                      <a:pt x="59" y="25"/>
                    </a:lnTo>
                    <a:lnTo>
                      <a:pt x="62" y="30"/>
                    </a:lnTo>
                    <a:lnTo>
                      <a:pt x="64" y="37"/>
                    </a:lnTo>
                    <a:lnTo>
                      <a:pt x="64" y="43"/>
                    </a:lnTo>
                    <a:close/>
                  </a:path>
                </a:pathLst>
              </a:custGeom>
              <a:solidFill>
                <a:srgbClr val="FBEC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3" name="Freeform 41"/>
              <p:cNvSpPr>
                <a:spLocks noEditPoints="1"/>
              </p:cNvSpPr>
              <p:nvPr/>
            </p:nvSpPr>
            <p:spPr bwMode="auto">
              <a:xfrm>
                <a:off x="1155" y="2653"/>
                <a:ext cx="13" cy="12"/>
              </a:xfrm>
              <a:custGeom>
                <a:avLst/>
                <a:gdLst>
                  <a:gd name="T0" fmla="*/ 0 w 64"/>
                  <a:gd name="T1" fmla="*/ 0 h 76"/>
                  <a:gd name="T2" fmla="*/ 0 w 64"/>
                  <a:gd name="T3" fmla="*/ 0 h 76"/>
                  <a:gd name="T4" fmla="*/ 0 w 64"/>
                  <a:gd name="T5" fmla="*/ 0 h 76"/>
                  <a:gd name="T6" fmla="*/ 0 w 64"/>
                  <a:gd name="T7" fmla="*/ 0 h 76"/>
                  <a:gd name="T8" fmla="*/ 0 w 64"/>
                  <a:gd name="T9" fmla="*/ 0 h 76"/>
                  <a:gd name="T10" fmla="*/ 0 w 64"/>
                  <a:gd name="T11" fmla="*/ 0 h 76"/>
                  <a:gd name="T12" fmla="*/ 0 w 64"/>
                  <a:gd name="T13" fmla="*/ 0 h 76"/>
                  <a:gd name="T14" fmla="*/ 0 w 64"/>
                  <a:gd name="T15" fmla="*/ 0 h 76"/>
                  <a:gd name="T16" fmla="*/ 0 w 64"/>
                  <a:gd name="T17" fmla="*/ 0 h 76"/>
                  <a:gd name="T18" fmla="*/ 0 w 64"/>
                  <a:gd name="T19" fmla="*/ 0 h 76"/>
                  <a:gd name="T20" fmla="*/ 0 w 64"/>
                  <a:gd name="T21" fmla="*/ 0 h 76"/>
                  <a:gd name="T22" fmla="*/ 0 w 64"/>
                  <a:gd name="T23" fmla="*/ 0 h 76"/>
                  <a:gd name="T24" fmla="*/ 0 w 64"/>
                  <a:gd name="T25" fmla="*/ 0 h 76"/>
                  <a:gd name="T26" fmla="*/ 0 w 64"/>
                  <a:gd name="T27" fmla="*/ 0 h 76"/>
                  <a:gd name="T28" fmla="*/ 0 w 64"/>
                  <a:gd name="T29" fmla="*/ 0 h 76"/>
                  <a:gd name="T30" fmla="*/ 0 w 64"/>
                  <a:gd name="T31" fmla="*/ 0 h 76"/>
                  <a:gd name="T32" fmla="*/ 0 w 64"/>
                  <a:gd name="T33" fmla="*/ 0 h 76"/>
                  <a:gd name="T34" fmla="*/ 0 w 64"/>
                  <a:gd name="T35" fmla="*/ 0 h 76"/>
                  <a:gd name="T36" fmla="*/ 0 w 64"/>
                  <a:gd name="T37" fmla="*/ 0 h 76"/>
                  <a:gd name="T38" fmla="*/ 0 w 64"/>
                  <a:gd name="T39" fmla="*/ 0 h 76"/>
                  <a:gd name="T40" fmla="*/ 0 w 64"/>
                  <a:gd name="T41" fmla="*/ 0 h 76"/>
                  <a:gd name="T42" fmla="*/ 0 w 64"/>
                  <a:gd name="T43" fmla="*/ 0 h 76"/>
                  <a:gd name="T44" fmla="*/ 0 w 64"/>
                  <a:gd name="T45" fmla="*/ 0 h 76"/>
                  <a:gd name="T46" fmla="*/ 0 w 64"/>
                  <a:gd name="T47" fmla="*/ 0 h 76"/>
                  <a:gd name="T48" fmla="*/ 0 w 64"/>
                  <a:gd name="T49" fmla="*/ 0 h 76"/>
                  <a:gd name="T50" fmla="*/ 0 w 64"/>
                  <a:gd name="T51" fmla="*/ 0 h 76"/>
                  <a:gd name="T52" fmla="*/ 0 w 64"/>
                  <a:gd name="T53" fmla="*/ 0 h 76"/>
                  <a:gd name="T54" fmla="*/ 0 w 64"/>
                  <a:gd name="T55" fmla="*/ 0 h 76"/>
                  <a:gd name="T56" fmla="*/ 0 w 64"/>
                  <a:gd name="T57" fmla="*/ 0 h 76"/>
                  <a:gd name="T58" fmla="*/ 0 w 64"/>
                  <a:gd name="T59" fmla="*/ 0 h 76"/>
                  <a:gd name="T60" fmla="*/ 0 w 64"/>
                  <a:gd name="T61" fmla="*/ 0 h 76"/>
                  <a:gd name="T62" fmla="*/ 0 w 64"/>
                  <a:gd name="T63" fmla="*/ 0 h 76"/>
                  <a:gd name="T64" fmla="*/ 0 w 64"/>
                  <a:gd name="T65" fmla="*/ 0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4"/>
                  <a:gd name="T100" fmla="*/ 0 h 76"/>
                  <a:gd name="T101" fmla="*/ 64 w 64"/>
                  <a:gd name="T102" fmla="*/ 76 h 7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4" h="76">
                    <a:moveTo>
                      <a:pt x="64" y="39"/>
                    </a:moveTo>
                    <a:lnTo>
                      <a:pt x="63" y="32"/>
                    </a:lnTo>
                    <a:lnTo>
                      <a:pt x="61" y="24"/>
                    </a:lnTo>
                    <a:lnTo>
                      <a:pt x="58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4" y="4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0" y="4"/>
                    </a:lnTo>
                    <a:lnTo>
                      <a:pt x="15" y="8"/>
                    </a:lnTo>
                    <a:lnTo>
                      <a:pt x="10" y="12"/>
                    </a:lnTo>
                    <a:lnTo>
                      <a:pt x="6" y="17"/>
                    </a:lnTo>
                    <a:lnTo>
                      <a:pt x="2" y="24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46"/>
                    </a:lnTo>
                    <a:lnTo>
                      <a:pt x="2" y="53"/>
                    </a:lnTo>
                    <a:lnTo>
                      <a:pt x="6" y="60"/>
                    </a:lnTo>
                    <a:lnTo>
                      <a:pt x="10" y="65"/>
                    </a:lnTo>
                    <a:lnTo>
                      <a:pt x="15" y="70"/>
                    </a:lnTo>
                    <a:lnTo>
                      <a:pt x="20" y="74"/>
                    </a:lnTo>
                    <a:lnTo>
                      <a:pt x="26" y="76"/>
                    </a:lnTo>
                    <a:lnTo>
                      <a:pt x="32" y="76"/>
                    </a:lnTo>
                    <a:lnTo>
                      <a:pt x="38" y="76"/>
                    </a:lnTo>
                    <a:lnTo>
                      <a:pt x="44" y="74"/>
                    </a:lnTo>
                    <a:lnTo>
                      <a:pt x="50" y="70"/>
                    </a:lnTo>
                    <a:lnTo>
                      <a:pt x="54" y="65"/>
                    </a:lnTo>
                    <a:lnTo>
                      <a:pt x="58" y="60"/>
                    </a:lnTo>
                    <a:lnTo>
                      <a:pt x="61" y="53"/>
                    </a:lnTo>
                    <a:lnTo>
                      <a:pt x="63" y="46"/>
                    </a:lnTo>
                    <a:lnTo>
                      <a:pt x="64" y="39"/>
                    </a:lnTo>
                    <a:close/>
                    <a:moveTo>
                      <a:pt x="55" y="39"/>
                    </a:moveTo>
                    <a:lnTo>
                      <a:pt x="54" y="45"/>
                    </a:lnTo>
                    <a:lnTo>
                      <a:pt x="53" y="50"/>
                    </a:lnTo>
                    <a:lnTo>
                      <a:pt x="51" y="54"/>
                    </a:lnTo>
                    <a:lnTo>
                      <a:pt x="48" y="58"/>
                    </a:lnTo>
                    <a:lnTo>
                      <a:pt x="45" y="62"/>
                    </a:lnTo>
                    <a:lnTo>
                      <a:pt x="41" y="64"/>
                    </a:lnTo>
                    <a:lnTo>
                      <a:pt x="37" y="65"/>
                    </a:lnTo>
                    <a:lnTo>
                      <a:pt x="32" y="65"/>
                    </a:lnTo>
                    <a:lnTo>
                      <a:pt x="28" y="65"/>
                    </a:lnTo>
                    <a:lnTo>
                      <a:pt x="23" y="64"/>
                    </a:lnTo>
                    <a:lnTo>
                      <a:pt x="20" y="62"/>
                    </a:lnTo>
                    <a:lnTo>
                      <a:pt x="16" y="58"/>
                    </a:lnTo>
                    <a:lnTo>
                      <a:pt x="13" y="54"/>
                    </a:lnTo>
                    <a:lnTo>
                      <a:pt x="11" y="50"/>
                    </a:lnTo>
                    <a:lnTo>
                      <a:pt x="10" y="45"/>
                    </a:lnTo>
                    <a:lnTo>
                      <a:pt x="10" y="39"/>
                    </a:lnTo>
                    <a:lnTo>
                      <a:pt x="10" y="33"/>
                    </a:lnTo>
                    <a:lnTo>
                      <a:pt x="11" y="28"/>
                    </a:lnTo>
                    <a:lnTo>
                      <a:pt x="13" y="23"/>
                    </a:lnTo>
                    <a:lnTo>
                      <a:pt x="16" y="20"/>
                    </a:lnTo>
                    <a:lnTo>
                      <a:pt x="20" y="16"/>
                    </a:lnTo>
                    <a:lnTo>
                      <a:pt x="23" y="14"/>
                    </a:lnTo>
                    <a:lnTo>
                      <a:pt x="28" y="12"/>
                    </a:lnTo>
                    <a:lnTo>
                      <a:pt x="32" y="11"/>
                    </a:lnTo>
                    <a:lnTo>
                      <a:pt x="37" y="12"/>
                    </a:lnTo>
                    <a:lnTo>
                      <a:pt x="41" y="14"/>
                    </a:lnTo>
                    <a:lnTo>
                      <a:pt x="45" y="16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3" y="28"/>
                    </a:lnTo>
                    <a:lnTo>
                      <a:pt x="54" y="33"/>
                    </a:lnTo>
                    <a:lnTo>
                      <a:pt x="55" y="39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4" name="Freeform 42"/>
              <p:cNvSpPr>
                <a:spLocks noEditPoints="1"/>
              </p:cNvSpPr>
              <p:nvPr/>
            </p:nvSpPr>
            <p:spPr bwMode="auto">
              <a:xfrm>
                <a:off x="1156" y="2654"/>
                <a:ext cx="11" cy="11"/>
              </a:xfrm>
              <a:custGeom>
                <a:avLst/>
                <a:gdLst>
                  <a:gd name="T0" fmla="*/ 0 w 54"/>
                  <a:gd name="T1" fmla="*/ 0 h 65"/>
                  <a:gd name="T2" fmla="*/ 0 w 54"/>
                  <a:gd name="T3" fmla="*/ 0 h 65"/>
                  <a:gd name="T4" fmla="*/ 0 w 54"/>
                  <a:gd name="T5" fmla="*/ 0 h 65"/>
                  <a:gd name="T6" fmla="*/ 0 w 54"/>
                  <a:gd name="T7" fmla="*/ 0 h 65"/>
                  <a:gd name="T8" fmla="*/ 0 w 54"/>
                  <a:gd name="T9" fmla="*/ 0 h 65"/>
                  <a:gd name="T10" fmla="*/ 0 w 54"/>
                  <a:gd name="T11" fmla="*/ 0 h 65"/>
                  <a:gd name="T12" fmla="*/ 0 w 54"/>
                  <a:gd name="T13" fmla="*/ 0 h 65"/>
                  <a:gd name="T14" fmla="*/ 0 w 54"/>
                  <a:gd name="T15" fmla="*/ 0 h 65"/>
                  <a:gd name="T16" fmla="*/ 0 w 54"/>
                  <a:gd name="T17" fmla="*/ 0 h 65"/>
                  <a:gd name="T18" fmla="*/ 0 w 54"/>
                  <a:gd name="T19" fmla="*/ 0 h 65"/>
                  <a:gd name="T20" fmla="*/ 0 w 54"/>
                  <a:gd name="T21" fmla="*/ 0 h 65"/>
                  <a:gd name="T22" fmla="*/ 0 w 54"/>
                  <a:gd name="T23" fmla="*/ 0 h 65"/>
                  <a:gd name="T24" fmla="*/ 0 w 54"/>
                  <a:gd name="T25" fmla="*/ 0 h 65"/>
                  <a:gd name="T26" fmla="*/ 0 w 54"/>
                  <a:gd name="T27" fmla="*/ 0 h 65"/>
                  <a:gd name="T28" fmla="*/ 0 w 54"/>
                  <a:gd name="T29" fmla="*/ 0 h 65"/>
                  <a:gd name="T30" fmla="*/ 0 w 54"/>
                  <a:gd name="T31" fmla="*/ 0 h 65"/>
                  <a:gd name="T32" fmla="*/ 0 w 54"/>
                  <a:gd name="T33" fmla="*/ 0 h 65"/>
                  <a:gd name="T34" fmla="*/ 0 w 54"/>
                  <a:gd name="T35" fmla="*/ 0 h 65"/>
                  <a:gd name="T36" fmla="*/ 0 w 54"/>
                  <a:gd name="T37" fmla="*/ 0 h 65"/>
                  <a:gd name="T38" fmla="*/ 0 w 54"/>
                  <a:gd name="T39" fmla="*/ 0 h 65"/>
                  <a:gd name="T40" fmla="*/ 0 w 54"/>
                  <a:gd name="T41" fmla="*/ 0 h 65"/>
                  <a:gd name="T42" fmla="*/ 0 w 54"/>
                  <a:gd name="T43" fmla="*/ 0 h 65"/>
                  <a:gd name="T44" fmla="*/ 0 w 54"/>
                  <a:gd name="T45" fmla="*/ 0 h 65"/>
                  <a:gd name="T46" fmla="*/ 0 w 54"/>
                  <a:gd name="T47" fmla="*/ 0 h 65"/>
                  <a:gd name="T48" fmla="*/ 0 w 54"/>
                  <a:gd name="T49" fmla="*/ 0 h 65"/>
                  <a:gd name="T50" fmla="*/ 0 w 54"/>
                  <a:gd name="T51" fmla="*/ 0 h 65"/>
                  <a:gd name="T52" fmla="*/ 0 w 54"/>
                  <a:gd name="T53" fmla="*/ 0 h 65"/>
                  <a:gd name="T54" fmla="*/ 0 w 54"/>
                  <a:gd name="T55" fmla="*/ 0 h 65"/>
                  <a:gd name="T56" fmla="*/ 0 w 54"/>
                  <a:gd name="T57" fmla="*/ 0 h 65"/>
                  <a:gd name="T58" fmla="*/ 0 w 54"/>
                  <a:gd name="T59" fmla="*/ 0 h 65"/>
                  <a:gd name="T60" fmla="*/ 0 w 54"/>
                  <a:gd name="T61" fmla="*/ 0 h 65"/>
                  <a:gd name="T62" fmla="*/ 0 w 54"/>
                  <a:gd name="T63" fmla="*/ 0 h 65"/>
                  <a:gd name="T64" fmla="*/ 0 w 54"/>
                  <a:gd name="T65" fmla="*/ 0 h 6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65"/>
                  <a:gd name="T101" fmla="*/ 54 w 54"/>
                  <a:gd name="T102" fmla="*/ 65 h 6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65">
                    <a:moveTo>
                      <a:pt x="54" y="33"/>
                    </a:moveTo>
                    <a:lnTo>
                      <a:pt x="54" y="27"/>
                    </a:lnTo>
                    <a:lnTo>
                      <a:pt x="52" y="20"/>
                    </a:lnTo>
                    <a:lnTo>
                      <a:pt x="49" y="15"/>
                    </a:lnTo>
                    <a:lnTo>
                      <a:pt x="46" y="10"/>
                    </a:lnTo>
                    <a:lnTo>
                      <a:pt x="42" y="6"/>
                    </a:lnTo>
                    <a:lnTo>
                      <a:pt x="38" y="3"/>
                    </a:lnTo>
                    <a:lnTo>
                      <a:pt x="33" y="2"/>
                    </a:lnTo>
                    <a:lnTo>
                      <a:pt x="27" y="0"/>
                    </a:lnTo>
                    <a:lnTo>
                      <a:pt x="22" y="2"/>
                    </a:lnTo>
                    <a:lnTo>
                      <a:pt x="17" y="3"/>
                    </a:lnTo>
                    <a:lnTo>
                      <a:pt x="12" y="6"/>
                    </a:lnTo>
                    <a:lnTo>
                      <a:pt x="8" y="10"/>
                    </a:lnTo>
                    <a:lnTo>
                      <a:pt x="5" y="15"/>
                    </a:lnTo>
                    <a:lnTo>
                      <a:pt x="2" y="20"/>
                    </a:lnTo>
                    <a:lnTo>
                      <a:pt x="1" y="27"/>
                    </a:lnTo>
                    <a:lnTo>
                      <a:pt x="0" y="33"/>
                    </a:lnTo>
                    <a:lnTo>
                      <a:pt x="1" y="39"/>
                    </a:lnTo>
                    <a:lnTo>
                      <a:pt x="2" y="45"/>
                    </a:lnTo>
                    <a:lnTo>
                      <a:pt x="5" y="51"/>
                    </a:lnTo>
                    <a:lnTo>
                      <a:pt x="8" y="56"/>
                    </a:lnTo>
                    <a:lnTo>
                      <a:pt x="12" y="59"/>
                    </a:lnTo>
                    <a:lnTo>
                      <a:pt x="17" y="63"/>
                    </a:lnTo>
                    <a:lnTo>
                      <a:pt x="22" y="64"/>
                    </a:lnTo>
                    <a:lnTo>
                      <a:pt x="27" y="65"/>
                    </a:lnTo>
                    <a:lnTo>
                      <a:pt x="33" y="64"/>
                    </a:lnTo>
                    <a:lnTo>
                      <a:pt x="38" y="63"/>
                    </a:lnTo>
                    <a:lnTo>
                      <a:pt x="42" y="59"/>
                    </a:lnTo>
                    <a:lnTo>
                      <a:pt x="46" y="56"/>
                    </a:lnTo>
                    <a:lnTo>
                      <a:pt x="49" y="51"/>
                    </a:lnTo>
                    <a:lnTo>
                      <a:pt x="52" y="45"/>
                    </a:lnTo>
                    <a:lnTo>
                      <a:pt x="54" y="39"/>
                    </a:lnTo>
                    <a:lnTo>
                      <a:pt x="54" y="33"/>
                    </a:lnTo>
                    <a:close/>
                    <a:moveTo>
                      <a:pt x="45" y="33"/>
                    </a:moveTo>
                    <a:lnTo>
                      <a:pt x="45" y="38"/>
                    </a:lnTo>
                    <a:lnTo>
                      <a:pt x="44" y="41"/>
                    </a:lnTo>
                    <a:lnTo>
                      <a:pt x="42" y="45"/>
                    </a:lnTo>
                    <a:lnTo>
                      <a:pt x="40" y="48"/>
                    </a:lnTo>
                    <a:lnTo>
                      <a:pt x="37" y="51"/>
                    </a:lnTo>
                    <a:lnTo>
                      <a:pt x="34" y="53"/>
                    </a:lnTo>
                    <a:lnTo>
                      <a:pt x="31" y="54"/>
                    </a:lnTo>
                    <a:lnTo>
                      <a:pt x="27" y="54"/>
                    </a:lnTo>
                    <a:lnTo>
                      <a:pt x="23" y="54"/>
                    </a:lnTo>
                    <a:lnTo>
                      <a:pt x="20" y="53"/>
                    </a:lnTo>
                    <a:lnTo>
                      <a:pt x="17" y="51"/>
                    </a:lnTo>
                    <a:lnTo>
                      <a:pt x="14" y="48"/>
                    </a:lnTo>
                    <a:lnTo>
                      <a:pt x="12" y="45"/>
                    </a:lnTo>
                    <a:lnTo>
                      <a:pt x="11" y="41"/>
                    </a:lnTo>
                    <a:lnTo>
                      <a:pt x="9" y="38"/>
                    </a:lnTo>
                    <a:lnTo>
                      <a:pt x="9" y="33"/>
                    </a:lnTo>
                    <a:lnTo>
                      <a:pt x="9" y="28"/>
                    </a:lnTo>
                    <a:lnTo>
                      <a:pt x="11" y="24"/>
                    </a:lnTo>
                    <a:lnTo>
                      <a:pt x="12" y="21"/>
                    </a:lnTo>
                    <a:lnTo>
                      <a:pt x="14" y="17"/>
                    </a:lnTo>
                    <a:lnTo>
                      <a:pt x="17" y="15"/>
                    </a:lnTo>
                    <a:lnTo>
                      <a:pt x="20" y="12"/>
                    </a:lnTo>
                    <a:lnTo>
                      <a:pt x="23" y="11"/>
                    </a:lnTo>
                    <a:lnTo>
                      <a:pt x="27" y="11"/>
                    </a:lnTo>
                    <a:lnTo>
                      <a:pt x="31" y="11"/>
                    </a:lnTo>
                    <a:lnTo>
                      <a:pt x="34" y="12"/>
                    </a:lnTo>
                    <a:lnTo>
                      <a:pt x="37" y="15"/>
                    </a:lnTo>
                    <a:lnTo>
                      <a:pt x="40" y="17"/>
                    </a:lnTo>
                    <a:lnTo>
                      <a:pt x="42" y="21"/>
                    </a:lnTo>
                    <a:lnTo>
                      <a:pt x="44" y="24"/>
                    </a:lnTo>
                    <a:lnTo>
                      <a:pt x="45" y="28"/>
                    </a:lnTo>
                    <a:lnTo>
                      <a:pt x="45" y="33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5" name="Freeform 43"/>
              <p:cNvSpPr>
                <a:spLocks noEditPoints="1"/>
              </p:cNvSpPr>
              <p:nvPr/>
            </p:nvSpPr>
            <p:spPr bwMode="auto">
              <a:xfrm>
                <a:off x="1157" y="2655"/>
                <a:ext cx="9" cy="9"/>
              </a:xfrm>
              <a:custGeom>
                <a:avLst/>
                <a:gdLst>
                  <a:gd name="T0" fmla="*/ 0 w 45"/>
                  <a:gd name="T1" fmla="*/ 0 h 54"/>
                  <a:gd name="T2" fmla="*/ 0 w 45"/>
                  <a:gd name="T3" fmla="*/ 0 h 54"/>
                  <a:gd name="T4" fmla="*/ 0 w 45"/>
                  <a:gd name="T5" fmla="*/ 0 h 54"/>
                  <a:gd name="T6" fmla="*/ 0 w 45"/>
                  <a:gd name="T7" fmla="*/ 0 h 54"/>
                  <a:gd name="T8" fmla="*/ 0 w 45"/>
                  <a:gd name="T9" fmla="*/ 0 h 54"/>
                  <a:gd name="T10" fmla="*/ 0 w 45"/>
                  <a:gd name="T11" fmla="*/ 0 h 54"/>
                  <a:gd name="T12" fmla="*/ 0 w 45"/>
                  <a:gd name="T13" fmla="*/ 0 h 54"/>
                  <a:gd name="T14" fmla="*/ 0 w 45"/>
                  <a:gd name="T15" fmla="*/ 0 h 54"/>
                  <a:gd name="T16" fmla="*/ 0 w 45"/>
                  <a:gd name="T17" fmla="*/ 0 h 54"/>
                  <a:gd name="T18" fmla="*/ 0 w 45"/>
                  <a:gd name="T19" fmla="*/ 0 h 54"/>
                  <a:gd name="T20" fmla="*/ 0 w 45"/>
                  <a:gd name="T21" fmla="*/ 0 h 54"/>
                  <a:gd name="T22" fmla="*/ 0 w 45"/>
                  <a:gd name="T23" fmla="*/ 0 h 54"/>
                  <a:gd name="T24" fmla="*/ 0 w 45"/>
                  <a:gd name="T25" fmla="*/ 0 h 54"/>
                  <a:gd name="T26" fmla="*/ 0 w 45"/>
                  <a:gd name="T27" fmla="*/ 0 h 54"/>
                  <a:gd name="T28" fmla="*/ 0 w 45"/>
                  <a:gd name="T29" fmla="*/ 0 h 54"/>
                  <a:gd name="T30" fmla="*/ 0 w 45"/>
                  <a:gd name="T31" fmla="*/ 0 h 54"/>
                  <a:gd name="T32" fmla="*/ 0 w 45"/>
                  <a:gd name="T33" fmla="*/ 0 h 54"/>
                  <a:gd name="T34" fmla="*/ 0 w 45"/>
                  <a:gd name="T35" fmla="*/ 0 h 54"/>
                  <a:gd name="T36" fmla="*/ 0 w 45"/>
                  <a:gd name="T37" fmla="*/ 0 h 54"/>
                  <a:gd name="T38" fmla="*/ 0 w 45"/>
                  <a:gd name="T39" fmla="*/ 0 h 54"/>
                  <a:gd name="T40" fmla="*/ 0 w 45"/>
                  <a:gd name="T41" fmla="*/ 0 h 54"/>
                  <a:gd name="T42" fmla="*/ 0 w 45"/>
                  <a:gd name="T43" fmla="*/ 0 h 54"/>
                  <a:gd name="T44" fmla="*/ 0 w 45"/>
                  <a:gd name="T45" fmla="*/ 0 h 54"/>
                  <a:gd name="T46" fmla="*/ 0 w 45"/>
                  <a:gd name="T47" fmla="*/ 0 h 54"/>
                  <a:gd name="T48" fmla="*/ 0 w 45"/>
                  <a:gd name="T49" fmla="*/ 0 h 54"/>
                  <a:gd name="T50" fmla="*/ 0 w 45"/>
                  <a:gd name="T51" fmla="*/ 0 h 54"/>
                  <a:gd name="T52" fmla="*/ 0 w 45"/>
                  <a:gd name="T53" fmla="*/ 0 h 54"/>
                  <a:gd name="T54" fmla="*/ 0 w 45"/>
                  <a:gd name="T55" fmla="*/ 0 h 54"/>
                  <a:gd name="T56" fmla="*/ 0 w 45"/>
                  <a:gd name="T57" fmla="*/ 0 h 54"/>
                  <a:gd name="T58" fmla="*/ 0 w 45"/>
                  <a:gd name="T59" fmla="*/ 0 h 54"/>
                  <a:gd name="T60" fmla="*/ 0 w 45"/>
                  <a:gd name="T61" fmla="*/ 0 h 54"/>
                  <a:gd name="T62" fmla="*/ 0 w 45"/>
                  <a:gd name="T63" fmla="*/ 0 h 54"/>
                  <a:gd name="T64" fmla="*/ 0 w 45"/>
                  <a:gd name="T65" fmla="*/ 0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5"/>
                  <a:gd name="T100" fmla="*/ 0 h 54"/>
                  <a:gd name="T101" fmla="*/ 45 w 45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5" h="54">
                    <a:moveTo>
                      <a:pt x="45" y="28"/>
                    </a:moveTo>
                    <a:lnTo>
                      <a:pt x="44" y="22"/>
                    </a:lnTo>
                    <a:lnTo>
                      <a:pt x="43" y="17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3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3" y="3"/>
                    </a:lnTo>
                    <a:lnTo>
                      <a:pt x="10" y="5"/>
                    </a:lnTo>
                    <a:lnTo>
                      <a:pt x="6" y="9"/>
                    </a:lnTo>
                    <a:lnTo>
                      <a:pt x="3" y="12"/>
                    </a:lnTo>
                    <a:lnTo>
                      <a:pt x="1" y="17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39"/>
                    </a:lnTo>
                    <a:lnTo>
                      <a:pt x="3" y="43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3" y="53"/>
                    </a:lnTo>
                    <a:lnTo>
                      <a:pt x="18" y="54"/>
                    </a:lnTo>
                    <a:lnTo>
                      <a:pt x="22" y="54"/>
                    </a:lnTo>
                    <a:lnTo>
                      <a:pt x="27" y="54"/>
                    </a:lnTo>
                    <a:lnTo>
                      <a:pt x="31" y="53"/>
                    </a:lnTo>
                    <a:lnTo>
                      <a:pt x="35" y="51"/>
                    </a:lnTo>
                    <a:lnTo>
                      <a:pt x="38" y="47"/>
                    </a:lnTo>
                    <a:lnTo>
                      <a:pt x="41" y="43"/>
                    </a:lnTo>
                    <a:lnTo>
                      <a:pt x="43" y="39"/>
                    </a:lnTo>
                    <a:lnTo>
                      <a:pt x="44" y="34"/>
                    </a:lnTo>
                    <a:lnTo>
                      <a:pt x="45" y="28"/>
                    </a:lnTo>
                    <a:close/>
                    <a:moveTo>
                      <a:pt x="36" y="28"/>
                    </a:moveTo>
                    <a:lnTo>
                      <a:pt x="35" y="31"/>
                    </a:lnTo>
                    <a:lnTo>
                      <a:pt x="35" y="34"/>
                    </a:lnTo>
                    <a:lnTo>
                      <a:pt x="33" y="37"/>
                    </a:lnTo>
                    <a:lnTo>
                      <a:pt x="32" y="40"/>
                    </a:lnTo>
                    <a:lnTo>
                      <a:pt x="30" y="41"/>
                    </a:lnTo>
                    <a:lnTo>
                      <a:pt x="27" y="42"/>
                    </a:lnTo>
                    <a:lnTo>
                      <a:pt x="25" y="43"/>
                    </a:lnTo>
                    <a:lnTo>
                      <a:pt x="22" y="43"/>
                    </a:lnTo>
                    <a:lnTo>
                      <a:pt x="19" y="43"/>
                    </a:lnTo>
                    <a:lnTo>
                      <a:pt x="17" y="42"/>
                    </a:lnTo>
                    <a:lnTo>
                      <a:pt x="15" y="41"/>
                    </a:lnTo>
                    <a:lnTo>
                      <a:pt x="13" y="40"/>
                    </a:lnTo>
                    <a:lnTo>
                      <a:pt x="11" y="37"/>
                    </a:lnTo>
                    <a:lnTo>
                      <a:pt x="10" y="34"/>
                    </a:lnTo>
                    <a:lnTo>
                      <a:pt x="9" y="31"/>
                    </a:lnTo>
                    <a:lnTo>
                      <a:pt x="9" y="28"/>
                    </a:lnTo>
                    <a:lnTo>
                      <a:pt x="9" y="24"/>
                    </a:lnTo>
                    <a:lnTo>
                      <a:pt x="10" y="22"/>
                    </a:lnTo>
                    <a:lnTo>
                      <a:pt x="11" y="18"/>
                    </a:lnTo>
                    <a:lnTo>
                      <a:pt x="13" y="16"/>
                    </a:lnTo>
                    <a:lnTo>
                      <a:pt x="15" y="15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5" y="12"/>
                    </a:lnTo>
                    <a:lnTo>
                      <a:pt x="27" y="13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3" y="18"/>
                    </a:lnTo>
                    <a:lnTo>
                      <a:pt x="35" y="22"/>
                    </a:lnTo>
                    <a:lnTo>
                      <a:pt x="35" y="24"/>
                    </a:lnTo>
                    <a:lnTo>
                      <a:pt x="36" y="28"/>
                    </a:lnTo>
                    <a:close/>
                  </a:path>
                </a:pathLst>
              </a:custGeom>
              <a:solidFill>
                <a:srgbClr val="FCF2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6" name="Freeform 44"/>
              <p:cNvSpPr>
                <a:spLocks noEditPoints="1"/>
              </p:cNvSpPr>
              <p:nvPr/>
            </p:nvSpPr>
            <p:spPr bwMode="auto">
              <a:xfrm>
                <a:off x="1158" y="2656"/>
                <a:ext cx="7" cy="7"/>
              </a:xfrm>
              <a:custGeom>
                <a:avLst/>
                <a:gdLst>
                  <a:gd name="T0" fmla="*/ 0 w 36"/>
                  <a:gd name="T1" fmla="*/ 0 h 43"/>
                  <a:gd name="T2" fmla="*/ 0 w 36"/>
                  <a:gd name="T3" fmla="*/ 0 h 43"/>
                  <a:gd name="T4" fmla="*/ 0 w 36"/>
                  <a:gd name="T5" fmla="*/ 0 h 43"/>
                  <a:gd name="T6" fmla="*/ 0 w 36"/>
                  <a:gd name="T7" fmla="*/ 0 h 43"/>
                  <a:gd name="T8" fmla="*/ 0 w 36"/>
                  <a:gd name="T9" fmla="*/ 0 h 43"/>
                  <a:gd name="T10" fmla="*/ 0 w 36"/>
                  <a:gd name="T11" fmla="*/ 0 h 43"/>
                  <a:gd name="T12" fmla="*/ 0 w 36"/>
                  <a:gd name="T13" fmla="*/ 0 h 43"/>
                  <a:gd name="T14" fmla="*/ 0 w 36"/>
                  <a:gd name="T15" fmla="*/ 0 h 43"/>
                  <a:gd name="T16" fmla="*/ 0 w 36"/>
                  <a:gd name="T17" fmla="*/ 0 h 43"/>
                  <a:gd name="T18" fmla="*/ 0 w 36"/>
                  <a:gd name="T19" fmla="*/ 0 h 43"/>
                  <a:gd name="T20" fmla="*/ 0 w 36"/>
                  <a:gd name="T21" fmla="*/ 0 h 43"/>
                  <a:gd name="T22" fmla="*/ 0 w 36"/>
                  <a:gd name="T23" fmla="*/ 0 h 43"/>
                  <a:gd name="T24" fmla="*/ 0 w 36"/>
                  <a:gd name="T25" fmla="*/ 0 h 43"/>
                  <a:gd name="T26" fmla="*/ 0 w 36"/>
                  <a:gd name="T27" fmla="*/ 0 h 43"/>
                  <a:gd name="T28" fmla="*/ 0 w 36"/>
                  <a:gd name="T29" fmla="*/ 0 h 43"/>
                  <a:gd name="T30" fmla="*/ 0 w 36"/>
                  <a:gd name="T31" fmla="*/ 0 h 43"/>
                  <a:gd name="T32" fmla="*/ 0 w 36"/>
                  <a:gd name="T33" fmla="*/ 0 h 43"/>
                  <a:gd name="T34" fmla="*/ 0 w 36"/>
                  <a:gd name="T35" fmla="*/ 0 h 43"/>
                  <a:gd name="T36" fmla="*/ 0 w 36"/>
                  <a:gd name="T37" fmla="*/ 0 h 43"/>
                  <a:gd name="T38" fmla="*/ 0 w 36"/>
                  <a:gd name="T39" fmla="*/ 0 h 43"/>
                  <a:gd name="T40" fmla="*/ 0 w 36"/>
                  <a:gd name="T41" fmla="*/ 0 h 43"/>
                  <a:gd name="T42" fmla="*/ 0 w 36"/>
                  <a:gd name="T43" fmla="*/ 0 h 43"/>
                  <a:gd name="T44" fmla="*/ 0 w 36"/>
                  <a:gd name="T45" fmla="*/ 0 h 43"/>
                  <a:gd name="T46" fmla="*/ 0 w 36"/>
                  <a:gd name="T47" fmla="*/ 0 h 43"/>
                  <a:gd name="T48" fmla="*/ 0 w 36"/>
                  <a:gd name="T49" fmla="*/ 0 h 43"/>
                  <a:gd name="T50" fmla="*/ 0 w 36"/>
                  <a:gd name="T51" fmla="*/ 0 h 43"/>
                  <a:gd name="T52" fmla="*/ 0 w 36"/>
                  <a:gd name="T53" fmla="*/ 0 h 43"/>
                  <a:gd name="T54" fmla="*/ 0 w 36"/>
                  <a:gd name="T55" fmla="*/ 0 h 43"/>
                  <a:gd name="T56" fmla="*/ 0 w 36"/>
                  <a:gd name="T57" fmla="*/ 0 h 43"/>
                  <a:gd name="T58" fmla="*/ 0 w 36"/>
                  <a:gd name="T59" fmla="*/ 0 h 43"/>
                  <a:gd name="T60" fmla="*/ 0 w 36"/>
                  <a:gd name="T61" fmla="*/ 0 h 43"/>
                  <a:gd name="T62" fmla="*/ 0 w 36"/>
                  <a:gd name="T63" fmla="*/ 0 h 43"/>
                  <a:gd name="T64" fmla="*/ 0 w 36"/>
                  <a:gd name="T65" fmla="*/ 0 h 4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"/>
                  <a:gd name="T100" fmla="*/ 0 h 43"/>
                  <a:gd name="T101" fmla="*/ 36 w 36"/>
                  <a:gd name="T102" fmla="*/ 43 h 4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" h="43">
                    <a:moveTo>
                      <a:pt x="36" y="22"/>
                    </a:moveTo>
                    <a:lnTo>
                      <a:pt x="36" y="17"/>
                    </a:lnTo>
                    <a:lnTo>
                      <a:pt x="35" y="13"/>
                    </a:lnTo>
                    <a:lnTo>
                      <a:pt x="33" y="10"/>
                    </a:lnTo>
                    <a:lnTo>
                      <a:pt x="31" y="6"/>
                    </a:lnTo>
                    <a:lnTo>
                      <a:pt x="28" y="4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8" y="4"/>
                    </a:lnTo>
                    <a:lnTo>
                      <a:pt x="5" y="6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2" y="30"/>
                    </a:lnTo>
                    <a:lnTo>
                      <a:pt x="3" y="34"/>
                    </a:lnTo>
                    <a:lnTo>
                      <a:pt x="5" y="37"/>
                    </a:lnTo>
                    <a:lnTo>
                      <a:pt x="8" y="40"/>
                    </a:lnTo>
                    <a:lnTo>
                      <a:pt x="11" y="42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2" y="43"/>
                    </a:lnTo>
                    <a:lnTo>
                      <a:pt x="25" y="42"/>
                    </a:lnTo>
                    <a:lnTo>
                      <a:pt x="28" y="40"/>
                    </a:lnTo>
                    <a:lnTo>
                      <a:pt x="31" y="37"/>
                    </a:lnTo>
                    <a:lnTo>
                      <a:pt x="33" y="34"/>
                    </a:lnTo>
                    <a:lnTo>
                      <a:pt x="35" y="30"/>
                    </a:lnTo>
                    <a:lnTo>
                      <a:pt x="36" y="27"/>
                    </a:lnTo>
                    <a:lnTo>
                      <a:pt x="36" y="22"/>
                    </a:lnTo>
                    <a:close/>
                    <a:moveTo>
                      <a:pt x="27" y="22"/>
                    </a:moveTo>
                    <a:lnTo>
                      <a:pt x="27" y="24"/>
                    </a:lnTo>
                    <a:lnTo>
                      <a:pt x="26" y="25"/>
                    </a:lnTo>
                    <a:lnTo>
                      <a:pt x="26" y="28"/>
                    </a:lnTo>
                    <a:lnTo>
                      <a:pt x="24" y="29"/>
                    </a:lnTo>
                    <a:lnTo>
                      <a:pt x="23" y="30"/>
                    </a:lnTo>
                    <a:lnTo>
                      <a:pt x="22" y="31"/>
                    </a:lnTo>
                    <a:lnTo>
                      <a:pt x="20" y="33"/>
                    </a:lnTo>
                    <a:lnTo>
                      <a:pt x="18" y="33"/>
                    </a:lnTo>
                    <a:lnTo>
                      <a:pt x="16" y="33"/>
                    </a:lnTo>
                    <a:lnTo>
                      <a:pt x="15" y="31"/>
                    </a:lnTo>
                    <a:lnTo>
                      <a:pt x="13" y="30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10" y="25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19"/>
                    </a:lnTo>
                    <a:lnTo>
                      <a:pt x="10" y="17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1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4" y="15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7" y="19"/>
                    </a:lnTo>
                    <a:lnTo>
                      <a:pt x="27" y="22"/>
                    </a:lnTo>
                    <a:close/>
                  </a:path>
                </a:pathLst>
              </a:custGeom>
              <a:solidFill>
                <a:srgbClr val="FDF4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7" name="Freeform 45"/>
              <p:cNvSpPr>
                <a:spLocks/>
              </p:cNvSpPr>
              <p:nvPr/>
            </p:nvSpPr>
            <p:spPr bwMode="auto">
              <a:xfrm>
                <a:off x="1159" y="2657"/>
                <a:ext cx="5" cy="5"/>
              </a:xfrm>
              <a:custGeom>
                <a:avLst/>
                <a:gdLst>
                  <a:gd name="T0" fmla="*/ 0 w 27"/>
                  <a:gd name="T1" fmla="*/ 0 h 32"/>
                  <a:gd name="T2" fmla="*/ 0 w 27"/>
                  <a:gd name="T3" fmla="*/ 0 h 32"/>
                  <a:gd name="T4" fmla="*/ 0 w 27"/>
                  <a:gd name="T5" fmla="*/ 0 h 32"/>
                  <a:gd name="T6" fmla="*/ 0 w 27"/>
                  <a:gd name="T7" fmla="*/ 0 h 32"/>
                  <a:gd name="T8" fmla="*/ 0 w 27"/>
                  <a:gd name="T9" fmla="*/ 0 h 32"/>
                  <a:gd name="T10" fmla="*/ 0 w 27"/>
                  <a:gd name="T11" fmla="*/ 0 h 32"/>
                  <a:gd name="T12" fmla="*/ 0 w 27"/>
                  <a:gd name="T13" fmla="*/ 0 h 32"/>
                  <a:gd name="T14" fmla="*/ 0 w 27"/>
                  <a:gd name="T15" fmla="*/ 0 h 32"/>
                  <a:gd name="T16" fmla="*/ 0 w 27"/>
                  <a:gd name="T17" fmla="*/ 0 h 32"/>
                  <a:gd name="T18" fmla="*/ 0 w 27"/>
                  <a:gd name="T19" fmla="*/ 0 h 32"/>
                  <a:gd name="T20" fmla="*/ 0 w 27"/>
                  <a:gd name="T21" fmla="*/ 0 h 32"/>
                  <a:gd name="T22" fmla="*/ 0 w 27"/>
                  <a:gd name="T23" fmla="*/ 0 h 32"/>
                  <a:gd name="T24" fmla="*/ 0 w 27"/>
                  <a:gd name="T25" fmla="*/ 0 h 32"/>
                  <a:gd name="T26" fmla="*/ 0 w 27"/>
                  <a:gd name="T27" fmla="*/ 0 h 32"/>
                  <a:gd name="T28" fmla="*/ 0 w 27"/>
                  <a:gd name="T29" fmla="*/ 0 h 32"/>
                  <a:gd name="T30" fmla="*/ 0 w 27"/>
                  <a:gd name="T31" fmla="*/ 0 h 32"/>
                  <a:gd name="T32" fmla="*/ 0 w 27"/>
                  <a:gd name="T33" fmla="*/ 0 h 32"/>
                  <a:gd name="T34" fmla="*/ 0 w 27"/>
                  <a:gd name="T35" fmla="*/ 0 h 32"/>
                  <a:gd name="T36" fmla="*/ 0 w 27"/>
                  <a:gd name="T37" fmla="*/ 0 h 32"/>
                  <a:gd name="T38" fmla="*/ 0 w 27"/>
                  <a:gd name="T39" fmla="*/ 0 h 32"/>
                  <a:gd name="T40" fmla="*/ 0 w 27"/>
                  <a:gd name="T41" fmla="*/ 0 h 32"/>
                  <a:gd name="T42" fmla="*/ 0 w 27"/>
                  <a:gd name="T43" fmla="*/ 0 h 32"/>
                  <a:gd name="T44" fmla="*/ 0 w 27"/>
                  <a:gd name="T45" fmla="*/ 0 h 32"/>
                  <a:gd name="T46" fmla="*/ 0 w 27"/>
                  <a:gd name="T47" fmla="*/ 0 h 32"/>
                  <a:gd name="T48" fmla="*/ 0 w 27"/>
                  <a:gd name="T49" fmla="*/ 0 h 32"/>
                  <a:gd name="T50" fmla="*/ 0 w 27"/>
                  <a:gd name="T51" fmla="*/ 0 h 32"/>
                  <a:gd name="T52" fmla="*/ 0 w 27"/>
                  <a:gd name="T53" fmla="*/ 0 h 32"/>
                  <a:gd name="T54" fmla="*/ 0 w 27"/>
                  <a:gd name="T55" fmla="*/ 0 h 32"/>
                  <a:gd name="T56" fmla="*/ 0 w 27"/>
                  <a:gd name="T57" fmla="*/ 0 h 32"/>
                  <a:gd name="T58" fmla="*/ 0 w 27"/>
                  <a:gd name="T59" fmla="*/ 0 h 32"/>
                  <a:gd name="T60" fmla="*/ 0 w 27"/>
                  <a:gd name="T61" fmla="*/ 0 h 32"/>
                  <a:gd name="T62" fmla="*/ 0 w 27"/>
                  <a:gd name="T63" fmla="*/ 0 h 32"/>
                  <a:gd name="T64" fmla="*/ 0 w 27"/>
                  <a:gd name="T65" fmla="*/ 0 h 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"/>
                  <a:gd name="T100" fmla="*/ 0 h 32"/>
                  <a:gd name="T101" fmla="*/ 27 w 27"/>
                  <a:gd name="T102" fmla="*/ 32 h 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" h="32">
                    <a:moveTo>
                      <a:pt x="27" y="17"/>
                    </a:moveTo>
                    <a:lnTo>
                      <a:pt x="26" y="13"/>
                    </a:lnTo>
                    <a:lnTo>
                      <a:pt x="26" y="11"/>
                    </a:lnTo>
                    <a:lnTo>
                      <a:pt x="24" y="7"/>
                    </a:lnTo>
                    <a:lnTo>
                      <a:pt x="23" y="5"/>
                    </a:lnTo>
                    <a:lnTo>
                      <a:pt x="21" y="4"/>
                    </a:lnTo>
                    <a:lnTo>
                      <a:pt x="18" y="2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2" y="26"/>
                    </a:lnTo>
                    <a:lnTo>
                      <a:pt x="4" y="29"/>
                    </a:lnTo>
                    <a:lnTo>
                      <a:pt x="6" y="30"/>
                    </a:lnTo>
                    <a:lnTo>
                      <a:pt x="8" y="31"/>
                    </a:lnTo>
                    <a:lnTo>
                      <a:pt x="10" y="32"/>
                    </a:lnTo>
                    <a:lnTo>
                      <a:pt x="13" y="32"/>
                    </a:lnTo>
                    <a:lnTo>
                      <a:pt x="16" y="32"/>
                    </a:lnTo>
                    <a:lnTo>
                      <a:pt x="18" y="31"/>
                    </a:lnTo>
                    <a:lnTo>
                      <a:pt x="21" y="30"/>
                    </a:lnTo>
                    <a:lnTo>
                      <a:pt x="23" y="29"/>
                    </a:lnTo>
                    <a:lnTo>
                      <a:pt x="24" y="26"/>
                    </a:lnTo>
                    <a:lnTo>
                      <a:pt x="26" y="23"/>
                    </a:lnTo>
                    <a:lnTo>
                      <a:pt x="26" y="20"/>
                    </a:lnTo>
                    <a:lnTo>
                      <a:pt x="27" y="17"/>
                    </a:lnTo>
                    <a:close/>
                  </a:path>
                </a:pathLst>
              </a:custGeom>
              <a:solidFill>
                <a:srgbClr val="FDF8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8" name="Freeform 46"/>
              <p:cNvSpPr>
                <a:spLocks/>
              </p:cNvSpPr>
              <p:nvPr/>
            </p:nvSpPr>
            <p:spPr bwMode="auto">
              <a:xfrm>
                <a:off x="1160" y="2658"/>
                <a:ext cx="3" cy="3"/>
              </a:xfrm>
              <a:custGeom>
                <a:avLst/>
                <a:gdLst>
                  <a:gd name="T0" fmla="*/ 0 w 18"/>
                  <a:gd name="T1" fmla="*/ 0 h 22"/>
                  <a:gd name="T2" fmla="*/ 0 w 18"/>
                  <a:gd name="T3" fmla="*/ 0 h 22"/>
                  <a:gd name="T4" fmla="*/ 0 w 18"/>
                  <a:gd name="T5" fmla="*/ 0 h 22"/>
                  <a:gd name="T6" fmla="*/ 0 w 18"/>
                  <a:gd name="T7" fmla="*/ 0 h 22"/>
                  <a:gd name="T8" fmla="*/ 0 w 18"/>
                  <a:gd name="T9" fmla="*/ 0 h 22"/>
                  <a:gd name="T10" fmla="*/ 0 w 18"/>
                  <a:gd name="T11" fmla="*/ 0 h 22"/>
                  <a:gd name="T12" fmla="*/ 0 w 18"/>
                  <a:gd name="T13" fmla="*/ 0 h 22"/>
                  <a:gd name="T14" fmla="*/ 0 w 18"/>
                  <a:gd name="T15" fmla="*/ 0 h 22"/>
                  <a:gd name="T16" fmla="*/ 0 w 18"/>
                  <a:gd name="T17" fmla="*/ 0 h 22"/>
                  <a:gd name="T18" fmla="*/ 0 w 18"/>
                  <a:gd name="T19" fmla="*/ 0 h 22"/>
                  <a:gd name="T20" fmla="*/ 0 w 18"/>
                  <a:gd name="T21" fmla="*/ 0 h 22"/>
                  <a:gd name="T22" fmla="*/ 0 w 18"/>
                  <a:gd name="T23" fmla="*/ 0 h 22"/>
                  <a:gd name="T24" fmla="*/ 0 w 18"/>
                  <a:gd name="T25" fmla="*/ 0 h 22"/>
                  <a:gd name="T26" fmla="*/ 0 w 18"/>
                  <a:gd name="T27" fmla="*/ 0 h 22"/>
                  <a:gd name="T28" fmla="*/ 0 w 18"/>
                  <a:gd name="T29" fmla="*/ 0 h 22"/>
                  <a:gd name="T30" fmla="*/ 0 w 18"/>
                  <a:gd name="T31" fmla="*/ 0 h 22"/>
                  <a:gd name="T32" fmla="*/ 0 w 18"/>
                  <a:gd name="T33" fmla="*/ 0 h 22"/>
                  <a:gd name="T34" fmla="*/ 0 w 18"/>
                  <a:gd name="T35" fmla="*/ 0 h 22"/>
                  <a:gd name="T36" fmla="*/ 0 w 18"/>
                  <a:gd name="T37" fmla="*/ 0 h 22"/>
                  <a:gd name="T38" fmla="*/ 0 w 18"/>
                  <a:gd name="T39" fmla="*/ 0 h 22"/>
                  <a:gd name="T40" fmla="*/ 0 w 18"/>
                  <a:gd name="T41" fmla="*/ 0 h 22"/>
                  <a:gd name="T42" fmla="*/ 0 w 18"/>
                  <a:gd name="T43" fmla="*/ 0 h 22"/>
                  <a:gd name="T44" fmla="*/ 0 w 18"/>
                  <a:gd name="T45" fmla="*/ 0 h 22"/>
                  <a:gd name="T46" fmla="*/ 0 w 18"/>
                  <a:gd name="T47" fmla="*/ 0 h 22"/>
                  <a:gd name="T48" fmla="*/ 0 w 18"/>
                  <a:gd name="T49" fmla="*/ 0 h 22"/>
                  <a:gd name="T50" fmla="*/ 0 w 18"/>
                  <a:gd name="T51" fmla="*/ 0 h 22"/>
                  <a:gd name="T52" fmla="*/ 0 w 18"/>
                  <a:gd name="T53" fmla="*/ 0 h 22"/>
                  <a:gd name="T54" fmla="*/ 0 w 18"/>
                  <a:gd name="T55" fmla="*/ 0 h 22"/>
                  <a:gd name="T56" fmla="*/ 0 w 18"/>
                  <a:gd name="T57" fmla="*/ 0 h 22"/>
                  <a:gd name="T58" fmla="*/ 0 w 18"/>
                  <a:gd name="T59" fmla="*/ 0 h 22"/>
                  <a:gd name="T60" fmla="*/ 0 w 18"/>
                  <a:gd name="T61" fmla="*/ 0 h 22"/>
                  <a:gd name="T62" fmla="*/ 0 w 18"/>
                  <a:gd name="T63" fmla="*/ 0 h 22"/>
                  <a:gd name="T64" fmla="*/ 0 w 18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"/>
                  <a:gd name="T100" fmla="*/ 0 h 22"/>
                  <a:gd name="T101" fmla="*/ 18 w 18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" h="22">
                    <a:moveTo>
                      <a:pt x="18" y="11"/>
                    </a:moveTo>
                    <a:lnTo>
                      <a:pt x="18" y="8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6" y="20"/>
                    </a:lnTo>
                    <a:lnTo>
                      <a:pt x="7" y="22"/>
                    </a:lnTo>
                    <a:lnTo>
                      <a:pt x="9" y="22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4" y="19"/>
                    </a:lnTo>
                    <a:lnTo>
                      <a:pt x="15" y="18"/>
                    </a:lnTo>
                    <a:lnTo>
                      <a:pt x="17" y="17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FDFA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9" name="Freeform 47"/>
              <p:cNvSpPr>
                <a:spLocks/>
              </p:cNvSpPr>
              <p:nvPr/>
            </p:nvSpPr>
            <p:spPr bwMode="auto">
              <a:xfrm>
                <a:off x="1161" y="2658"/>
                <a:ext cx="2" cy="2"/>
              </a:xfrm>
              <a:custGeom>
                <a:avLst/>
                <a:gdLst>
                  <a:gd name="T0" fmla="*/ 0 w 9"/>
                  <a:gd name="T1" fmla="*/ 0 h 11"/>
                  <a:gd name="T2" fmla="*/ 0 w 9"/>
                  <a:gd name="T3" fmla="*/ 0 h 11"/>
                  <a:gd name="T4" fmla="*/ 0 w 9"/>
                  <a:gd name="T5" fmla="*/ 0 h 11"/>
                  <a:gd name="T6" fmla="*/ 0 w 9"/>
                  <a:gd name="T7" fmla="*/ 0 h 11"/>
                  <a:gd name="T8" fmla="*/ 0 w 9"/>
                  <a:gd name="T9" fmla="*/ 0 h 11"/>
                  <a:gd name="T10" fmla="*/ 0 w 9"/>
                  <a:gd name="T11" fmla="*/ 0 h 11"/>
                  <a:gd name="T12" fmla="*/ 0 w 9"/>
                  <a:gd name="T13" fmla="*/ 0 h 11"/>
                  <a:gd name="T14" fmla="*/ 0 w 9"/>
                  <a:gd name="T15" fmla="*/ 0 h 11"/>
                  <a:gd name="T16" fmla="*/ 0 w 9"/>
                  <a:gd name="T17" fmla="*/ 0 h 11"/>
                  <a:gd name="T18" fmla="*/ 0 w 9"/>
                  <a:gd name="T19" fmla="*/ 0 h 11"/>
                  <a:gd name="T20" fmla="*/ 0 w 9"/>
                  <a:gd name="T21" fmla="*/ 0 h 11"/>
                  <a:gd name="T22" fmla="*/ 0 w 9"/>
                  <a:gd name="T23" fmla="*/ 0 h 11"/>
                  <a:gd name="T24" fmla="*/ 0 w 9"/>
                  <a:gd name="T25" fmla="*/ 0 h 11"/>
                  <a:gd name="T26" fmla="*/ 0 w 9"/>
                  <a:gd name="T27" fmla="*/ 0 h 11"/>
                  <a:gd name="T28" fmla="*/ 0 w 9"/>
                  <a:gd name="T29" fmla="*/ 0 h 11"/>
                  <a:gd name="T30" fmla="*/ 0 w 9"/>
                  <a:gd name="T31" fmla="*/ 0 h 11"/>
                  <a:gd name="T32" fmla="*/ 0 w 9"/>
                  <a:gd name="T33" fmla="*/ 0 h 11"/>
                  <a:gd name="T34" fmla="*/ 0 w 9"/>
                  <a:gd name="T35" fmla="*/ 0 h 11"/>
                  <a:gd name="T36" fmla="*/ 0 w 9"/>
                  <a:gd name="T37" fmla="*/ 0 h 11"/>
                  <a:gd name="T38" fmla="*/ 0 w 9"/>
                  <a:gd name="T39" fmla="*/ 0 h 11"/>
                  <a:gd name="T40" fmla="*/ 0 w 9"/>
                  <a:gd name="T41" fmla="*/ 0 h 11"/>
                  <a:gd name="T42" fmla="*/ 0 w 9"/>
                  <a:gd name="T43" fmla="*/ 0 h 11"/>
                  <a:gd name="T44" fmla="*/ 0 w 9"/>
                  <a:gd name="T45" fmla="*/ 0 h 11"/>
                  <a:gd name="T46" fmla="*/ 0 w 9"/>
                  <a:gd name="T47" fmla="*/ 0 h 11"/>
                  <a:gd name="T48" fmla="*/ 0 w 9"/>
                  <a:gd name="T49" fmla="*/ 0 h 11"/>
                  <a:gd name="T50" fmla="*/ 0 w 9"/>
                  <a:gd name="T51" fmla="*/ 0 h 11"/>
                  <a:gd name="T52" fmla="*/ 0 w 9"/>
                  <a:gd name="T53" fmla="*/ 0 h 11"/>
                  <a:gd name="T54" fmla="*/ 0 w 9"/>
                  <a:gd name="T55" fmla="*/ 0 h 11"/>
                  <a:gd name="T56" fmla="*/ 0 w 9"/>
                  <a:gd name="T57" fmla="*/ 0 h 11"/>
                  <a:gd name="T58" fmla="*/ 0 w 9"/>
                  <a:gd name="T59" fmla="*/ 0 h 11"/>
                  <a:gd name="T60" fmla="*/ 0 w 9"/>
                  <a:gd name="T61" fmla="*/ 0 h 11"/>
                  <a:gd name="T62" fmla="*/ 0 w 9"/>
                  <a:gd name="T63" fmla="*/ 0 h 11"/>
                  <a:gd name="T64" fmla="*/ 0 w 9"/>
                  <a:gd name="T65" fmla="*/ 0 h 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"/>
                  <a:gd name="T100" fmla="*/ 0 h 11"/>
                  <a:gd name="T101" fmla="*/ 9 w 9"/>
                  <a:gd name="T102" fmla="*/ 11 h 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" h="11">
                    <a:moveTo>
                      <a:pt x="9" y="6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9" y="6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0" name="Freeform 48"/>
              <p:cNvSpPr>
                <a:spLocks/>
              </p:cNvSpPr>
              <p:nvPr/>
            </p:nvSpPr>
            <p:spPr bwMode="auto">
              <a:xfrm>
                <a:off x="1043" y="2596"/>
                <a:ext cx="44" cy="47"/>
              </a:xfrm>
              <a:custGeom>
                <a:avLst/>
                <a:gdLst>
                  <a:gd name="T0" fmla="*/ 0 w 220"/>
                  <a:gd name="T1" fmla="*/ 0 h 284"/>
                  <a:gd name="T2" fmla="*/ 0 w 220"/>
                  <a:gd name="T3" fmla="*/ 0 h 284"/>
                  <a:gd name="T4" fmla="*/ 0 w 220"/>
                  <a:gd name="T5" fmla="*/ 0 h 284"/>
                  <a:gd name="T6" fmla="*/ 0 w 220"/>
                  <a:gd name="T7" fmla="*/ 0 h 284"/>
                  <a:gd name="T8" fmla="*/ 0 w 220"/>
                  <a:gd name="T9" fmla="*/ 0 h 284"/>
                  <a:gd name="T10" fmla="*/ 0 w 220"/>
                  <a:gd name="T11" fmla="*/ 0 h 2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0"/>
                  <a:gd name="T19" fmla="*/ 0 h 284"/>
                  <a:gd name="T20" fmla="*/ 220 w 220"/>
                  <a:gd name="T21" fmla="*/ 284 h 2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0" h="284">
                    <a:moveTo>
                      <a:pt x="185" y="0"/>
                    </a:moveTo>
                    <a:lnTo>
                      <a:pt x="0" y="48"/>
                    </a:lnTo>
                    <a:lnTo>
                      <a:pt x="58" y="260"/>
                    </a:lnTo>
                    <a:lnTo>
                      <a:pt x="94" y="284"/>
                    </a:lnTo>
                    <a:lnTo>
                      <a:pt x="220" y="2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C2C2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1" name="Freeform 49"/>
              <p:cNvSpPr>
                <a:spLocks/>
              </p:cNvSpPr>
              <p:nvPr/>
            </p:nvSpPr>
            <p:spPr bwMode="auto">
              <a:xfrm>
                <a:off x="1043" y="2596"/>
                <a:ext cx="44" cy="26"/>
              </a:xfrm>
              <a:custGeom>
                <a:avLst/>
                <a:gdLst>
                  <a:gd name="T0" fmla="*/ 0 w 222"/>
                  <a:gd name="T1" fmla="*/ 0 h 157"/>
                  <a:gd name="T2" fmla="*/ 0 w 222"/>
                  <a:gd name="T3" fmla="*/ 0 h 157"/>
                  <a:gd name="T4" fmla="*/ 0 w 222"/>
                  <a:gd name="T5" fmla="*/ 0 h 157"/>
                  <a:gd name="T6" fmla="*/ 0 w 222"/>
                  <a:gd name="T7" fmla="*/ 0 h 157"/>
                  <a:gd name="T8" fmla="*/ 0 w 222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2"/>
                  <a:gd name="T16" fmla="*/ 0 h 157"/>
                  <a:gd name="T17" fmla="*/ 222 w 222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2" h="157">
                    <a:moveTo>
                      <a:pt x="186" y="0"/>
                    </a:moveTo>
                    <a:lnTo>
                      <a:pt x="0" y="48"/>
                    </a:lnTo>
                    <a:lnTo>
                      <a:pt x="157" y="157"/>
                    </a:lnTo>
                    <a:lnTo>
                      <a:pt x="222" y="24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EBEC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2" name="Freeform 50"/>
              <p:cNvSpPr>
                <a:spLocks/>
              </p:cNvSpPr>
              <p:nvPr/>
            </p:nvSpPr>
            <p:spPr bwMode="auto">
              <a:xfrm>
                <a:off x="1043" y="2601"/>
                <a:ext cx="13" cy="15"/>
              </a:xfrm>
              <a:custGeom>
                <a:avLst/>
                <a:gdLst>
                  <a:gd name="T0" fmla="*/ 0 w 63"/>
                  <a:gd name="T1" fmla="*/ 0 h 89"/>
                  <a:gd name="T2" fmla="*/ 0 w 63"/>
                  <a:gd name="T3" fmla="*/ 0 h 89"/>
                  <a:gd name="T4" fmla="*/ 0 w 63"/>
                  <a:gd name="T5" fmla="*/ 0 h 89"/>
                  <a:gd name="T6" fmla="*/ 0 w 63"/>
                  <a:gd name="T7" fmla="*/ 0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89"/>
                  <a:gd name="T14" fmla="*/ 63 w 63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89">
                    <a:moveTo>
                      <a:pt x="63" y="0"/>
                    </a:moveTo>
                    <a:lnTo>
                      <a:pt x="0" y="16"/>
                    </a:lnTo>
                    <a:lnTo>
                      <a:pt x="20" y="8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A9A9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3" name="Freeform 51"/>
              <p:cNvSpPr>
                <a:spLocks/>
              </p:cNvSpPr>
              <p:nvPr/>
            </p:nvSpPr>
            <p:spPr bwMode="auto">
              <a:xfrm>
                <a:off x="1043" y="2601"/>
                <a:ext cx="13" cy="8"/>
              </a:xfrm>
              <a:custGeom>
                <a:avLst/>
                <a:gdLst>
                  <a:gd name="T0" fmla="*/ 0 w 63"/>
                  <a:gd name="T1" fmla="*/ 0 h 46"/>
                  <a:gd name="T2" fmla="*/ 0 w 63"/>
                  <a:gd name="T3" fmla="*/ 0 h 46"/>
                  <a:gd name="T4" fmla="*/ 0 w 63"/>
                  <a:gd name="T5" fmla="*/ 0 h 46"/>
                  <a:gd name="T6" fmla="*/ 0 w 63"/>
                  <a:gd name="T7" fmla="*/ 0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46"/>
                  <a:gd name="T14" fmla="*/ 63 w 6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46">
                    <a:moveTo>
                      <a:pt x="63" y="0"/>
                    </a:moveTo>
                    <a:lnTo>
                      <a:pt x="0" y="16"/>
                    </a:lnTo>
                    <a:lnTo>
                      <a:pt x="41" y="46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DEDDD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4" name="Freeform 52"/>
              <p:cNvSpPr>
                <a:spLocks/>
              </p:cNvSpPr>
              <p:nvPr/>
            </p:nvSpPr>
            <p:spPr bwMode="auto">
              <a:xfrm>
                <a:off x="1078" y="2596"/>
                <a:ext cx="93" cy="63"/>
              </a:xfrm>
              <a:custGeom>
                <a:avLst/>
                <a:gdLst>
                  <a:gd name="T0" fmla="*/ 0 w 463"/>
                  <a:gd name="T1" fmla="*/ 0 h 376"/>
                  <a:gd name="T2" fmla="*/ 0 w 463"/>
                  <a:gd name="T3" fmla="*/ 0 h 376"/>
                  <a:gd name="T4" fmla="*/ 0 w 463"/>
                  <a:gd name="T5" fmla="*/ 0 h 376"/>
                  <a:gd name="T6" fmla="*/ 0 w 463"/>
                  <a:gd name="T7" fmla="*/ 0 h 376"/>
                  <a:gd name="T8" fmla="*/ 0 w 463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3"/>
                  <a:gd name="T16" fmla="*/ 0 h 376"/>
                  <a:gd name="T17" fmla="*/ 463 w 463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3" h="376">
                    <a:moveTo>
                      <a:pt x="8" y="0"/>
                    </a:moveTo>
                    <a:lnTo>
                      <a:pt x="0" y="79"/>
                    </a:lnTo>
                    <a:lnTo>
                      <a:pt x="432" y="376"/>
                    </a:lnTo>
                    <a:lnTo>
                      <a:pt x="463" y="31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5D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5" name="Freeform 53"/>
              <p:cNvSpPr>
                <a:spLocks/>
              </p:cNvSpPr>
              <p:nvPr/>
            </p:nvSpPr>
            <p:spPr bwMode="auto">
              <a:xfrm>
                <a:off x="1065" y="2609"/>
                <a:ext cx="100" cy="72"/>
              </a:xfrm>
              <a:custGeom>
                <a:avLst/>
                <a:gdLst>
                  <a:gd name="T0" fmla="*/ 0 w 501"/>
                  <a:gd name="T1" fmla="*/ 0 h 430"/>
                  <a:gd name="T2" fmla="*/ 0 w 501"/>
                  <a:gd name="T3" fmla="*/ 0 h 430"/>
                  <a:gd name="T4" fmla="*/ 0 w 501"/>
                  <a:gd name="T5" fmla="*/ 0 h 430"/>
                  <a:gd name="T6" fmla="*/ 0 w 501"/>
                  <a:gd name="T7" fmla="*/ 0 h 430"/>
                  <a:gd name="T8" fmla="*/ 0 w 501"/>
                  <a:gd name="T9" fmla="*/ 0 h 430"/>
                  <a:gd name="T10" fmla="*/ 0 w 501"/>
                  <a:gd name="T11" fmla="*/ 0 h 4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01"/>
                  <a:gd name="T19" fmla="*/ 0 h 430"/>
                  <a:gd name="T20" fmla="*/ 501 w 501"/>
                  <a:gd name="T21" fmla="*/ 430 h 4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01" h="430">
                    <a:moveTo>
                      <a:pt x="69" y="0"/>
                    </a:moveTo>
                    <a:lnTo>
                      <a:pt x="14" y="52"/>
                    </a:lnTo>
                    <a:lnTo>
                      <a:pt x="0" y="131"/>
                    </a:lnTo>
                    <a:lnTo>
                      <a:pt x="436" y="430"/>
                    </a:lnTo>
                    <a:lnTo>
                      <a:pt x="501" y="297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8DC6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6" name="Freeform 54"/>
              <p:cNvSpPr>
                <a:spLocks/>
              </p:cNvSpPr>
              <p:nvPr/>
            </p:nvSpPr>
            <p:spPr bwMode="auto">
              <a:xfrm>
                <a:off x="1055" y="2630"/>
                <a:ext cx="97" cy="61"/>
              </a:xfrm>
              <a:custGeom>
                <a:avLst/>
                <a:gdLst>
                  <a:gd name="T0" fmla="*/ 0 w 487"/>
                  <a:gd name="T1" fmla="*/ 0 h 367"/>
                  <a:gd name="T2" fmla="*/ 0 w 487"/>
                  <a:gd name="T3" fmla="*/ 0 h 367"/>
                  <a:gd name="T4" fmla="*/ 0 w 487"/>
                  <a:gd name="T5" fmla="*/ 0 h 367"/>
                  <a:gd name="T6" fmla="*/ 0 w 487"/>
                  <a:gd name="T7" fmla="*/ 0 h 367"/>
                  <a:gd name="T8" fmla="*/ 0 w 487"/>
                  <a:gd name="T9" fmla="*/ 0 h 3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7"/>
                  <a:gd name="T16" fmla="*/ 0 h 367"/>
                  <a:gd name="T17" fmla="*/ 487 w 487"/>
                  <a:gd name="T18" fmla="*/ 367 h 3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7" h="367">
                    <a:moveTo>
                      <a:pt x="51" y="0"/>
                    </a:moveTo>
                    <a:lnTo>
                      <a:pt x="0" y="55"/>
                    </a:lnTo>
                    <a:lnTo>
                      <a:pt x="455" y="367"/>
                    </a:lnTo>
                    <a:lnTo>
                      <a:pt x="487" y="301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6EA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7" name="Freeform 55"/>
              <p:cNvSpPr>
                <a:spLocks/>
              </p:cNvSpPr>
              <p:nvPr/>
            </p:nvSpPr>
            <p:spPr bwMode="auto">
              <a:xfrm>
                <a:off x="1143" y="2647"/>
                <a:ext cx="30" cy="45"/>
              </a:xfrm>
              <a:custGeom>
                <a:avLst/>
                <a:gdLst>
                  <a:gd name="T0" fmla="*/ 0 w 147"/>
                  <a:gd name="T1" fmla="*/ 0 h 276"/>
                  <a:gd name="T2" fmla="*/ 0 w 147"/>
                  <a:gd name="T3" fmla="*/ 0 h 276"/>
                  <a:gd name="T4" fmla="*/ 0 w 147"/>
                  <a:gd name="T5" fmla="*/ 0 h 276"/>
                  <a:gd name="T6" fmla="*/ 0 w 147"/>
                  <a:gd name="T7" fmla="*/ 0 h 276"/>
                  <a:gd name="T8" fmla="*/ 0 w 147"/>
                  <a:gd name="T9" fmla="*/ 0 h 2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7"/>
                  <a:gd name="T16" fmla="*/ 0 h 276"/>
                  <a:gd name="T17" fmla="*/ 147 w 147"/>
                  <a:gd name="T18" fmla="*/ 276 h 2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7" h="276">
                    <a:moveTo>
                      <a:pt x="127" y="0"/>
                    </a:moveTo>
                    <a:lnTo>
                      <a:pt x="147" y="14"/>
                    </a:lnTo>
                    <a:lnTo>
                      <a:pt x="20" y="276"/>
                    </a:lnTo>
                    <a:lnTo>
                      <a:pt x="0" y="263"/>
                    </a:ln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C2C1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8" name="Freeform 56"/>
              <p:cNvSpPr>
                <a:spLocks/>
              </p:cNvSpPr>
              <p:nvPr/>
            </p:nvSpPr>
            <p:spPr bwMode="auto">
              <a:xfrm>
                <a:off x="1150" y="2647"/>
                <a:ext cx="23" cy="34"/>
              </a:xfrm>
              <a:custGeom>
                <a:avLst/>
                <a:gdLst>
                  <a:gd name="T0" fmla="*/ 0 w 114"/>
                  <a:gd name="T1" fmla="*/ 0 h 209"/>
                  <a:gd name="T2" fmla="*/ 0 w 114"/>
                  <a:gd name="T3" fmla="*/ 0 h 209"/>
                  <a:gd name="T4" fmla="*/ 0 w 114"/>
                  <a:gd name="T5" fmla="*/ 0 h 209"/>
                  <a:gd name="T6" fmla="*/ 0 w 114"/>
                  <a:gd name="T7" fmla="*/ 0 h 209"/>
                  <a:gd name="T8" fmla="*/ 0 w 114"/>
                  <a:gd name="T9" fmla="*/ 0 h 2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209"/>
                  <a:gd name="T17" fmla="*/ 114 w 114"/>
                  <a:gd name="T18" fmla="*/ 209 h 2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209">
                    <a:moveTo>
                      <a:pt x="94" y="0"/>
                    </a:moveTo>
                    <a:lnTo>
                      <a:pt x="114" y="14"/>
                    </a:lnTo>
                    <a:lnTo>
                      <a:pt x="20" y="209"/>
                    </a:lnTo>
                    <a:lnTo>
                      <a:pt x="0" y="195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DFC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9" name="Freeform 57"/>
              <p:cNvSpPr>
                <a:spLocks/>
              </p:cNvSpPr>
              <p:nvPr/>
            </p:nvSpPr>
            <p:spPr bwMode="auto">
              <a:xfrm>
                <a:off x="1162" y="2647"/>
                <a:ext cx="11" cy="13"/>
              </a:xfrm>
              <a:custGeom>
                <a:avLst/>
                <a:gdLst>
                  <a:gd name="T0" fmla="*/ 0 w 51"/>
                  <a:gd name="T1" fmla="*/ 0 h 78"/>
                  <a:gd name="T2" fmla="*/ 0 w 51"/>
                  <a:gd name="T3" fmla="*/ 0 h 78"/>
                  <a:gd name="T4" fmla="*/ 0 w 51"/>
                  <a:gd name="T5" fmla="*/ 0 h 78"/>
                  <a:gd name="T6" fmla="*/ 0 w 51"/>
                  <a:gd name="T7" fmla="*/ 0 h 78"/>
                  <a:gd name="T8" fmla="*/ 0 w 51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78"/>
                  <a:gd name="T17" fmla="*/ 51 w 51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78">
                    <a:moveTo>
                      <a:pt x="31" y="0"/>
                    </a:moveTo>
                    <a:lnTo>
                      <a:pt x="51" y="14"/>
                    </a:lnTo>
                    <a:lnTo>
                      <a:pt x="21" y="78"/>
                    </a:lnTo>
                    <a:lnTo>
                      <a:pt x="0" y="6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656" name="Line 58"/>
            <p:cNvSpPr>
              <a:spLocks noChangeShapeType="1"/>
            </p:cNvSpPr>
            <p:nvPr/>
          </p:nvSpPr>
          <p:spPr bwMode="auto">
            <a:xfrm>
              <a:off x="1728" y="1824"/>
              <a:ext cx="3024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7" name="Text Box 59"/>
            <p:cNvSpPr txBox="1">
              <a:spLocks noChangeArrowheads="1"/>
            </p:cNvSpPr>
            <p:nvPr/>
          </p:nvSpPr>
          <p:spPr bwMode="auto">
            <a:xfrm>
              <a:off x="2352" y="1488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400">
                <a:latin typeface="Calibri" pitchFamily="34" charset="0"/>
              </a:endParaRPr>
            </a:p>
          </p:txBody>
        </p:sp>
      </p:grpSp>
      <p:grpSp>
        <p:nvGrpSpPr>
          <p:cNvPr id="20483" name="Group 60"/>
          <p:cNvGrpSpPr>
            <a:grpSpLocks/>
          </p:cNvGrpSpPr>
          <p:nvPr/>
        </p:nvGrpSpPr>
        <p:grpSpPr bwMode="auto">
          <a:xfrm>
            <a:off x="838200" y="3194050"/>
            <a:ext cx="4800600" cy="635000"/>
            <a:chOff x="1728" y="2048"/>
            <a:chExt cx="3024" cy="400"/>
          </a:xfrm>
        </p:grpSpPr>
        <p:sp>
          <p:nvSpPr>
            <p:cNvPr id="20600" name="Line 61"/>
            <p:cNvSpPr>
              <a:spLocks noChangeShapeType="1"/>
            </p:cNvSpPr>
            <p:nvPr/>
          </p:nvSpPr>
          <p:spPr bwMode="auto">
            <a:xfrm>
              <a:off x="1728" y="2400"/>
              <a:ext cx="3024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01" name="Text Box 62"/>
            <p:cNvSpPr txBox="1">
              <a:spLocks noChangeArrowheads="1"/>
            </p:cNvSpPr>
            <p:nvPr/>
          </p:nvSpPr>
          <p:spPr bwMode="auto">
            <a:xfrm>
              <a:off x="2352" y="206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400">
                <a:latin typeface="Calibri" pitchFamily="34" charset="0"/>
              </a:endParaRPr>
            </a:p>
          </p:txBody>
        </p:sp>
        <p:grpSp>
          <p:nvGrpSpPr>
            <p:cNvPr id="20602" name="Group 63"/>
            <p:cNvGrpSpPr>
              <a:grpSpLocks/>
            </p:cNvGrpSpPr>
            <p:nvPr/>
          </p:nvGrpSpPr>
          <p:grpSpPr bwMode="auto">
            <a:xfrm rot="-4423226">
              <a:off x="1668" y="2108"/>
              <a:ext cx="400" cy="280"/>
              <a:chOff x="1043" y="2596"/>
              <a:chExt cx="142" cy="99"/>
            </a:xfrm>
          </p:grpSpPr>
          <p:sp>
            <p:nvSpPr>
              <p:cNvPr id="20603" name="Freeform 64"/>
              <p:cNvSpPr>
                <a:spLocks/>
              </p:cNvSpPr>
              <p:nvPr/>
            </p:nvSpPr>
            <p:spPr bwMode="auto">
              <a:xfrm>
                <a:off x="1149" y="2693"/>
                <a:ext cx="12" cy="2"/>
              </a:xfrm>
              <a:custGeom>
                <a:avLst/>
                <a:gdLst>
                  <a:gd name="T0" fmla="*/ 0 w 63"/>
                  <a:gd name="T1" fmla="*/ 0 h 14"/>
                  <a:gd name="T2" fmla="*/ 0 w 63"/>
                  <a:gd name="T3" fmla="*/ 0 h 14"/>
                  <a:gd name="T4" fmla="*/ 0 w 63"/>
                  <a:gd name="T5" fmla="*/ 0 h 14"/>
                  <a:gd name="T6" fmla="*/ 0 w 63"/>
                  <a:gd name="T7" fmla="*/ 0 h 14"/>
                  <a:gd name="T8" fmla="*/ 0 w 63"/>
                  <a:gd name="T9" fmla="*/ 0 h 14"/>
                  <a:gd name="T10" fmla="*/ 0 w 63"/>
                  <a:gd name="T11" fmla="*/ 0 h 14"/>
                  <a:gd name="T12" fmla="*/ 0 w 63"/>
                  <a:gd name="T13" fmla="*/ 0 h 14"/>
                  <a:gd name="T14" fmla="*/ 0 w 63"/>
                  <a:gd name="T15" fmla="*/ 0 h 14"/>
                  <a:gd name="T16" fmla="*/ 0 w 63"/>
                  <a:gd name="T17" fmla="*/ 0 h 14"/>
                  <a:gd name="T18" fmla="*/ 0 w 63"/>
                  <a:gd name="T19" fmla="*/ 0 h 14"/>
                  <a:gd name="T20" fmla="*/ 0 w 63"/>
                  <a:gd name="T21" fmla="*/ 0 h 14"/>
                  <a:gd name="T22" fmla="*/ 0 w 63"/>
                  <a:gd name="T23" fmla="*/ 0 h 14"/>
                  <a:gd name="T24" fmla="*/ 0 w 63"/>
                  <a:gd name="T25" fmla="*/ 0 h 14"/>
                  <a:gd name="T26" fmla="*/ 0 w 63"/>
                  <a:gd name="T27" fmla="*/ 0 h 14"/>
                  <a:gd name="T28" fmla="*/ 0 w 63"/>
                  <a:gd name="T29" fmla="*/ 0 h 14"/>
                  <a:gd name="T30" fmla="*/ 0 w 63"/>
                  <a:gd name="T31" fmla="*/ 0 h 14"/>
                  <a:gd name="T32" fmla="*/ 0 w 63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4"/>
                  <a:gd name="T53" fmla="*/ 63 w 63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4">
                    <a:moveTo>
                      <a:pt x="63" y="14"/>
                    </a:moveTo>
                    <a:lnTo>
                      <a:pt x="55" y="14"/>
                    </a:lnTo>
                    <a:lnTo>
                      <a:pt x="48" y="14"/>
                    </a:lnTo>
                    <a:lnTo>
                      <a:pt x="40" y="14"/>
                    </a:lnTo>
                    <a:lnTo>
                      <a:pt x="31" y="11"/>
                    </a:lnTo>
                    <a:lnTo>
                      <a:pt x="23" y="10"/>
                    </a:lnTo>
                    <a:lnTo>
                      <a:pt x="16" y="8"/>
                    </a:lnTo>
                    <a:lnTo>
                      <a:pt x="8" y="4"/>
                    </a:lnTo>
                    <a:lnTo>
                      <a:pt x="0" y="0"/>
                    </a:lnTo>
                    <a:lnTo>
                      <a:pt x="8" y="3"/>
                    </a:lnTo>
                    <a:lnTo>
                      <a:pt x="15" y="6"/>
                    </a:lnTo>
                    <a:lnTo>
                      <a:pt x="23" y="8"/>
                    </a:lnTo>
                    <a:lnTo>
                      <a:pt x="30" y="10"/>
                    </a:lnTo>
                    <a:lnTo>
                      <a:pt x="39" y="11"/>
                    </a:lnTo>
                    <a:lnTo>
                      <a:pt x="47" y="12"/>
                    </a:lnTo>
                    <a:lnTo>
                      <a:pt x="55" y="14"/>
                    </a:lnTo>
                    <a:lnTo>
                      <a:pt x="63" y="14"/>
                    </a:lnTo>
                    <a:close/>
                  </a:path>
                </a:pathLst>
              </a:custGeom>
              <a:solidFill>
                <a:srgbClr val="F0A7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4" name="Freeform 65"/>
              <p:cNvSpPr>
                <a:spLocks/>
              </p:cNvSpPr>
              <p:nvPr/>
            </p:nvSpPr>
            <p:spPr bwMode="auto">
              <a:xfrm>
                <a:off x="1143" y="2689"/>
                <a:ext cx="26" cy="6"/>
              </a:xfrm>
              <a:custGeom>
                <a:avLst/>
                <a:gdLst>
                  <a:gd name="T0" fmla="*/ 0 w 129"/>
                  <a:gd name="T1" fmla="*/ 0 h 38"/>
                  <a:gd name="T2" fmla="*/ 0 w 129"/>
                  <a:gd name="T3" fmla="*/ 0 h 38"/>
                  <a:gd name="T4" fmla="*/ 0 w 129"/>
                  <a:gd name="T5" fmla="*/ 0 h 38"/>
                  <a:gd name="T6" fmla="*/ 0 w 129"/>
                  <a:gd name="T7" fmla="*/ 0 h 38"/>
                  <a:gd name="T8" fmla="*/ 0 w 129"/>
                  <a:gd name="T9" fmla="*/ 0 h 38"/>
                  <a:gd name="T10" fmla="*/ 0 w 129"/>
                  <a:gd name="T11" fmla="*/ 0 h 38"/>
                  <a:gd name="T12" fmla="*/ 0 w 129"/>
                  <a:gd name="T13" fmla="*/ 0 h 38"/>
                  <a:gd name="T14" fmla="*/ 0 w 129"/>
                  <a:gd name="T15" fmla="*/ 0 h 38"/>
                  <a:gd name="T16" fmla="*/ 0 w 129"/>
                  <a:gd name="T17" fmla="*/ 0 h 38"/>
                  <a:gd name="T18" fmla="*/ 0 w 129"/>
                  <a:gd name="T19" fmla="*/ 0 h 38"/>
                  <a:gd name="T20" fmla="*/ 0 w 129"/>
                  <a:gd name="T21" fmla="*/ 0 h 38"/>
                  <a:gd name="T22" fmla="*/ 0 w 129"/>
                  <a:gd name="T23" fmla="*/ 0 h 38"/>
                  <a:gd name="T24" fmla="*/ 0 w 129"/>
                  <a:gd name="T25" fmla="*/ 0 h 38"/>
                  <a:gd name="T26" fmla="*/ 0 w 129"/>
                  <a:gd name="T27" fmla="*/ 0 h 38"/>
                  <a:gd name="T28" fmla="*/ 0 w 129"/>
                  <a:gd name="T29" fmla="*/ 0 h 38"/>
                  <a:gd name="T30" fmla="*/ 0 w 129"/>
                  <a:gd name="T31" fmla="*/ 0 h 38"/>
                  <a:gd name="T32" fmla="*/ 0 w 129"/>
                  <a:gd name="T33" fmla="*/ 0 h 38"/>
                  <a:gd name="T34" fmla="*/ 0 w 129"/>
                  <a:gd name="T35" fmla="*/ 0 h 38"/>
                  <a:gd name="T36" fmla="*/ 0 w 129"/>
                  <a:gd name="T37" fmla="*/ 0 h 38"/>
                  <a:gd name="T38" fmla="*/ 0 w 129"/>
                  <a:gd name="T39" fmla="*/ 0 h 38"/>
                  <a:gd name="T40" fmla="*/ 0 w 129"/>
                  <a:gd name="T41" fmla="*/ 0 h 38"/>
                  <a:gd name="T42" fmla="*/ 0 w 129"/>
                  <a:gd name="T43" fmla="*/ 0 h 38"/>
                  <a:gd name="T44" fmla="*/ 0 w 129"/>
                  <a:gd name="T45" fmla="*/ 0 h 38"/>
                  <a:gd name="T46" fmla="*/ 0 w 129"/>
                  <a:gd name="T47" fmla="*/ 0 h 38"/>
                  <a:gd name="T48" fmla="*/ 0 w 129"/>
                  <a:gd name="T49" fmla="*/ 0 h 38"/>
                  <a:gd name="T50" fmla="*/ 0 w 129"/>
                  <a:gd name="T51" fmla="*/ 0 h 38"/>
                  <a:gd name="T52" fmla="*/ 0 w 129"/>
                  <a:gd name="T53" fmla="*/ 0 h 38"/>
                  <a:gd name="T54" fmla="*/ 0 w 129"/>
                  <a:gd name="T55" fmla="*/ 0 h 38"/>
                  <a:gd name="T56" fmla="*/ 0 w 129"/>
                  <a:gd name="T57" fmla="*/ 0 h 38"/>
                  <a:gd name="T58" fmla="*/ 0 w 129"/>
                  <a:gd name="T59" fmla="*/ 0 h 38"/>
                  <a:gd name="T60" fmla="*/ 0 w 129"/>
                  <a:gd name="T61" fmla="*/ 0 h 38"/>
                  <a:gd name="T62" fmla="*/ 0 w 129"/>
                  <a:gd name="T63" fmla="*/ 0 h 38"/>
                  <a:gd name="T64" fmla="*/ 0 w 129"/>
                  <a:gd name="T65" fmla="*/ 0 h 3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9"/>
                  <a:gd name="T100" fmla="*/ 0 h 38"/>
                  <a:gd name="T101" fmla="*/ 129 w 129"/>
                  <a:gd name="T102" fmla="*/ 38 h 3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9" h="38">
                    <a:moveTo>
                      <a:pt x="129" y="28"/>
                    </a:moveTo>
                    <a:lnTo>
                      <a:pt x="116" y="33"/>
                    </a:lnTo>
                    <a:lnTo>
                      <a:pt x="102" y="36"/>
                    </a:lnTo>
                    <a:lnTo>
                      <a:pt x="89" y="38"/>
                    </a:lnTo>
                    <a:lnTo>
                      <a:pt x="75" y="38"/>
                    </a:lnTo>
                    <a:lnTo>
                      <a:pt x="60" y="35"/>
                    </a:lnTo>
                    <a:lnTo>
                      <a:pt x="47" y="32"/>
                    </a:lnTo>
                    <a:lnTo>
                      <a:pt x="33" y="26"/>
                    </a:lnTo>
                    <a:lnTo>
                      <a:pt x="20" y="18"/>
                    </a:lnTo>
                    <a:lnTo>
                      <a:pt x="18" y="16"/>
                    </a:lnTo>
                    <a:lnTo>
                      <a:pt x="15" y="14"/>
                    </a:lnTo>
                    <a:lnTo>
                      <a:pt x="12" y="11"/>
                    </a:lnTo>
                    <a:lnTo>
                      <a:pt x="10" y="10"/>
                    </a:lnTo>
                    <a:lnTo>
                      <a:pt x="7" y="8"/>
                    </a:lnTo>
                    <a:lnTo>
                      <a:pt x="5" y="5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21" y="14"/>
                    </a:lnTo>
                    <a:lnTo>
                      <a:pt x="32" y="20"/>
                    </a:lnTo>
                    <a:lnTo>
                      <a:pt x="44" y="23"/>
                    </a:lnTo>
                    <a:lnTo>
                      <a:pt x="56" y="27"/>
                    </a:lnTo>
                    <a:lnTo>
                      <a:pt x="69" y="30"/>
                    </a:lnTo>
                    <a:lnTo>
                      <a:pt x="81" y="32"/>
                    </a:lnTo>
                    <a:lnTo>
                      <a:pt x="94" y="33"/>
                    </a:lnTo>
                    <a:lnTo>
                      <a:pt x="99" y="32"/>
                    </a:lnTo>
                    <a:lnTo>
                      <a:pt x="103" y="32"/>
                    </a:lnTo>
                    <a:lnTo>
                      <a:pt x="107" y="32"/>
                    </a:lnTo>
                    <a:lnTo>
                      <a:pt x="112" y="32"/>
                    </a:lnTo>
                    <a:lnTo>
                      <a:pt x="116" y="30"/>
                    </a:lnTo>
                    <a:lnTo>
                      <a:pt x="120" y="30"/>
                    </a:lnTo>
                    <a:lnTo>
                      <a:pt x="124" y="29"/>
                    </a:lnTo>
                    <a:lnTo>
                      <a:pt x="129" y="28"/>
                    </a:lnTo>
                    <a:close/>
                  </a:path>
                </a:pathLst>
              </a:custGeom>
              <a:solidFill>
                <a:srgbClr val="F1AA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5" name="Freeform 66"/>
              <p:cNvSpPr>
                <a:spLocks/>
              </p:cNvSpPr>
              <p:nvPr/>
            </p:nvSpPr>
            <p:spPr bwMode="auto">
              <a:xfrm>
                <a:off x="1140" y="2685"/>
                <a:ext cx="33" cy="10"/>
              </a:xfrm>
              <a:custGeom>
                <a:avLst/>
                <a:gdLst>
                  <a:gd name="T0" fmla="*/ 0 w 166"/>
                  <a:gd name="T1" fmla="*/ 0 h 59"/>
                  <a:gd name="T2" fmla="*/ 0 w 166"/>
                  <a:gd name="T3" fmla="*/ 0 h 59"/>
                  <a:gd name="T4" fmla="*/ 0 w 166"/>
                  <a:gd name="T5" fmla="*/ 0 h 59"/>
                  <a:gd name="T6" fmla="*/ 0 w 166"/>
                  <a:gd name="T7" fmla="*/ 0 h 59"/>
                  <a:gd name="T8" fmla="*/ 0 w 166"/>
                  <a:gd name="T9" fmla="*/ 0 h 59"/>
                  <a:gd name="T10" fmla="*/ 0 w 166"/>
                  <a:gd name="T11" fmla="*/ 0 h 59"/>
                  <a:gd name="T12" fmla="*/ 0 w 166"/>
                  <a:gd name="T13" fmla="*/ 0 h 59"/>
                  <a:gd name="T14" fmla="*/ 0 w 166"/>
                  <a:gd name="T15" fmla="*/ 0 h 59"/>
                  <a:gd name="T16" fmla="*/ 0 w 166"/>
                  <a:gd name="T17" fmla="*/ 0 h 59"/>
                  <a:gd name="T18" fmla="*/ 0 w 166"/>
                  <a:gd name="T19" fmla="*/ 0 h 59"/>
                  <a:gd name="T20" fmla="*/ 0 w 166"/>
                  <a:gd name="T21" fmla="*/ 0 h 59"/>
                  <a:gd name="T22" fmla="*/ 0 w 166"/>
                  <a:gd name="T23" fmla="*/ 0 h 59"/>
                  <a:gd name="T24" fmla="*/ 0 w 166"/>
                  <a:gd name="T25" fmla="*/ 0 h 59"/>
                  <a:gd name="T26" fmla="*/ 0 w 166"/>
                  <a:gd name="T27" fmla="*/ 0 h 59"/>
                  <a:gd name="T28" fmla="*/ 0 w 166"/>
                  <a:gd name="T29" fmla="*/ 0 h 59"/>
                  <a:gd name="T30" fmla="*/ 0 w 166"/>
                  <a:gd name="T31" fmla="*/ 0 h 59"/>
                  <a:gd name="T32" fmla="*/ 0 w 166"/>
                  <a:gd name="T33" fmla="*/ 0 h 59"/>
                  <a:gd name="T34" fmla="*/ 0 w 166"/>
                  <a:gd name="T35" fmla="*/ 0 h 59"/>
                  <a:gd name="T36" fmla="*/ 0 w 166"/>
                  <a:gd name="T37" fmla="*/ 0 h 59"/>
                  <a:gd name="T38" fmla="*/ 0 w 166"/>
                  <a:gd name="T39" fmla="*/ 0 h 59"/>
                  <a:gd name="T40" fmla="*/ 0 w 166"/>
                  <a:gd name="T41" fmla="*/ 0 h 59"/>
                  <a:gd name="T42" fmla="*/ 0 w 166"/>
                  <a:gd name="T43" fmla="*/ 0 h 59"/>
                  <a:gd name="T44" fmla="*/ 0 w 166"/>
                  <a:gd name="T45" fmla="*/ 0 h 59"/>
                  <a:gd name="T46" fmla="*/ 0 w 166"/>
                  <a:gd name="T47" fmla="*/ 0 h 59"/>
                  <a:gd name="T48" fmla="*/ 0 w 166"/>
                  <a:gd name="T49" fmla="*/ 0 h 59"/>
                  <a:gd name="T50" fmla="*/ 0 w 166"/>
                  <a:gd name="T51" fmla="*/ 0 h 59"/>
                  <a:gd name="T52" fmla="*/ 0 w 166"/>
                  <a:gd name="T53" fmla="*/ 0 h 59"/>
                  <a:gd name="T54" fmla="*/ 0 w 166"/>
                  <a:gd name="T55" fmla="*/ 0 h 59"/>
                  <a:gd name="T56" fmla="*/ 0 w 166"/>
                  <a:gd name="T57" fmla="*/ 0 h 59"/>
                  <a:gd name="T58" fmla="*/ 0 w 166"/>
                  <a:gd name="T59" fmla="*/ 0 h 59"/>
                  <a:gd name="T60" fmla="*/ 0 w 166"/>
                  <a:gd name="T61" fmla="*/ 0 h 59"/>
                  <a:gd name="T62" fmla="*/ 0 w 166"/>
                  <a:gd name="T63" fmla="*/ 0 h 59"/>
                  <a:gd name="T64" fmla="*/ 0 w 166"/>
                  <a:gd name="T65" fmla="*/ 0 h 59"/>
                  <a:gd name="T66" fmla="*/ 0 w 166"/>
                  <a:gd name="T67" fmla="*/ 0 h 59"/>
                  <a:gd name="T68" fmla="*/ 0 w 166"/>
                  <a:gd name="T69" fmla="*/ 0 h 59"/>
                  <a:gd name="T70" fmla="*/ 0 w 166"/>
                  <a:gd name="T71" fmla="*/ 0 h 59"/>
                  <a:gd name="T72" fmla="*/ 0 w 166"/>
                  <a:gd name="T73" fmla="*/ 0 h 59"/>
                  <a:gd name="T74" fmla="*/ 0 w 166"/>
                  <a:gd name="T75" fmla="*/ 0 h 59"/>
                  <a:gd name="T76" fmla="*/ 0 w 166"/>
                  <a:gd name="T77" fmla="*/ 0 h 59"/>
                  <a:gd name="T78" fmla="*/ 0 w 166"/>
                  <a:gd name="T79" fmla="*/ 0 h 59"/>
                  <a:gd name="T80" fmla="*/ 0 w 166"/>
                  <a:gd name="T81" fmla="*/ 0 h 59"/>
                  <a:gd name="T82" fmla="*/ 0 w 166"/>
                  <a:gd name="T83" fmla="*/ 0 h 59"/>
                  <a:gd name="T84" fmla="*/ 0 w 166"/>
                  <a:gd name="T85" fmla="*/ 0 h 59"/>
                  <a:gd name="T86" fmla="*/ 0 w 166"/>
                  <a:gd name="T87" fmla="*/ 0 h 59"/>
                  <a:gd name="T88" fmla="*/ 0 w 166"/>
                  <a:gd name="T89" fmla="*/ 0 h 59"/>
                  <a:gd name="T90" fmla="*/ 0 w 166"/>
                  <a:gd name="T91" fmla="*/ 0 h 59"/>
                  <a:gd name="T92" fmla="*/ 0 w 166"/>
                  <a:gd name="T93" fmla="*/ 0 h 59"/>
                  <a:gd name="T94" fmla="*/ 0 w 166"/>
                  <a:gd name="T95" fmla="*/ 0 h 59"/>
                  <a:gd name="T96" fmla="*/ 0 w 166"/>
                  <a:gd name="T97" fmla="*/ 0 h 5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66"/>
                  <a:gd name="T148" fmla="*/ 0 h 59"/>
                  <a:gd name="T149" fmla="*/ 166 w 166"/>
                  <a:gd name="T150" fmla="*/ 59 h 5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66" h="59">
                    <a:moveTo>
                      <a:pt x="47" y="45"/>
                    </a:moveTo>
                    <a:lnTo>
                      <a:pt x="54" y="48"/>
                    </a:lnTo>
                    <a:lnTo>
                      <a:pt x="61" y="51"/>
                    </a:lnTo>
                    <a:lnTo>
                      <a:pt x="69" y="53"/>
                    </a:lnTo>
                    <a:lnTo>
                      <a:pt x="76" y="55"/>
                    </a:lnTo>
                    <a:lnTo>
                      <a:pt x="85" y="56"/>
                    </a:lnTo>
                    <a:lnTo>
                      <a:pt x="93" y="57"/>
                    </a:lnTo>
                    <a:lnTo>
                      <a:pt x="101" y="59"/>
                    </a:lnTo>
                    <a:lnTo>
                      <a:pt x="109" y="59"/>
                    </a:lnTo>
                    <a:lnTo>
                      <a:pt x="117" y="57"/>
                    </a:lnTo>
                    <a:lnTo>
                      <a:pt x="124" y="56"/>
                    </a:lnTo>
                    <a:lnTo>
                      <a:pt x="131" y="54"/>
                    </a:lnTo>
                    <a:lnTo>
                      <a:pt x="139" y="51"/>
                    </a:lnTo>
                    <a:lnTo>
                      <a:pt x="146" y="49"/>
                    </a:lnTo>
                    <a:lnTo>
                      <a:pt x="153" y="45"/>
                    </a:lnTo>
                    <a:lnTo>
                      <a:pt x="159" y="41"/>
                    </a:lnTo>
                    <a:lnTo>
                      <a:pt x="166" y="37"/>
                    </a:lnTo>
                    <a:lnTo>
                      <a:pt x="159" y="39"/>
                    </a:lnTo>
                    <a:lnTo>
                      <a:pt x="152" y="42"/>
                    </a:lnTo>
                    <a:lnTo>
                      <a:pt x="146" y="43"/>
                    </a:lnTo>
                    <a:lnTo>
                      <a:pt x="139" y="45"/>
                    </a:lnTo>
                    <a:lnTo>
                      <a:pt x="132" y="47"/>
                    </a:lnTo>
                    <a:lnTo>
                      <a:pt x="125" y="47"/>
                    </a:lnTo>
                    <a:lnTo>
                      <a:pt x="117" y="48"/>
                    </a:lnTo>
                    <a:lnTo>
                      <a:pt x="110" y="48"/>
                    </a:lnTo>
                    <a:lnTo>
                      <a:pt x="95" y="47"/>
                    </a:lnTo>
                    <a:lnTo>
                      <a:pt x="79" y="44"/>
                    </a:lnTo>
                    <a:lnTo>
                      <a:pt x="64" y="41"/>
                    </a:lnTo>
                    <a:lnTo>
                      <a:pt x="50" y="36"/>
                    </a:lnTo>
                    <a:lnTo>
                      <a:pt x="36" y="29"/>
                    </a:lnTo>
                    <a:lnTo>
                      <a:pt x="24" y="20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8" y="12"/>
                    </a:lnTo>
                    <a:lnTo>
                      <a:pt x="12" y="17"/>
                    </a:lnTo>
                    <a:lnTo>
                      <a:pt x="16" y="21"/>
                    </a:lnTo>
                    <a:lnTo>
                      <a:pt x="21" y="26"/>
                    </a:lnTo>
                    <a:lnTo>
                      <a:pt x="26" y="31"/>
                    </a:lnTo>
                    <a:lnTo>
                      <a:pt x="31" y="35"/>
                    </a:lnTo>
                    <a:lnTo>
                      <a:pt x="36" y="39"/>
                    </a:lnTo>
                    <a:lnTo>
                      <a:pt x="38" y="39"/>
                    </a:lnTo>
                    <a:lnTo>
                      <a:pt x="39" y="41"/>
                    </a:lnTo>
                    <a:lnTo>
                      <a:pt x="40" y="42"/>
                    </a:lnTo>
                    <a:lnTo>
                      <a:pt x="41" y="42"/>
                    </a:lnTo>
                    <a:lnTo>
                      <a:pt x="43" y="43"/>
                    </a:lnTo>
                    <a:lnTo>
                      <a:pt x="44" y="44"/>
                    </a:lnTo>
                    <a:lnTo>
                      <a:pt x="45" y="44"/>
                    </a:lnTo>
                    <a:lnTo>
                      <a:pt x="47" y="45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6" name="Freeform 67"/>
              <p:cNvSpPr>
                <a:spLocks/>
              </p:cNvSpPr>
              <p:nvPr/>
            </p:nvSpPr>
            <p:spPr bwMode="auto">
              <a:xfrm>
                <a:off x="1138" y="2682"/>
                <a:ext cx="38" cy="12"/>
              </a:xfrm>
              <a:custGeom>
                <a:avLst/>
                <a:gdLst>
                  <a:gd name="T0" fmla="*/ 0 w 191"/>
                  <a:gd name="T1" fmla="*/ 0 h 72"/>
                  <a:gd name="T2" fmla="*/ 0 w 191"/>
                  <a:gd name="T3" fmla="*/ 0 h 72"/>
                  <a:gd name="T4" fmla="*/ 0 w 191"/>
                  <a:gd name="T5" fmla="*/ 0 h 72"/>
                  <a:gd name="T6" fmla="*/ 0 w 191"/>
                  <a:gd name="T7" fmla="*/ 0 h 72"/>
                  <a:gd name="T8" fmla="*/ 0 w 191"/>
                  <a:gd name="T9" fmla="*/ 0 h 72"/>
                  <a:gd name="T10" fmla="*/ 0 w 191"/>
                  <a:gd name="T11" fmla="*/ 0 h 72"/>
                  <a:gd name="T12" fmla="*/ 0 w 191"/>
                  <a:gd name="T13" fmla="*/ 0 h 72"/>
                  <a:gd name="T14" fmla="*/ 0 w 191"/>
                  <a:gd name="T15" fmla="*/ 0 h 72"/>
                  <a:gd name="T16" fmla="*/ 0 w 191"/>
                  <a:gd name="T17" fmla="*/ 0 h 72"/>
                  <a:gd name="T18" fmla="*/ 0 w 191"/>
                  <a:gd name="T19" fmla="*/ 0 h 72"/>
                  <a:gd name="T20" fmla="*/ 0 w 191"/>
                  <a:gd name="T21" fmla="*/ 0 h 72"/>
                  <a:gd name="T22" fmla="*/ 0 w 191"/>
                  <a:gd name="T23" fmla="*/ 0 h 72"/>
                  <a:gd name="T24" fmla="*/ 0 w 191"/>
                  <a:gd name="T25" fmla="*/ 0 h 72"/>
                  <a:gd name="T26" fmla="*/ 0 w 191"/>
                  <a:gd name="T27" fmla="*/ 0 h 72"/>
                  <a:gd name="T28" fmla="*/ 0 w 191"/>
                  <a:gd name="T29" fmla="*/ 0 h 72"/>
                  <a:gd name="T30" fmla="*/ 0 w 191"/>
                  <a:gd name="T31" fmla="*/ 0 h 72"/>
                  <a:gd name="T32" fmla="*/ 0 w 191"/>
                  <a:gd name="T33" fmla="*/ 0 h 72"/>
                  <a:gd name="T34" fmla="*/ 0 w 191"/>
                  <a:gd name="T35" fmla="*/ 0 h 72"/>
                  <a:gd name="T36" fmla="*/ 0 w 191"/>
                  <a:gd name="T37" fmla="*/ 0 h 72"/>
                  <a:gd name="T38" fmla="*/ 0 w 191"/>
                  <a:gd name="T39" fmla="*/ 0 h 72"/>
                  <a:gd name="T40" fmla="*/ 0 w 191"/>
                  <a:gd name="T41" fmla="*/ 0 h 72"/>
                  <a:gd name="T42" fmla="*/ 0 w 191"/>
                  <a:gd name="T43" fmla="*/ 0 h 72"/>
                  <a:gd name="T44" fmla="*/ 0 w 191"/>
                  <a:gd name="T45" fmla="*/ 0 h 72"/>
                  <a:gd name="T46" fmla="*/ 0 w 191"/>
                  <a:gd name="T47" fmla="*/ 0 h 72"/>
                  <a:gd name="T48" fmla="*/ 0 w 191"/>
                  <a:gd name="T49" fmla="*/ 0 h 72"/>
                  <a:gd name="T50" fmla="*/ 0 w 191"/>
                  <a:gd name="T51" fmla="*/ 0 h 72"/>
                  <a:gd name="T52" fmla="*/ 0 w 191"/>
                  <a:gd name="T53" fmla="*/ 0 h 72"/>
                  <a:gd name="T54" fmla="*/ 0 w 191"/>
                  <a:gd name="T55" fmla="*/ 0 h 72"/>
                  <a:gd name="T56" fmla="*/ 0 w 191"/>
                  <a:gd name="T57" fmla="*/ 0 h 72"/>
                  <a:gd name="T58" fmla="*/ 0 w 191"/>
                  <a:gd name="T59" fmla="*/ 0 h 72"/>
                  <a:gd name="T60" fmla="*/ 0 w 191"/>
                  <a:gd name="T61" fmla="*/ 0 h 72"/>
                  <a:gd name="T62" fmla="*/ 0 w 191"/>
                  <a:gd name="T63" fmla="*/ 0 h 72"/>
                  <a:gd name="T64" fmla="*/ 0 w 191"/>
                  <a:gd name="T65" fmla="*/ 0 h 72"/>
                  <a:gd name="T66" fmla="*/ 0 w 191"/>
                  <a:gd name="T67" fmla="*/ 0 h 72"/>
                  <a:gd name="T68" fmla="*/ 0 w 191"/>
                  <a:gd name="T69" fmla="*/ 0 h 72"/>
                  <a:gd name="T70" fmla="*/ 0 w 191"/>
                  <a:gd name="T71" fmla="*/ 0 h 72"/>
                  <a:gd name="T72" fmla="*/ 0 w 191"/>
                  <a:gd name="T73" fmla="*/ 0 h 72"/>
                  <a:gd name="T74" fmla="*/ 0 w 191"/>
                  <a:gd name="T75" fmla="*/ 0 h 72"/>
                  <a:gd name="T76" fmla="*/ 0 w 191"/>
                  <a:gd name="T77" fmla="*/ 0 h 72"/>
                  <a:gd name="T78" fmla="*/ 0 w 191"/>
                  <a:gd name="T79" fmla="*/ 0 h 72"/>
                  <a:gd name="T80" fmla="*/ 0 w 191"/>
                  <a:gd name="T81" fmla="*/ 0 h 72"/>
                  <a:gd name="T82" fmla="*/ 0 w 191"/>
                  <a:gd name="T83" fmla="*/ 0 h 72"/>
                  <a:gd name="T84" fmla="*/ 0 w 191"/>
                  <a:gd name="T85" fmla="*/ 0 h 72"/>
                  <a:gd name="T86" fmla="*/ 0 w 191"/>
                  <a:gd name="T87" fmla="*/ 0 h 72"/>
                  <a:gd name="T88" fmla="*/ 0 w 191"/>
                  <a:gd name="T89" fmla="*/ 0 h 72"/>
                  <a:gd name="T90" fmla="*/ 0 w 191"/>
                  <a:gd name="T91" fmla="*/ 0 h 72"/>
                  <a:gd name="T92" fmla="*/ 0 w 191"/>
                  <a:gd name="T93" fmla="*/ 0 h 72"/>
                  <a:gd name="T94" fmla="*/ 0 w 191"/>
                  <a:gd name="T95" fmla="*/ 0 h 72"/>
                  <a:gd name="T96" fmla="*/ 0 w 191"/>
                  <a:gd name="T97" fmla="*/ 0 h 7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1"/>
                  <a:gd name="T148" fmla="*/ 0 h 72"/>
                  <a:gd name="T149" fmla="*/ 191 w 191"/>
                  <a:gd name="T150" fmla="*/ 72 h 7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1" h="72">
                    <a:moveTo>
                      <a:pt x="26" y="39"/>
                    </a:moveTo>
                    <a:lnTo>
                      <a:pt x="36" y="47"/>
                    </a:lnTo>
                    <a:lnTo>
                      <a:pt x="47" y="53"/>
                    </a:lnTo>
                    <a:lnTo>
                      <a:pt x="58" y="59"/>
                    </a:lnTo>
                    <a:lnTo>
                      <a:pt x="70" y="62"/>
                    </a:lnTo>
                    <a:lnTo>
                      <a:pt x="82" y="66"/>
                    </a:lnTo>
                    <a:lnTo>
                      <a:pt x="95" y="69"/>
                    </a:lnTo>
                    <a:lnTo>
                      <a:pt x="107" y="71"/>
                    </a:lnTo>
                    <a:lnTo>
                      <a:pt x="120" y="72"/>
                    </a:lnTo>
                    <a:lnTo>
                      <a:pt x="125" y="71"/>
                    </a:lnTo>
                    <a:lnTo>
                      <a:pt x="129" y="71"/>
                    </a:lnTo>
                    <a:lnTo>
                      <a:pt x="133" y="71"/>
                    </a:lnTo>
                    <a:lnTo>
                      <a:pt x="138" y="71"/>
                    </a:lnTo>
                    <a:lnTo>
                      <a:pt x="142" y="69"/>
                    </a:lnTo>
                    <a:lnTo>
                      <a:pt x="146" y="69"/>
                    </a:lnTo>
                    <a:lnTo>
                      <a:pt x="150" y="68"/>
                    </a:lnTo>
                    <a:lnTo>
                      <a:pt x="155" y="67"/>
                    </a:lnTo>
                    <a:lnTo>
                      <a:pt x="160" y="65"/>
                    </a:lnTo>
                    <a:lnTo>
                      <a:pt x="164" y="62"/>
                    </a:lnTo>
                    <a:lnTo>
                      <a:pt x="169" y="60"/>
                    </a:lnTo>
                    <a:lnTo>
                      <a:pt x="174" y="56"/>
                    </a:lnTo>
                    <a:lnTo>
                      <a:pt x="178" y="53"/>
                    </a:lnTo>
                    <a:lnTo>
                      <a:pt x="183" y="49"/>
                    </a:lnTo>
                    <a:lnTo>
                      <a:pt x="187" y="45"/>
                    </a:lnTo>
                    <a:lnTo>
                      <a:pt x="191" y="42"/>
                    </a:lnTo>
                    <a:lnTo>
                      <a:pt x="183" y="45"/>
                    </a:lnTo>
                    <a:lnTo>
                      <a:pt x="175" y="49"/>
                    </a:lnTo>
                    <a:lnTo>
                      <a:pt x="166" y="53"/>
                    </a:lnTo>
                    <a:lnTo>
                      <a:pt x="157" y="55"/>
                    </a:lnTo>
                    <a:lnTo>
                      <a:pt x="148" y="57"/>
                    </a:lnTo>
                    <a:lnTo>
                      <a:pt x="139" y="59"/>
                    </a:lnTo>
                    <a:lnTo>
                      <a:pt x="130" y="60"/>
                    </a:lnTo>
                    <a:lnTo>
                      <a:pt x="120" y="60"/>
                    </a:lnTo>
                    <a:lnTo>
                      <a:pt x="103" y="60"/>
                    </a:lnTo>
                    <a:lnTo>
                      <a:pt x="85" y="56"/>
                    </a:lnTo>
                    <a:lnTo>
                      <a:pt x="69" y="51"/>
                    </a:lnTo>
                    <a:lnTo>
                      <a:pt x="53" y="44"/>
                    </a:lnTo>
                    <a:lnTo>
                      <a:pt x="38" y="36"/>
                    </a:lnTo>
                    <a:lnTo>
                      <a:pt x="24" y="25"/>
                    </a:lnTo>
                    <a:lnTo>
                      <a:pt x="12" y="13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5" y="11"/>
                    </a:lnTo>
                    <a:lnTo>
                      <a:pt x="8" y="15"/>
                    </a:lnTo>
                    <a:lnTo>
                      <a:pt x="11" y="20"/>
                    </a:lnTo>
                    <a:lnTo>
                      <a:pt x="15" y="25"/>
                    </a:lnTo>
                    <a:lnTo>
                      <a:pt x="18" y="30"/>
                    </a:lnTo>
                    <a:lnTo>
                      <a:pt x="22" y="35"/>
                    </a:lnTo>
                    <a:lnTo>
                      <a:pt x="26" y="39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7" name="Freeform 68"/>
              <p:cNvSpPr>
                <a:spLocks/>
              </p:cNvSpPr>
              <p:nvPr/>
            </p:nvSpPr>
            <p:spPr bwMode="auto">
              <a:xfrm>
                <a:off x="1136" y="2679"/>
                <a:ext cx="42" cy="14"/>
              </a:xfrm>
              <a:custGeom>
                <a:avLst/>
                <a:gdLst>
                  <a:gd name="T0" fmla="*/ 0 w 210"/>
                  <a:gd name="T1" fmla="*/ 0 h 84"/>
                  <a:gd name="T2" fmla="*/ 0 w 210"/>
                  <a:gd name="T3" fmla="*/ 0 h 84"/>
                  <a:gd name="T4" fmla="*/ 0 w 210"/>
                  <a:gd name="T5" fmla="*/ 0 h 84"/>
                  <a:gd name="T6" fmla="*/ 0 w 210"/>
                  <a:gd name="T7" fmla="*/ 0 h 84"/>
                  <a:gd name="T8" fmla="*/ 0 w 210"/>
                  <a:gd name="T9" fmla="*/ 0 h 84"/>
                  <a:gd name="T10" fmla="*/ 0 w 210"/>
                  <a:gd name="T11" fmla="*/ 0 h 84"/>
                  <a:gd name="T12" fmla="*/ 0 w 210"/>
                  <a:gd name="T13" fmla="*/ 0 h 84"/>
                  <a:gd name="T14" fmla="*/ 0 w 210"/>
                  <a:gd name="T15" fmla="*/ 0 h 84"/>
                  <a:gd name="T16" fmla="*/ 0 w 210"/>
                  <a:gd name="T17" fmla="*/ 0 h 84"/>
                  <a:gd name="T18" fmla="*/ 0 w 210"/>
                  <a:gd name="T19" fmla="*/ 0 h 84"/>
                  <a:gd name="T20" fmla="*/ 0 w 210"/>
                  <a:gd name="T21" fmla="*/ 0 h 84"/>
                  <a:gd name="T22" fmla="*/ 0 w 210"/>
                  <a:gd name="T23" fmla="*/ 0 h 84"/>
                  <a:gd name="T24" fmla="*/ 0 w 210"/>
                  <a:gd name="T25" fmla="*/ 0 h 84"/>
                  <a:gd name="T26" fmla="*/ 0 w 210"/>
                  <a:gd name="T27" fmla="*/ 0 h 84"/>
                  <a:gd name="T28" fmla="*/ 0 w 210"/>
                  <a:gd name="T29" fmla="*/ 0 h 84"/>
                  <a:gd name="T30" fmla="*/ 0 w 210"/>
                  <a:gd name="T31" fmla="*/ 0 h 84"/>
                  <a:gd name="T32" fmla="*/ 0 w 210"/>
                  <a:gd name="T33" fmla="*/ 0 h 84"/>
                  <a:gd name="T34" fmla="*/ 0 w 210"/>
                  <a:gd name="T35" fmla="*/ 0 h 84"/>
                  <a:gd name="T36" fmla="*/ 0 w 210"/>
                  <a:gd name="T37" fmla="*/ 0 h 84"/>
                  <a:gd name="T38" fmla="*/ 0 w 210"/>
                  <a:gd name="T39" fmla="*/ 0 h 84"/>
                  <a:gd name="T40" fmla="*/ 0 w 210"/>
                  <a:gd name="T41" fmla="*/ 0 h 84"/>
                  <a:gd name="T42" fmla="*/ 0 w 210"/>
                  <a:gd name="T43" fmla="*/ 0 h 84"/>
                  <a:gd name="T44" fmla="*/ 0 w 210"/>
                  <a:gd name="T45" fmla="*/ 0 h 84"/>
                  <a:gd name="T46" fmla="*/ 0 w 210"/>
                  <a:gd name="T47" fmla="*/ 0 h 84"/>
                  <a:gd name="T48" fmla="*/ 0 w 210"/>
                  <a:gd name="T49" fmla="*/ 0 h 84"/>
                  <a:gd name="T50" fmla="*/ 0 w 210"/>
                  <a:gd name="T51" fmla="*/ 0 h 84"/>
                  <a:gd name="T52" fmla="*/ 0 w 210"/>
                  <a:gd name="T53" fmla="*/ 0 h 84"/>
                  <a:gd name="T54" fmla="*/ 0 w 210"/>
                  <a:gd name="T55" fmla="*/ 0 h 84"/>
                  <a:gd name="T56" fmla="*/ 0 w 210"/>
                  <a:gd name="T57" fmla="*/ 0 h 84"/>
                  <a:gd name="T58" fmla="*/ 0 w 210"/>
                  <a:gd name="T59" fmla="*/ 0 h 84"/>
                  <a:gd name="T60" fmla="*/ 0 w 210"/>
                  <a:gd name="T61" fmla="*/ 0 h 84"/>
                  <a:gd name="T62" fmla="*/ 0 w 210"/>
                  <a:gd name="T63" fmla="*/ 0 h 84"/>
                  <a:gd name="T64" fmla="*/ 0 w 210"/>
                  <a:gd name="T65" fmla="*/ 0 h 84"/>
                  <a:gd name="T66" fmla="*/ 0 w 210"/>
                  <a:gd name="T67" fmla="*/ 0 h 84"/>
                  <a:gd name="T68" fmla="*/ 0 w 210"/>
                  <a:gd name="T69" fmla="*/ 0 h 84"/>
                  <a:gd name="T70" fmla="*/ 0 w 210"/>
                  <a:gd name="T71" fmla="*/ 0 h 84"/>
                  <a:gd name="T72" fmla="*/ 0 w 210"/>
                  <a:gd name="T73" fmla="*/ 0 h 84"/>
                  <a:gd name="T74" fmla="*/ 0 w 210"/>
                  <a:gd name="T75" fmla="*/ 0 h 84"/>
                  <a:gd name="T76" fmla="*/ 0 w 210"/>
                  <a:gd name="T77" fmla="*/ 0 h 84"/>
                  <a:gd name="T78" fmla="*/ 0 w 210"/>
                  <a:gd name="T79" fmla="*/ 0 h 84"/>
                  <a:gd name="T80" fmla="*/ 0 w 210"/>
                  <a:gd name="T81" fmla="*/ 0 h 84"/>
                  <a:gd name="T82" fmla="*/ 0 w 210"/>
                  <a:gd name="T83" fmla="*/ 0 h 84"/>
                  <a:gd name="T84" fmla="*/ 0 w 210"/>
                  <a:gd name="T85" fmla="*/ 0 h 84"/>
                  <a:gd name="T86" fmla="*/ 0 w 210"/>
                  <a:gd name="T87" fmla="*/ 0 h 84"/>
                  <a:gd name="T88" fmla="*/ 0 w 210"/>
                  <a:gd name="T89" fmla="*/ 0 h 84"/>
                  <a:gd name="T90" fmla="*/ 0 w 210"/>
                  <a:gd name="T91" fmla="*/ 0 h 84"/>
                  <a:gd name="T92" fmla="*/ 0 w 210"/>
                  <a:gd name="T93" fmla="*/ 0 h 84"/>
                  <a:gd name="T94" fmla="*/ 0 w 210"/>
                  <a:gd name="T95" fmla="*/ 0 h 84"/>
                  <a:gd name="T96" fmla="*/ 0 w 210"/>
                  <a:gd name="T97" fmla="*/ 0 h 84"/>
                  <a:gd name="T98" fmla="*/ 0 w 210"/>
                  <a:gd name="T99" fmla="*/ 0 h 84"/>
                  <a:gd name="T100" fmla="*/ 0 w 210"/>
                  <a:gd name="T101" fmla="*/ 0 h 84"/>
                  <a:gd name="T102" fmla="*/ 0 w 210"/>
                  <a:gd name="T103" fmla="*/ 0 h 84"/>
                  <a:gd name="T104" fmla="*/ 0 w 210"/>
                  <a:gd name="T105" fmla="*/ 0 h 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10"/>
                  <a:gd name="T160" fmla="*/ 0 h 84"/>
                  <a:gd name="T161" fmla="*/ 210 w 210"/>
                  <a:gd name="T162" fmla="*/ 84 h 8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10" h="84">
                    <a:moveTo>
                      <a:pt x="17" y="36"/>
                    </a:moveTo>
                    <a:lnTo>
                      <a:pt x="28" y="47"/>
                    </a:lnTo>
                    <a:lnTo>
                      <a:pt x="41" y="56"/>
                    </a:lnTo>
                    <a:lnTo>
                      <a:pt x="53" y="65"/>
                    </a:lnTo>
                    <a:lnTo>
                      <a:pt x="67" y="71"/>
                    </a:lnTo>
                    <a:lnTo>
                      <a:pt x="81" y="77"/>
                    </a:lnTo>
                    <a:lnTo>
                      <a:pt x="96" y="80"/>
                    </a:lnTo>
                    <a:lnTo>
                      <a:pt x="112" y="83"/>
                    </a:lnTo>
                    <a:lnTo>
                      <a:pt x="127" y="84"/>
                    </a:lnTo>
                    <a:lnTo>
                      <a:pt x="134" y="84"/>
                    </a:lnTo>
                    <a:lnTo>
                      <a:pt x="142" y="83"/>
                    </a:lnTo>
                    <a:lnTo>
                      <a:pt x="149" y="83"/>
                    </a:lnTo>
                    <a:lnTo>
                      <a:pt x="156" y="81"/>
                    </a:lnTo>
                    <a:lnTo>
                      <a:pt x="163" y="79"/>
                    </a:lnTo>
                    <a:lnTo>
                      <a:pt x="170" y="78"/>
                    </a:lnTo>
                    <a:lnTo>
                      <a:pt x="176" y="75"/>
                    </a:lnTo>
                    <a:lnTo>
                      <a:pt x="183" y="73"/>
                    </a:lnTo>
                    <a:lnTo>
                      <a:pt x="187" y="69"/>
                    </a:lnTo>
                    <a:lnTo>
                      <a:pt x="190" y="67"/>
                    </a:lnTo>
                    <a:lnTo>
                      <a:pt x="194" y="63"/>
                    </a:lnTo>
                    <a:lnTo>
                      <a:pt x="197" y="61"/>
                    </a:lnTo>
                    <a:lnTo>
                      <a:pt x="200" y="57"/>
                    </a:lnTo>
                    <a:lnTo>
                      <a:pt x="204" y="54"/>
                    </a:lnTo>
                    <a:lnTo>
                      <a:pt x="207" y="50"/>
                    </a:lnTo>
                    <a:lnTo>
                      <a:pt x="210" y="45"/>
                    </a:lnTo>
                    <a:lnTo>
                      <a:pt x="201" y="51"/>
                    </a:lnTo>
                    <a:lnTo>
                      <a:pt x="191" y="57"/>
                    </a:lnTo>
                    <a:lnTo>
                      <a:pt x="181" y="62"/>
                    </a:lnTo>
                    <a:lnTo>
                      <a:pt x="171" y="66"/>
                    </a:lnTo>
                    <a:lnTo>
                      <a:pt x="160" y="69"/>
                    </a:lnTo>
                    <a:lnTo>
                      <a:pt x="149" y="71"/>
                    </a:lnTo>
                    <a:lnTo>
                      <a:pt x="138" y="73"/>
                    </a:lnTo>
                    <a:lnTo>
                      <a:pt x="127" y="73"/>
                    </a:lnTo>
                    <a:lnTo>
                      <a:pt x="118" y="73"/>
                    </a:lnTo>
                    <a:lnTo>
                      <a:pt x="108" y="72"/>
                    </a:lnTo>
                    <a:lnTo>
                      <a:pt x="99" y="71"/>
                    </a:lnTo>
                    <a:lnTo>
                      <a:pt x="89" y="68"/>
                    </a:lnTo>
                    <a:lnTo>
                      <a:pt x="80" y="65"/>
                    </a:lnTo>
                    <a:lnTo>
                      <a:pt x="71" y="62"/>
                    </a:lnTo>
                    <a:lnTo>
                      <a:pt x="63" y="57"/>
                    </a:lnTo>
                    <a:lnTo>
                      <a:pt x="55" y="54"/>
                    </a:lnTo>
                    <a:lnTo>
                      <a:pt x="39" y="43"/>
                    </a:lnTo>
                    <a:lnTo>
                      <a:pt x="25" y="30"/>
                    </a:lnTo>
                    <a:lnTo>
                      <a:pt x="12" y="17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3" y="9"/>
                    </a:lnTo>
                    <a:lnTo>
                      <a:pt x="5" y="14"/>
                    </a:lnTo>
                    <a:lnTo>
                      <a:pt x="7" y="19"/>
                    </a:lnTo>
                    <a:lnTo>
                      <a:pt x="9" y="24"/>
                    </a:lnTo>
                    <a:lnTo>
                      <a:pt x="12" y="27"/>
                    </a:lnTo>
                    <a:lnTo>
                      <a:pt x="14" y="32"/>
                    </a:lnTo>
                    <a:lnTo>
                      <a:pt x="17" y="36"/>
                    </a:lnTo>
                    <a:close/>
                  </a:path>
                </a:pathLst>
              </a:custGeom>
              <a:solidFill>
                <a:srgbClr val="F1AD8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8" name="Freeform 69"/>
              <p:cNvSpPr>
                <a:spLocks/>
              </p:cNvSpPr>
              <p:nvPr/>
            </p:nvSpPr>
            <p:spPr bwMode="auto">
              <a:xfrm>
                <a:off x="1135" y="2677"/>
                <a:ext cx="45" cy="15"/>
              </a:xfrm>
              <a:custGeom>
                <a:avLst/>
                <a:gdLst>
                  <a:gd name="T0" fmla="*/ 0 w 224"/>
                  <a:gd name="T1" fmla="*/ 0 h 95"/>
                  <a:gd name="T2" fmla="*/ 0 w 224"/>
                  <a:gd name="T3" fmla="*/ 0 h 95"/>
                  <a:gd name="T4" fmla="*/ 0 w 224"/>
                  <a:gd name="T5" fmla="*/ 0 h 95"/>
                  <a:gd name="T6" fmla="*/ 0 w 224"/>
                  <a:gd name="T7" fmla="*/ 0 h 95"/>
                  <a:gd name="T8" fmla="*/ 0 w 224"/>
                  <a:gd name="T9" fmla="*/ 0 h 95"/>
                  <a:gd name="T10" fmla="*/ 0 w 224"/>
                  <a:gd name="T11" fmla="*/ 0 h 95"/>
                  <a:gd name="T12" fmla="*/ 0 w 224"/>
                  <a:gd name="T13" fmla="*/ 0 h 95"/>
                  <a:gd name="T14" fmla="*/ 0 w 224"/>
                  <a:gd name="T15" fmla="*/ 0 h 95"/>
                  <a:gd name="T16" fmla="*/ 0 w 224"/>
                  <a:gd name="T17" fmla="*/ 0 h 95"/>
                  <a:gd name="T18" fmla="*/ 0 w 224"/>
                  <a:gd name="T19" fmla="*/ 0 h 95"/>
                  <a:gd name="T20" fmla="*/ 0 w 224"/>
                  <a:gd name="T21" fmla="*/ 0 h 95"/>
                  <a:gd name="T22" fmla="*/ 0 w 224"/>
                  <a:gd name="T23" fmla="*/ 0 h 95"/>
                  <a:gd name="T24" fmla="*/ 0 w 224"/>
                  <a:gd name="T25" fmla="*/ 0 h 95"/>
                  <a:gd name="T26" fmla="*/ 0 w 224"/>
                  <a:gd name="T27" fmla="*/ 0 h 95"/>
                  <a:gd name="T28" fmla="*/ 0 w 224"/>
                  <a:gd name="T29" fmla="*/ 0 h 95"/>
                  <a:gd name="T30" fmla="*/ 0 w 224"/>
                  <a:gd name="T31" fmla="*/ 0 h 95"/>
                  <a:gd name="T32" fmla="*/ 0 w 224"/>
                  <a:gd name="T33" fmla="*/ 0 h 95"/>
                  <a:gd name="T34" fmla="*/ 0 w 224"/>
                  <a:gd name="T35" fmla="*/ 0 h 95"/>
                  <a:gd name="T36" fmla="*/ 0 w 224"/>
                  <a:gd name="T37" fmla="*/ 0 h 95"/>
                  <a:gd name="T38" fmla="*/ 0 w 224"/>
                  <a:gd name="T39" fmla="*/ 0 h 95"/>
                  <a:gd name="T40" fmla="*/ 0 w 224"/>
                  <a:gd name="T41" fmla="*/ 0 h 95"/>
                  <a:gd name="T42" fmla="*/ 0 w 224"/>
                  <a:gd name="T43" fmla="*/ 0 h 95"/>
                  <a:gd name="T44" fmla="*/ 0 w 224"/>
                  <a:gd name="T45" fmla="*/ 0 h 95"/>
                  <a:gd name="T46" fmla="*/ 0 w 224"/>
                  <a:gd name="T47" fmla="*/ 0 h 95"/>
                  <a:gd name="T48" fmla="*/ 0 w 224"/>
                  <a:gd name="T49" fmla="*/ 0 h 95"/>
                  <a:gd name="T50" fmla="*/ 0 w 224"/>
                  <a:gd name="T51" fmla="*/ 0 h 95"/>
                  <a:gd name="T52" fmla="*/ 0 w 224"/>
                  <a:gd name="T53" fmla="*/ 0 h 95"/>
                  <a:gd name="T54" fmla="*/ 0 w 224"/>
                  <a:gd name="T55" fmla="*/ 0 h 95"/>
                  <a:gd name="T56" fmla="*/ 0 w 224"/>
                  <a:gd name="T57" fmla="*/ 0 h 95"/>
                  <a:gd name="T58" fmla="*/ 0 w 224"/>
                  <a:gd name="T59" fmla="*/ 0 h 95"/>
                  <a:gd name="T60" fmla="*/ 0 w 224"/>
                  <a:gd name="T61" fmla="*/ 0 h 95"/>
                  <a:gd name="T62" fmla="*/ 0 w 224"/>
                  <a:gd name="T63" fmla="*/ 0 h 95"/>
                  <a:gd name="T64" fmla="*/ 0 w 224"/>
                  <a:gd name="T65" fmla="*/ 0 h 95"/>
                  <a:gd name="T66" fmla="*/ 0 w 224"/>
                  <a:gd name="T67" fmla="*/ 0 h 95"/>
                  <a:gd name="T68" fmla="*/ 0 w 224"/>
                  <a:gd name="T69" fmla="*/ 0 h 95"/>
                  <a:gd name="T70" fmla="*/ 0 w 224"/>
                  <a:gd name="T71" fmla="*/ 0 h 95"/>
                  <a:gd name="T72" fmla="*/ 0 w 224"/>
                  <a:gd name="T73" fmla="*/ 0 h 95"/>
                  <a:gd name="T74" fmla="*/ 0 w 224"/>
                  <a:gd name="T75" fmla="*/ 0 h 95"/>
                  <a:gd name="T76" fmla="*/ 0 w 224"/>
                  <a:gd name="T77" fmla="*/ 0 h 95"/>
                  <a:gd name="T78" fmla="*/ 0 w 224"/>
                  <a:gd name="T79" fmla="*/ 0 h 95"/>
                  <a:gd name="T80" fmla="*/ 0 w 224"/>
                  <a:gd name="T81" fmla="*/ 0 h 95"/>
                  <a:gd name="T82" fmla="*/ 0 w 224"/>
                  <a:gd name="T83" fmla="*/ 0 h 95"/>
                  <a:gd name="T84" fmla="*/ 0 w 224"/>
                  <a:gd name="T85" fmla="*/ 0 h 95"/>
                  <a:gd name="T86" fmla="*/ 0 w 224"/>
                  <a:gd name="T87" fmla="*/ 0 h 95"/>
                  <a:gd name="T88" fmla="*/ 0 w 224"/>
                  <a:gd name="T89" fmla="*/ 0 h 95"/>
                  <a:gd name="T90" fmla="*/ 0 w 224"/>
                  <a:gd name="T91" fmla="*/ 0 h 95"/>
                  <a:gd name="T92" fmla="*/ 0 w 224"/>
                  <a:gd name="T93" fmla="*/ 0 h 95"/>
                  <a:gd name="T94" fmla="*/ 0 w 224"/>
                  <a:gd name="T95" fmla="*/ 0 h 95"/>
                  <a:gd name="T96" fmla="*/ 0 w 224"/>
                  <a:gd name="T97" fmla="*/ 0 h 95"/>
                  <a:gd name="T98" fmla="*/ 0 w 224"/>
                  <a:gd name="T99" fmla="*/ 0 h 95"/>
                  <a:gd name="T100" fmla="*/ 0 w 224"/>
                  <a:gd name="T101" fmla="*/ 0 h 95"/>
                  <a:gd name="T102" fmla="*/ 0 w 224"/>
                  <a:gd name="T103" fmla="*/ 0 h 95"/>
                  <a:gd name="T104" fmla="*/ 0 w 224"/>
                  <a:gd name="T105" fmla="*/ 0 h 95"/>
                  <a:gd name="T106" fmla="*/ 0 w 224"/>
                  <a:gd name="T107" fmla="*/ 0 h 95"/>
                  <a:gd name="T108" fmla="*/ 0 w 224"/>
                  <a:gd name="T109" fmla="*/ 0 h 95"/>
                  <a:gd name="T110" fmla="*/ 0 w 224"/>
                  <a:gd name="T111" fmla="*/ 0 h 95"/>
                  <a:gd name="T112" fmla="*/ 0 w 224"/>
                  <a:gd name="T113" fmla="*/ 0 h 9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24"/>
                  <a:gd name="T172" fmla="*/ 0 h 95"/>
                  <a:gd name="T173" fmla="*/ 224 w 224"/>
                  <a:gd name="T174" fmla="*/ 95 h 9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24" h="95">
                    <a:moveTo>
                      <a:pt x="12" y="35"/>
                    </a:moveTo>
                    <a:lnTo>
                      <a:pt x="24" y="48"/>
                    </a:lnTo>
                    <a:lnTo>
                      <a:pt x="37" y="60"/>
                    </a:lnTo>
                    <a:lnTo>
                      <a:pt x="50" y="71"/>
                    </a:lnTo>
                    <a:lnTo>
                      <a:pt x="65" y="79"/>
                    </a:lnTo>
                    <a:lnTo>
                      <a:pt x="81" y="86"/>
                    </a:lnTo>
                    <a:lnTo>
                      <a:pt x="97" y="91"/>
                    </a:lnTo>
                    <a:lnTo>
                      <a:pt x="115" y="95"/>
                    </a:lnTo>
                    <a:lnTo>
                      <a:pt x="132" y="95"/>
                    </a:lnTo>
                    <a:lnTo>
                      <a:pt x="142" y="95"/>
                    </a:lnTo>
                    <a:lnTo>
                      <a:pt x="151" y="94"/>
                    </a:lnTo>
                    <a:lnTo>
                      <a:pt x="160" y="92"/>
                    </a:lnTo>
                    <a:lnTo>
                      <a:pt x="169" y="90"/>
                    </a:lnTo>
                    <a:lnTo>
                      <a:pt x="178" y="88"/>
                    </a:lnTo>
                    <a:lnTo>
                      <a:pt x="187" y="84"/>
                    </a:lnTo>
                    <a:lnTo>
                      <a:pt x="195" y="80"/>
                    </a:lnTo>
                    <a:lnTo>
                      <a:pt x="203" y="77"/>
                    </a:lnTo>
                    <a:lnTo>
                      <a:pt x="206" y="73"/>
                    </a:lnTo>
                    <a:lnTo>
                      <a:pt x="209" y="70"/>
                    </a:lnTo>
                    <a:lnTo>
                      <a:pt x="212" y="67"/>
                    </a:lnTo>
                    <a:lnTo>
                      <a:pt x="214" y="64"/>
                    </a:lnTo>
                    <a:lnTo>
                      <a:pt x="217" y="60"/>
                    </a:lnTo>
                    <a:lnTo>
                      <a:pt x="219" y="56"/>
                    </a:lnTo>
                    <a:lnTo>
                      <a:pt x="222" y="53"/>
                    </a:lnTo>
                    <a:lnTo>
                      <a:pt x="224" y="49"/>
                    </a:lnTo>
                    <a:lnTo>
                      <a:pt x="214" y="56"/>
                    </a:lnTo>
                    <a:lnTo>
                      <a:pt x="204" y="64"/>
                    </a:lnTo>
                    <a:lnTo>
                      <a:pt x="193" y="70"/>
                    </a:lnTo>
                    <a:lnTo>
                      <a:pt x="181" y="76"/>
                    </a:lnTo>
                    <a:lnTo>
                      <a:pt x="170" y="79"/>
                    </a:lnTo>
                    <a:lnTo>
                      <a:pt x="157" y="82"/>
                    </a:lnTo>
                    <a:lnTo>
                      <a:pt x="145" y="84"/>
                    </a:lnTo>
                    <a:lnTo>
                      <a:pt x="132" y="84"/>
                    </a:lnTo>
                    <a:lnTo>
                      <a:pt x="122" y="84"/>
                    </a:lnTo>
                    <a:lnTo>
                      <a:pt x="112" y="83"/>
                    </a:lnTo>
                    <a:lnTo>
                      <a:pt x="101" y="82"/>
                    </a:lnTo>
                    <a:lnTo>
                      <a:pt x="92" y="78"/>
                    </a:lnTo>
                    <a:lnTo>
                      <a:pt x="82" y="76"/>
                    </a:lnTo>
                    <a:lnTo>
                      <a:pt x="73" y="71"/>
                    </a:lnTo>
                    <a:lnTo>
                      <a:pt x="64" y="67"/>
                    </a:lnTo>
                    <a:lnTo>
                      <a:pt x="56" y="61"/>
                    </a:lnTo>
                    <a:lnTo>
                      <a:pt x="47" y="55"/>
                    </a:lnTo>
                    <a:lnTo>
                      <a:pt x="40" y="49"/>
                    </a:lnTo>
                    <a:lnTo>
                      <a:pt x="32" y="42"/>
                    </a:lnTo>
                    <a:lnTo>
                      <a:pt x="25" y="35"/>
                    </a:lnTo>
                    <a:lnTo>
                      <a:pt x="18" y="28"/>
                    </a:lnTo>
                    <a:lnTo>
                      <a:pt x="12" y="19"/>
                    </a:lnTo>
                    <a:lnTo>
                      <a:pt x="6" y="10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10"/>
                    </a:lnTo>
                    <a:lnTo>
                      <a:pt x="4" y="13"/>
                    </a:lnTo>
                    <a:lnTo>
                      <a:pt x="5" y="18"/>
                    </a:lnTo>
                    <a:lnTo>
                      <a:pt x="7" y="23"/>
                    </a:lnTo>
                    <a:lnTo>
                      <a:pt x="8" y="26"/>
                    </a:lnTo>
                    <a:lnTo>
                      <a:pt x="10" y="30"/>
                    </a:lnTo>
                    <a:lnTo>
                      <a:pt x="12" y="35"/>
                    </a:lnTo>
                    <a:close/>
                  </a:path>
                </a:pathLst>
              </a:custGeom>
              <a:solidFill>
                <a:srgbClr val="F2AF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9" name="Freeform 70"/>
              <p:cNvSpPr>
                <a:spLocks/>
              </p:cNvSpPr>
              <p:nvPr/>
            </p:nvSpPr>
            <p:spPr bwMode="auto">
              <a:xfrm>
                <a:off x="1135" y="2674"/>
                <a:ext cx="47" cy="18"/>
              </a:xfrm>
              <a:custGeom>
                <a:avLst/>
                <a:gdLst>
                  <a:gd name="T0" fmla="*/ 0 w 235"/>
                  <a:gd name="T1" fmla="*/ 0 h 106"/>
                  <a:gd name="T2" fmla="*/ 0 w 235"/>
                  <a:gd name="T3" fmla="*/ 0 h 106"/>
                  <a:gd name="T4" fmla="*/ 0 w 235"/>
                  <a:gd name="T5" fmla="*/ 0 h 106"/>
                  <a:gd name="T6" fmla="*/ 0 w 235"/>
                  <a:gd name="T7" fmla="*/ 0 h 106"/>
                  <a:gd name="T8" fmla="*/ 0 w 235"/>
                  <a:gd name="T9" fmla="*/ 0 h 106"/>
                  <a:gd name="T10" fmla="*/ 0 w 235"/>
                  <a:gd name="T11" fmla="*/ 0 h 106"/>
                  <a:gd name="T12" fmla="*/ 0 w 235"/>
                  <a:gd name="T13" fmla="*/ 0 h 106"/>
                  <a:gd name="T14" fmla="*/ 0 w 235"/>
                  <a:gd name="T15" fmla="*/ 0 h 106"/>
                  <a:gd name="T16" fmla="*/ 0 w 235"/>
                  <a:gd name="T17" fmla="*/ 0 h 106"/>
                  <a:gd name="T18" fmla="*/ 0 w 235"/>
                  <a:gd name="T19" fmla="*/ 0 h 106"/>
                  <a:gd name="T20" fmla="*/ 0 w 235"/>
                  <a:gd name="T21" fmla="*/ 0 h 106"/>
                  <a:gd name="T22" fmla="*/ 0 w 235"/>
                  <a:gd name="T23" fmla="*/ 0 h 106"/>
                  <a:gd name="T24" fmla="*/ 0 w 235"/>
                  <a:gd name="T25" fmla="*/ 0 h 106"/>
                  <a:gd name="T26" fmla="*/ 0 w 235"/>
                  <a:gd name="T27" fmla="*/ 0 h 106"/>
                  <a:gd name="T28" fmla="*/ 0 w 235"/>
                  <a:gd name="T29" fmla="*/ 0 h 106"/>
                  <a:gd name="T30" fmla="*/ 0 w 235"/>
                  <a:gd name="T31" fmla="*/ 0 h 106"/>
                  <a:gd name="T32" fmla="*/ 0 w 235"/>
                  <a:gd name="T33" fmla="*/ 0 h 106"/>
                  <a:gd name="T34" fmla="*/ 0 w 235"/>
                  <a:gd name="T35" fmla="*/ 0 h 106"/>
                  <a:gd name="T36" fmla="*/ 0 w 235"/>
                  <a:gd name="T37" fmla="*/ 0 h 106"/>
                  <a:gd name="T38" fmla="*/ 0 w 235"/>
                  <a:gd name="T39" fmla="*/ 0 h 106"/>
                  <a:gd name="T40" fmla="*/ 0 w 235"/>
                  <a:gd name="T41" fmla="*/ 0 h 106"/>
                  <a:gd name="T42" fmla="*/ 0 w 235"/>
                  <a:gd name="T43" fmla="*/ 0 h 106"/>
                  <a:gd name="T44" fmla="*/ 0 w 235"/>
                  <a:gd name="T45" fmla="*/ 0 h 106"/>
                  <a:gd name="T46" fmla="*/ 0 w 235"/>
                  <a:gd name="T47" fmla="*/ 0 h 106"/>
                  <a:gd name="T48" fmla="*/ 0 w 235"/>
                  <a:gd name="T49" fmla="*/ 0 h 106"/>
                  <a:gd name="T50" fmla="*/ 0 w 235"/>
                  <a:gd name="T51" fmla="*/ 0 h 106"/>
                  <a:gd name="T52" fmla="*/ 0 w 235"/>
                  <a:gd name="T53" fmla="*/ 0 h 106"/>
                  <a:gd name="T54" fmla="*/ 0 w 235"/>
                  <a:gd name="T55" fmla="*/ 0 h 106"/>
                  <a:gd name="T56" fmla="*/ 0 w 235"/>
                  <a:gd name="T57" fmla="*/ 0 h 106"/>
                  <a:gd name="T58" fmla="*/ 0 w 235"/>
                  <a:gd name="T59" fmla="*/ 0 h 106"/>
                  <a:gd name="T60" fmla="*/ 0 w 235"/>
                  <a:gd name="T61" fmla="*/ 0 h 106"/>
                  <a:gd name="T62" fmla="*/ 0 w 235"/>
                  <a:gd name="T63" fmla="*/ 0 h 106"/>
                  <a:gd name="T64" fmla="*/ 0 w 235"/>
                  <a:gd name="T65" fmla="*/ 0 h 106"/>
                  <a:gd name="T66" fmla="*/ 0 w 235"/>
                  <a:gd name="T67" fmla="*/ 0 h 10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5"/>
                  <a:gd name="T103" fmla="*/ 0 h 106"/>
                  <a:gd name="T104" fmla="*/ 235 w 235"/>
                  <a:gd name="T105" fmla="*/ 106 h 10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5" h="106">
                    <a:moveTo>
                      <a:pt x="8" y="33"/>
                    </a:moveTo>
                    <a:lnTo>
                      <a:pt x="20" y="50"/>
                    </a:lnTo>
                    <a:lnTo>
                      <a:pt x="33" y="63"/>
                    </a:lnTo>
                    <a:lnTo>
                      <a:pt x="47" y="76"/>
                    </a:lnTo>
                    <a:lnTo>
                      <a:pt x="63" y="87"/>
                    </a:lnTo>
                    <a:lnTo>
                      <a:pt x="71" y="90"/>
                    </a:lnTo>
                    <a:lnTo>
                      <a:pt x="79" y="95"/>
                    </a:lnTo>
                    <a:lnTo>
                      <a:pt x="88" y="98"/>
                    </a:lnTo>
                    <a:lnTo>
                      <a:pt x="97" y="101"/>
                    </a:lnTo>
                    <a:lnTo>
                      <a:pt x="107" y="104"/>
                    </a:lnTo>
                    <a:lnTo>
                      <a:pt x="116" y="105"/>
                    </a:lnTo>
                    <a:lnTo>
                      <a:pt x="126" y="106"/>
                    </a:lnTo>
                    <a:lnTo>
                      <a:pt x="135" y="106"/>
                    </a:lnTo>
                    <a:lnTo>
                      <a:pt x="146" y="106"/>
                    </a:lnTo>
                    <a:lnTo>
                      <a:pt x="157" y="104"/>
                    </a:lnTo>
                    <a:lnTo>
                      <a:pt x="168" y="102"/>
                    </a:lnTo>
                    <a:lnTo>
                      <a:pt x="179" y="99"/>
                    </a:lnTo>
                    <a:lnTo>
                      <a:pt x="189" y="95"/>
                    </a:lnTo>
                    <a:lnTo>
                      <a:pt x="199" y="90"/>
                    </a:lnTo>
                    <a:lnTo>
                      <a:pt x="209" y="84"/>
                    </a:lnTo>
                    <a:lnTo>
                      <a:pt x="218" y="78"/>
                    </a:lnTo>
                    <a:lnTo>
                      <a:pt x="220" y="76"/>
                    </a:lnTo>
                    <a:lnTo>
                      <a:pt x="222" y="72"/>
                    </a:lnTo>
                    <a:lnTo>
                      <a:pt x="224" y="70"/>
                    </a:lnTo>
                    <a:lnTo>
                      <a:pt x="226" y="66"/>
                    </a:lnTo>
                    <a:lnTo>
                      <a:pt x="228" y="63"/>
                    </a:lnTo>
                    <a:lnTo>
                      <a:pt x="231" y="59"/>
                    </a:lnTo>
                    <a:lnTo>
                      <a:pt x="233" y="57"/>
                    </a:lnTo>
                    <a:lnTo>
                      <a:pt x="235" y="53"/>
                    </a:lnTo>
                    <a:lnTo>
                      <a:pt x="235" y="52"/>
                    </a:lnTo>
                    <a:lnTo>
                      <a:pt x="235" y="51"/>
                    </a:lnTo>
                    <a:lnTo>
                      <a:pt x="224" y="62"/>
                    </a:lnTo>
                    <a:lnTo>
                      <a:pt x="213" y="70"/>
                    </a:lnTo>
                    <a:lnTo>
                      <a:pt x="201" y="77"/>
                    </a:lnTo>
                    <a:lnTo>
                      <a:pt x="189" y="83"/>
                    </a:lnTo>
                    <a:lnTo>
                      <a:pt x="176" y="88"/>
                    </a:lnTo>
                    <a:lnTo>
                      <a:pt x="163" y="92"/>
                    </a:lnTo>
                    <a:lnTo>
                      <a:pt x="149" y="94"/>
                    </a:lnTo>
                    <a:lnTo>
                      <a:pt x="135" y="95"/>
                    </a:lnTo>
                    <a:lnTo>
                      <a:pt x="124" y="95"/>
                    </a:lnTo>
                    <a:lnTo>
                      <a:pt x="114" y="94"/>
                    </a:lnTo>
                    <a:lnTo>
                      <a:pt x="103" y="92"/>
                    </a:lnTo>
                    <a:lnTo>
                      <a:pt x="93" y="88"/>
                    </a:lnTo>
                    <a:lnTo>
                      <a:pt x="83" y="84"/>
                    </a:lnTo>
                    <a:lnTo>
                      <a:pt x="73" y="80"/>
                    </a:lnTo>
                    <a:lnTo>
                      <a:pt x="64" y="75"/>
                    </a:lnTo>
                    <a:lnTo>
                      <a:pt x="55" y="69"/>
                    </a:lnTo>
                    <a:lnTo>
                      <a:pt x="47" y="63"/>
                    </a:lnTo>
                    <a:lnTo>
                      <a:pt x="39" y="56"/>
                    </a:lnTo>
                    <a:lnTo>
                      <a:pt x="31" y="47"/>
                    </a:lnTo>
                    <a:lnTo>
                      <a:pt x="24" y="39"/>
                    </a:lnTo>
                    <a:lnTo>
                      <a:pt x="17" y="30"/>
                    </a:lnTo>
                    <a:lnTo>
                      <a:pt x="11" y="21"/>
                    </a:lnTo>
                    <a:lnTo>
                      <a:pt x="6" y="11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9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4" y="21"/>
                    </a:lnTo>
                    <a:lnTo>
                      <a:pt x="5" y="26"/>
                    </a:lnTo>
                    <a:lnTo>
                      <a:pt x="7" y="29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F2B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0" name="Freeform 71"/>
              <p:cNvSpPr>
                <a:spLocks/>
              </p:cNvSpPr>
              <p:nvPr/>
            </p:nvSpPr>
            <p:spPr bwMode="auto">
              <a:xfrm>
                <a:off x="1134" y="2672"/>
                <a:ext cx="49" cy="19"/>
              </a:xfrm>
              <a:custGeom>
                <a:avLst/>
                <a:gdLst>
                  <a:gd name="T0" fmla="*/ 0 w 242"/>
                  <a:gd name="T1" fmla="*/ 0 h 114"/>
                  <a:gd name="T2" fmla="*/ 0 w 242"/>
                  <a:gd name="T3" fmla="*/ 0 h 114"/>
                  <a:gd name="T4" fmla="*/ 0 w 242"/>
                  <a:gd name="T5" fmla="*/ 0 h 114"/>
                  <a:gd name="T6" fmla="*/ 0 w 242"/>
                  <a:gd name="T7" fmla="*/ 0 h 114"/>
                  <a:gd name="T8" fmla="*/ 0 w 242"/>
                  <a:gd name="T9" fmla="*/ 0 h 114"/>
                  <a:gd name="T10" fmla="*/ 0 w 242"/>
                  <a:gd name="T11" fmla="*/ 0 h 114"/>
                  <a:gd name="T12" fmla="*/ 0 w 242"/>
                  <a:gd name="T13" fmla="*/ 0 h 114"/>
                  <a:gd name="T14" fmla="*/ 0 w 242"/>
                  <a:gd name="T15" fmla="*/ 0 h 114"/>
                  <a:gd name="T16" fmla="*/ 0 w 242"/>
                  <a:gd name="T17" fmla="*/ 0 h 114"/>
                  <a:gd name="T18" fmla="*/ 0 w 242"/>
                  <a:gd name="T19" fmla="*/ 0 h 114"/>
                  <a:gd name="T20" fmla="*/ 0 w 242"/>
                  <a:gd name="T21" fmla="*/ 0 h 114"/>
                  <a:gd name="T22" fmla="*/ 0 w 242"/>
                  <a:gd name="T23" fmla="*/ 0 h 114"/>
                  <a:gd name="T24" fmla="*/ 0 w 242"/>
                  <a:gd name="T25" fmla="*/ 0 h 114"/>
                  <a:gd name="T26" fmla="*/ 0 w 242"/>
                  <a:gd name="T27" fmla="*/ 0 h 114"/>
                  <a:gd name="T28" fmla="*/ 0 w 242"/>
                  <a:gd name="T29" fmla="*/ 0 h 114"/>
                  <a:gd name="T30" fmla="*/ 0 w 242"/>
                  <a:gd name="T31" fmla="*/ 0 h 114"/>
                  <a:gd name="T32" fmla="*/ 0 w 242"/>
                  <a:gd name="T33" fmla="*/ 0 h 114"/>
                  <a:gd name="T34" fmla="*/ 0 w 242"/>
                  <a:gd name="T35" fmla="*/ 0 h 114"/>
                  <a:gd name="T36" fmla="*/ 0 w 242"/>
                  <a:gd name="T37" fmla="*/ 0 h 114"/>
                  <a:gd name="T38" fmla="*/ 0 w 242"/>
                  <a:gd name="T39" fmla="*/ 0 h 114"/>
                  <a:gd name="T40" fmla="*/ 0 w 242"/>
                  <a:gd name="T41" fmla="*/ 0 h 114"/>
                  <a:gd name="T42" fmla="*/ 0 w 242"/>
                  <a:gd name="T43" fmla="*/ 0 h 114"/>
                  <a:gd name="T44" fmla="*/ 0 w 242"/>
                  <a:gd name="T45" fmla="*/ 0 h 114"/>
                  <a:gd name="T46" fmla="*/ 0 w 242"/>
                  <a:gd name="T47" fmla="*/ 0 h 114"/>
                  <a:gd name="T48" fmla="*/ 0 w 242"/>
                  <a:gd name="T49" fmla="*/ 0 h 114"/>
                  <a:gd name="T50" fmla="*/ 0 w 242"/>
                  <a:gd name="T51" fmla="*/ 0 h 114"/>
                  <a:gd name="T52" fmla="*/ 0 w 242"/>
                  <a:gd name="T53" fmla="*/ 0 h 114"/>
                  <a:gd name="T54" fmla="*/ 0 w 242"/>
                  <a:gd name="T55" fmla="*/ 0 h 114"/>
                  <a:gd name="T56" fmla="*/ 0 w 242"/>
                  <a:gd name="T57" fmla="*/ 0 h 114"/>
                  <a:gd name="T58" fmla="*/ 0 w 242"/>
                  <a:gd name="T59" fmla="*/ 0 h 114"/>
                  <a:gd name="T60" fmla="*/ 0 w 242"/>
                  <a:gd name="T61" fmla="*/ 0 h 114"/>
                  <a:gd name="T62" fmla="*/ 0 w 242"/>
                  <a:gd name="T63" fmla="*/ 0 h 114"/>
                  <a:gd name="T64" fmla="*/ 0 w 242"/>
                  <a:gd name="T65" fmla="*/ 0 h 114"/>
                  <a:gd name="T66" fmla="*/ 0 w 242"/>
                  <a:gd name="T67" fmla="*/ 0 h 114"/>
                  <a:gd name="T68" fmla="*/ 0 w 242"/>
                  <a:gd name="T69" fmla="*/ 0 h 114"/>
                  <a:gd name="T70" fmla="*/ 0 w 242"/>
                  <a:gd name="T71" fmla="*/ 0 h 11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42"/>
                  <a:gd name="T109" fmla="*/ 0 h 114"/>
                  <a:gd name="T110" fmla="*/ 242 w 242"/>
                  <a:gd name="T111" fmla="*/ 114 h 11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42" h="114">
                    <a:moveTo>
                      <a:pt x="4" y="30"/>
                    </a:moveTo>
                    <a:lnTo>
                      <a:pt x="10" y="40"/>
                    </a:lnTo>
                    <a:lnTo>
                      <a:pt x="16" y="49"/>
                    </a:lnTo>
                    <a:lnTo>
                      <a:pt x="22" y="58"/>
                    </a:lnTo>
                    <a:lnTo>
                      <a:pt x="29" y="65"/>
                    </a:lnTo>
                    <a:lnTo>
                      <a:pt x="36" y="72"/>
                    </a:lnTo>
                    <a:lnTo>
                      <a:pt x="44" y="79"/>
                    </a:lnTo>
                    <a:lnTo>
                      <a:pt x="51" y="85"/>
                    </a:lnTo>
                    <a:lnTo>
                      <a:pt x="60" y="91"/>
                    </a:lnTo>
                    <a:lnTo>
                      <a:pt x="68" y="97"/>
                    </a:lnTo>
                    <a:lnTo>
                      <a:pt x="77" y="101"/>
                    </a:lnTo>
                    <a:lnTo>
                      <a:pt x="86" y="106"/>
                    </a:lnTo>
                    <a:lnTo>
                      <a:pt x="96" y="108"/>
                    </a:lnTo>
                    <a:lnTo>
                      <a:pt x="105" y="112"/>
                    </a:lnTo>
                    <a:lnTo>
                      <a:pt x="116" y="113"/>
                    </a:lnTo>
                    <a:lnTo>
                      <a:pt x="126" y="114"/>
                    </a:lnTo>
                    <a:lnTo>
                      <a:pt x="136" y="114"/>
                    </a:lnTo>
                    <a:lnTo>
                      <a:pt x="149" y="114"/>
                    </a:lnTo>
                    <a:lnTo>
                      <a:pt x="161" y="112"/>
                    </a:lnTo>
                    <a:lnTo>
                      <a:pt x="174" y="109"/>
                    </a:lnTo>
                    <a:lnTo>
                      <a:pt x="185" y="106"/>
                    </a:lnTo>
                    <a:lnTo>
                      <a:pt x="197" y="100"/>
                    </a:lnTo>
                    <a:lnTo>
                      <a:pt x="208" y="94"/>
                    </a:lnTo>
                    <a:lnTo>
                      <a:pt x="218" y="86"/>
                    </a:lnTo>
                    <a:lnTo>
                      <a:pt x="228" y="79"/>
                    </a:lnTo>
                    <a:lnTo>
                      <a:pt x="229" y="78"/>
                    </a:lnTo>
                    <a:lnTo>
                      <a:pt x="230" y="76"/>
                    </a:lnTo>
                    <a:lnTo>
                      <a:pt x="232" y="74"/>
                    </a:lnTo>
                    <a:lnTo>
                      <a:pt x="232" y="73"/>
                    </a:lnTo>
                    <a:lnTo>
                      <a:pt x="233" y="72"/>
                    </a:lnTo>
                    <a:lnTo>
                      <a:pt x="234" y="70"/>
                    </a:lnTo>
                    <a:lnTo>
                      <a:pt x="235" y="68"/>
                    </a:lnTo>
                    <a:lnTo>
                      <a:pt x="236" y="67"/>
                    </a:lnTo>
                    <a:lnTo>
                      <a:pt x="237" y="65"/>
                    </a:lnTo>
                    <a:lnTo>
                      <a:pt x="237" y="64"/>
                    </a:lnTo>
                    <a:lnTo>
                      <a:pt x="238" y="61"/>
                    </a:lnTo>
                    <a:lnTo>
                      <a:pt x="239" y="59"/>
                    </a:lnTo>
                    <a:lnTo>
                      <a:pt x="240" y="58"/>
                    </a:lnTo>
                    <a:lnTo>
                      <a:pt x="241" y="55"/>
                    </a:lnTo>
                    <a:lnTo>
                      <a:pt x="241" y="54"/>
                    </a:lnTo>
                    <a:lnTo>
                      <a:pt x="242" y="52"/>
                    </a:lnTo>
                    <a:lnTo>
                      <a:pt x="230" y="64"/>
                    </a:lnTo>
                    <a:lnTo>
                      <a:pt x="219" y="73"/>
                    </a:lnTo>
                    <a:lnTo>
                      <a:pt x="207" y="83"/>
                    </a:lnTo>
                    <a:lnTo>
                      <a:pt x="194" y="90"/>
                    </a:lnTo>
                    <a:lnTo>
                      <a:pt x="180" y="96"/>
                    </a:lnTo>
                    <a:lnTo>
                      <a:pt x="166" y="100"/>
                    </a:lnTo>
                    <a:lnTo>
                      <a:pt x="151" y="103"/>
                    </a:lnTo>
                    <a:lnTo>
                      <a:pt x="136" y="103"/>
                    </a:lnTo>
                    <a:lnTo>
                      <a:pt x="125" y="103"/>
                    </a:lnTo>
                    <a:lnTo>
                      <a:pt x="114" y="102"/>
                    </a:lnTo>
                    <a:lnTo>
                      <a:pt x="102" y="100"/>
                    </a:lnTo>
                    <a:lnTo>
                      <a:pt x="92" y="96"/>
                    </a:lnTo>
                    <a:lnTo>
                      <a:pt x="82" y="92"/>
                    </a:lnTo>
                    <a:lnTo>
                      <a:pt x="72" y="88"/>
                    </a:lnTo>
                    <a:lnTo>
                      <a:pt x="63" y="82"/>
                    </a:lnTo>
                    <a:lnTo>
                      <a:pt x="54" y="74"/>
                    </a:lnTo>
                    <a:lnTo>
                      <a:pt x="45" y="67"/>
                    </a:lnTo>
                    <a:lnTo>
                      <a:pt x="37" y="60"/>
                    </a:lnTo>
                    <a:lnTo>
                      <a:pt x="30" y="52"/>
                    </a:lnTo>
                    <a:lnTo>
                      <a:pt x="23" y="42"/>
                    </a:lnTo>
                    <a:lnTo>
                      <a:pt x="16" y="32"/>
                    </a:lnTo>
                    <a:lnTo>
                      <a:pt x="10" y="22"/>
                    </a:lnTo>
                    <a:lnTo>
                      <a:pt x="5" y="11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11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4" y="30"/>
                    </a:lnTo>
                    <a:close/>
                  </a:path>
                </a:pathLst>
              </a:custGeom>
              <a:solidFill>
                <a:srgbClr val="F2B4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1" name="Freeform 72"/>
              <p:cNvSpPr>
                <a:spLocks/>
              </p:cNvSpPr>
              <p:nvPr/>
            </p:nvSpPr>
            <p:spPr bwMode="auto">
              <a:xfrm>
                <a:off x="1134" y="2669"/>
                <a:ext cx="50" cy="21"/>
              </a:xfrm>
              <a:custGeom>
                <a:avLst/>
                <a:gdLst>
                  <a:gd name="T0" fmla="*/ 0 w 246"/>
                  <a:gd name="T1" fmla="*/ 0 h 123"/>
                  <a:gd name="T2" fmla="*/ 0 w 246"/>
                  <a:gd name="T3" fmla="*/ 0 h 123"/>
                  <a:gd name="T4" fmla="*/ 0 w 246"/>
                  <a:gd name="T5" fmla="*/ 0 h 123"/>
                  <a:gd name="T6" fmla="*/ 0 w 246"/>
                  <a:gd name="T7" fmla="*/ 0 h 123"/>
                  <a:gd name="T8" fmla="*/ 0 w 246"/>
                  <a:gd name="T9" fmla="*/ 0 h 123"/>
                  <a:gd name="T10" fmla="*/ 0 w 246"/>
                  <a:gd name="T11" fmla="*/ 0 h 123"/>
                  <a:gd name="T12" fmla="*/ 0 w 246"/>
                  <a:gd name="T13" fmla="*/ 0 h 123"/>
                  <a:gd name="T14" fmla="*/ 0 w 246"/>
                  <a:gd name="T15" fmla="*/ 0 h 123"/>
                  <a:gd name="T16" fmla="*/ 0 w 246"/>
                  <a:gd name="T17" fmla="*/ 0 h 123"/>
                  <a:gd name="T18" fmla="*/ 0 w 246"/>
                  <a:gd name="T19" fmla="*/ 0 h 123"/>
                  <a:gd name="T20" fmla="*/ 0 w 246"/>
                  <a:gd name="T21" fmla="*/ 0 h 123"/>
                  <a:gd name="T22" fmla="*/ 0 w 246"/>
                  <a:gd name="T23" fmla="*/ 0 h 123"/>
                  <a:gd name="T24" fmla="*/ 0 w 246"/>
                  <a:gd name="T25" fmla="*/ 0 h 123"/>
                  <a:gd name="T26" fmla="*/ 0 w 246"/>
                  <a:gd name="T27" fmla="*/ 0 h 123"/>
                  <a:gd name="T28" fmla="*/ 0 w 246"/>
                  <a:gd name="T29" fmla="*/ 0 h 123"/>
                  <a:gd name="T30" fmla="*/ 0 w 246"/>
                  <a:gd name="T31" fmla="*/ 0 h 123"/>
                  <a:gd name="T32" fmla="*/ 0 w 246"/>
                  <a:gd name="T33" fmla="*/ 0 h 123"/>
                  <a:gd name="T34" fmla="*/ 0 w 246"/>
                  <a:gd name="T35" fmla="*/ 0 h 123"/>
                  <a:gd name="T36" fmla="*/ 0 w 246"/>
                  <a:gd name="T37" fmla="*/ 0 h 123"/>
                  <a:gd name="T38" fmla="*/ 0 w 246"/>
                  <a:gd name="T39" fmla="*/ 0 h 123"/>
                  <a:gd name="T40" fmla="*/ 0 w 246"/>
                  <a:gd name="T41" fmla="*/ 0 h 123"/>
                  <a:gd name="T42" fmla="*/ 0 w 246"/>
                  <a:gd name="T43" fmla="*/ 0 h 123"/>
                  <a:gd name="T44" fmla="*/ 0 w 246"/>
                  <a:gd name="T45" fmla="*/ 0 h 123"/>
                  <a:gd name="T46" fmla="*/ 0 w 246"/>
                  <a:gd name="T47" fmla="*/ 0 h 123"/>
                  <a:gd name="T48" fmla="*/ 0 w 246"/>
                  <a:gd name="T49" fmla="*/ 0 h 123"/>
                  <a:gd name="T50" fmla="*/ 0 w 246"/>
                  <a:gd name="T51" fmla="*/ 0 h 123"/>
                  <a:gd name="T52" fmla="*/ 0 w 246"/>
                  <a:gd name="T53" fmla="*/ 0 h 123"/>
                  <a:gd name="T54" fmla="*/ 0 w 246"/>
                  <a:gd name="T55" fmla="*/ 0 h 123"/>
                  <a:gd name="T56" fmla="*/ 0 w 246"/>
                  <a:gd name="T57" fmla="*/ 0 h 123"/>
                  <a:gd name="T58" fmla="*/ 0 w 246"/>
                  <a:gd name="T59" fmla="*/ 0 h 123"/>
                  <a:gd name="T60" fmla="*/ 0 w 246"/>
                  <a:gd name="T61" fmla="*/ 0 h 123"/>
                  <a:gd name="T62" fmla="*/ 0 w 246"/>
                  <a:gd name="T63" fmla="*/ 0 h 12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6"/>
                  <a:gd name="T97" fmla="*/ 0 h 123"/>
                  <a:gd name="T98" fmla="*/ 246 w 246"/>
                  <a:gd name="T99" fmla="*/ 123 h 12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6" h="123">
                    <a:moveTo>
                      <a:pt x="1" y="28"/>
                    </a:moveTo>
                    <a:lnTo>
                      <a:pt x="7" y="39"/>
                    </a:lnTo>
                    <a:lnTo>
                      <a:pt x="12" y="49"/>
                    </a:lnTo>
                    <a:lnTo>
                      <a:pt x="18" y="58"/>
                    </a:lnTo>
                    <a:lnTo>
                      <a:pt x="25" y="67"/>
                    </a:lnTo>
                    <a:lnTo>
                      <a:pt x="32" y="75"/>
                    </a:lnTo>
                    <a:lnTo>
                      <a:pt x="40" y="84"/>
                    </a:lnTo>
                    <a:lnTo>
                      <a:pt x="48" y="91"/>
                    </a:lnTo>
                    <a:lnTo>
                      <a:pt x="56" y="97"/>
                    </a:lnTo>
                    <a:lnTo>
                      <a:pt x="65" y="103"/>
                    </a:lnTo>
                    <a:lnTo>
                      <a:pt x="74" y="108"/>
                    </a:lnTo>
                    <a:lnTo>
                      <a:pt x="84" y="112"/>
                    </a:lnTo>
                    <a:lnTo>
                      <a:pt x="94" y="116"/>
                    </a:lnTo>
                    <a:lnTo>
                      <a:pt x="104" y="120"/>
                    </a:lnTo>
                    <a:lnTo>
                      <a:pt x="115" y="122"/>
                    </a:lnTo>
                    <a:lnTo>
                      <a:pt x="125" y="123"/>
                    </a:lnTo>
                    <a:lnTo>
                      <a:pt x="136" y="123"/>
                    </a:lnTo>
                    <a:lnTo>
                      <a:pt x="150" y="122"/>
                    </a:lnTo>
                    <a:lnTo>
                      <a:pt x="164" y="120"/>
                    </a:lnTo>
                    <a:lnTo>
                      <a:pt x="177" y="116"/>
                    </a:lnTo>
                    <a:lnTo>
                      <a:pt x="190" y="111"/>
                    </a:lnTo>
                    <a:lnTo>
                      <a:pt x="202" y="105"/>
                    </a:lnTo>
                    <a:lnTo>
                      <a:pt x="214" y="98"/>
                    </a:lnTo>
                    <a:lnTo>
                      <a:pt x="225" y="90"/>
                    </a:lnTo>
                    <a:lnTo>
                      <a:pt x="236" y="79"/>
                    </a:lnTo>
                    <a:lnTo>
                      <a:pt x="238" y="76"/>
                    </a:lnTo>
                    <a:lnTo>
                      <a:pt x="239" y="73"/>
                    </a:lnTo>
                    <a:lnTo>
                      <a:pt x="241" y="69"/>
                    </a:lnTo>
                    <a:lnTo>
                      <a:pt x="242" y="66"/>
                    </a:lnTo>
                    <a:lnTo>
                      <a:pt x="243" y="62"/>
                    </a:lnTo>
                    <a:lnTo>
                      <a:pt x="244" y="60"/>
                    </a:lnTo>
                    <a:lnTo>
                      <a:pt x="245" y="56"/>
                    </a:lnTo>
                    <a:lnTo>
                      <a:pt x="246" y="52"/>
                    </a:lnTo>
                    <a:lnTo>
                      <a:pt x="236" y="66"/>
                    </a:lnTo>
                    <a:lnTo>
                      <a:pt x="223" y="78"/>
                    </a:lnTo>
                    <a:lnTo>
                      <a:pt x="211" y="87"/>
                    </a:lnTo>
                    <a:lnTo>
                      <a:pt x="197" y="96"/>
                    </a:lnTo>
                    <a:lnTo>
                      <a:pt x="183" y="103"/>
                    </a:lnTo>
                    <a:lnTo>
                      <a:pt x="168" y="108"/>
                    </a:lnTo>
                    <a:lnTo>
                      <a:pt x="152" y="111"/>
                    </a:lnTo>
                    <a:lnTo>
                      <a:pt x="136" y="112"/>
                    </a:lnTo>
                    <a:lnTo>
                      <a:pt x="125" y="112"/>
                    </a:lnTo>
                    <a:lnTo>
                      <a:pt x="113" y="110"/>
                    </a:lnTo>
                    <a:lnTo>
                      <a:pt x="101" y="108"/>
                    </a:lnTo>
                    <a:lnTo>
                      <a:pt x="91" y="104"/>
                    </a:lnTo>
                    <a:lnTo>
                      <a:pt x="80" y="99"/>
                    </a:lnTo>
                    <a:lnTo>
                      <a:pt x="70" y="94"/>
                    </a:lnTo>
                    <a:lnTo>
                      <a:pt x="61" y="87"/>
                    </a:lnTo>
                    <a:lnTo>
                      <a:pt x="52" y="80"/>
                    </a:lnTo>
                    <a:lnTo>
                      <a:pt x="43" y="73"/>
                    </a:lnTo>
                    <a:lnTo>
                      <a:pt x="35" y="64"/>
                    </a:lnTo>
                    <a:lnTo>
                      <a:pt x="28" y="55"/>
                    </a:lnTo>
                    <a:lnTo>
                      <a:pt x="21" y="45"/>
                    </a:lnTo>
                    <a:lnTo>
                      <a:pt x="15" y="34"/>
                    </a:lnTo>
                    <a:lnTo>
                      <a:pt x="9" y="22"/>
                    </a:lnTo>
                    <a:lnTo>
                      <a:pt x="4" y="12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1" y="25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2" name="Freeform 73"/>
              <p:cNvSpPr>
                <a:spLocks/>
              </p:cNvSpPr>
              <p:nvPr/>
            </p:nvSpPr>
            <p:spPr bwMode="auto">
              <a:xfrm>
                <a:off x="1134" y="2667"/>
                <a:ext cx="50" cy="22"/>
              </a:xfrm>
              <a:custGeom>
                <a:avLst/>
                <a:gdLst>
                  <a:gd name="T0" fmla="*/ 0 w 249"/>
                  <a:gd name="T1" fmla="*/ 0 h 132"/>
                  <a:gd name="T2" fmla="*/ 0 w 249"/>
                  <a:gd name="T3" fmla="*/ 0 h 132"/>
                  <a:gd name="T4" fmla="*/ 0 w 249"/>
                  <a:gd name="T5" fmla="*/ 0 h 132"/>
                  <a:gd name="T6" fmla="*/ 0 w 249"/>
                  <a:gd name="T7" fmla="*/ 0 h 132"/>
                  <a:gd name="T8" fmla="*/ 0 w 249"/>
                  <a:gd name="T9" fmla="*/ 0 h 132"/>
                  <a:gd name="T10" fmla="*/ 0 w 249"/>
                  <a:gd name="T11" fmla="*/ 0 h 132"/>
                  <a:gd name="T12" fmla="*/ 0 w 249"/>
                  <a:gd name="T13" fmla="*/ 0 h 132"/>
                  <a:gd name="T14" fmla="*/ 0 w 249"/>
                  <a:gd name="T15" fmla="*/ 0 h 132"/>
                  <a:gd name="T16" fmla="*/ 0 w 249"/>
                  <a:gd name="T17" fmla="*/ 0 h 132"/>
                  <a:gd name="T18" fmla="*/ 0 w 249"/>
                  <a:gd name="T19" fmla="*/ 0 h 132"/>
                  <a:gd name="T20" fmla="*/ 0 w 249"/>
                  <a:gd name="T21" fmla="*/ 0 h 132"/>
                  <a:gd name="T22" fmla="*/ 0 w 249"/>
                  <a:gd name="T23" fmla="*/ 0 h 132"/>
                  <a:gd name="T24" fmla="*/ 0 w 249"/>
                  <a:gd name="T25" fmla="*/ 0 h 132"/>
                  <a:gd name="T26" fmla="*/ 0 w 249"/>
                  <a:gd name="T27" fmla="*/ 0 h 132"/>
                  <a:gd name="T28" fmla="*/ 0 w 249"/>
                  <a:gd name="T29" fmla="*/ 0 h 132"/>
                  <a:gd name="T30" fmla="*/ 0 w 249"/>
                  <a:gd name="T31" fmla="*/ 0 h 132"/>
                  <a:gd name="T32" fmla="*/ 0 w 249"/>
                  <a:gd name="T33" fmla="*/ 0 h 132"/>
                  <a:gd name="T34" fmla="*/ 0 w 249"/>
                  <a:gd name="T35" fmla="*/ 0 h 132"/>
                  <a:gd name="T36" fmla="*/ 0 w 249"/>
                  <a:gd name="T37" fmla="*/ 0 h 132"/>
                  <a:gd name="T38" fmla="*/ 0 w 249"/>
                  <a:gd name="T39" fmla="*/ 0 h 132"/>
                  <a:gd name="T40" fmla="*/ 0 w 249"/>
                  <a:gd name="T41" fmla="*/ 0 h 132"/>
                  <a:gd name="T42" fmla="*/ 0 w 249"/>
                  <a:gd name="T43" fmla="*/ 0 h 132"/>
                  <a:gd name="T44" fmla="*/ 0 w 249"/>
                  <a:gd name="T45" fmla="*/ 0 h 132"/>
                  <a:gd name="T46" fmla="*/ 0 w 249"/>
                  <a:gd name="T47" fmla="*/ 0 h 132"/>
                  <a:gd name="T48" fmla="*/ 0 w 249"/>
                  <a:gd name="T49" fmla="*/ 0 h 132"/>
                  <a:gd name="T50" fmla="*/ 0 w 249"/>
                  <a:gd name="T51" fmla="*/ 0 h 132"/>
                  <a:gd name="T52" fmla="*/ 0 w 249"/>
                  <a:gd name="T53" fmla="*/ 0 h 132"/>
                  <a:gd name="T54" fmla="*/ 0 w 249"/>
                  <a:gd name="T55" fmla="*/ 0 h 132"/>
                  <a:gd name="T56" fmla="*/ 0 w 249"/>
                  <a:gd name="T57" fmla="*/ 0 h 132"/>
                  <a:gd name="T58" fmla="*/ 0 w 249"/>
                  <a:gd name="T59" fmla="*/ 0 h 132"/>
                  <a:gd name="T60" fmla="*/ 0 w 249"/>
                  <a:gd name="T61" fmla="*/ 0 h 132"/>
                  <a:gd name="T62" fmla="*/ 0 w 249"/>
                  <a:gd name="T63" fmla="*/ 0 h 132"/>
                  <a:gd name="T64" fmla="*/ 0 w 249"/>
                  <a:gd name="T65" fmla="*/ 0 h 1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9"/>
                  <a:gd name="T100" fmla="*/ 0 h 132"/>
                  <a:gd name="T101" fmla="*/ 249 w 249"/>
                  <a:gd name="T102" fmla="*/ 132 h 1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9" h="132">
                    <a:moveTo>
                      <a:pt x="0" y="29"/>
                    </a:moveTo>
                    <a:lnTo>
                      <a:pt x="5" y="40"/>
                    </a:lnTo>
                    <a:lnTo>
                      <a:pt x="10" y="51"/>
                    </a:lnTo>
                    <a:lnTo>
                      <a:pt x="16" y="61"/>
                    </a:lnTo>
                    <a:lnTo>
                      <a:pt x="23" y="71"/>
                    </a:lnTo>
                    <a:lnTo>
                      <a:pt x="30" y="79"/>
                    </a:lnTo>
                    <a:lnTo>
                      <a:pt x="37" y="89"/>
                    </a:lnTo>
                    <a:lnTo>
                      <a:pt x="45" y="96"/>
                    </a:lnTo>
                    <a:lnTo>
                      <a:pt x="54" y="103"/>
                    </a:lnTo>
                    <a:lnTo>
                      <a:pt x="63" y="111"/>
                    </a:lnTo>
                    <a:lnTo>
                      <a:pt x="72" y="117"/>
                    </a:lnTo>
                    <a:lnTo>
                      <a:pt x="82" y="121"/>
                    </a:lnTo>
                    <a:lnTo>
                      <a:pt x="92" y="125"/>
                    </a:lnTo>
                    <a:lnTo>
                      <a:pt x="102" y="129"/>
                    </a:lnTo>
                    <a:lnTo>
                      <a:pt x="114" y="131"/>
                    </a:lnTo>
                    <a:lnTo>
                      <a:pt x="125" y="132"/>
                    </a:lnTo>
                    <a:lnTo>
                      <a:pt x="136" y="132"/>
                    </a:lnTo>
                    <a:lnTo>
                      <a:pt x="151" y="132"/>
                    </a:lnTo>
                    <a:lnTo>
                      <a:pt x="166" y="129"/>
                    </a:lnTo>
                    <a:lnTo>
                      <a:pt x="180" y="125"/>
                    </a:lnTo>
                    <a:lnTo>
                      <a:pt x="194" y="119"/>
                    </a:lnTo>
                    <a:lnTo>
                      <a:pt x="207" y="112"/>
                    </a:lnTo>
                    <a:lnTo>
                      <a:pt x="219" y="102"/>
                    </a:lnTo>
                    <a:lnTo>
                      <a:pt x="230" y="93"/>
                    </a:lnTo>
                    <a:lnTo>
                      <a:pt x="242" y="81"/>
                    </a:lnTo>
                    <a:lnTo>
                      <a:pt x="243" y="77"/>
                    </a:lnTo>
                    <a:lnTo>
                      <a:pt x="244" y="75"/>
                    </a:lnTo>
                    <a:lnTo>
                      <a:pt x="245" y="71"/>
                    </a:lnTo>
                    <a:lnTo>
                      <a:pt x="246" y="67"/>
                    </a:lnTo>
                    <a:lnTo>
                      <a:pt x="247" y="64"/>
                    </a:lnTo>
                    <a:lnTo>
                      <a:pt x="248" y="60"/>
                    </a:lnTo>
                    <a:lnTo>
                      <a:pt x="249" y="58"/>
                    </a:lnTo>
                    <a:lnTo>
                      <a:pt x="249" y="54"/>
                    </a:lnTo>
                    <a:lnTo>
                      <a:pt x="239" y="69"/>
                    </a:lnTo>
                    <a:lnTo>
                      <a:pt x="227" y="82"/>
                    </a:lnTo>
                    <a:lnTo>
                      <a:pt x="214" y="94"/>
                    </a:lnTo>
                    <a:lnTo>
                      <a:pt x="200" y="103"/>
                    </a:lnTo>
                    <a:lnTo>
                      <a:pt x="185" y="112"/>
                    </a:lnTo>
                    <a:lnTo>
                      <a:pt x="169" y="117"/>
                    </a:lnTo>
                    <a:lnTo>
                      <a:pt x="161" y="119"/>
                    </a:lnTo>
                    <a:lnTo>
                      <a:pt x="153" y="120"/>
                    </a:lnTo>
                    <a:lnTo>
                      <a:pt x="145" y="121"/>
                    </a:lnTo>
                    <a:lnTo>
                      <a:pt x="136" y="121"/>
                    </a:lnTo>
                    <a:lnTo>
                      <a:pt x="124" y="121"/>
                    </a:lnTo>
                    <a:lnTo>
                      <a:pt x="113" y="120"/>
                    </a:lnTo>
                    <a:lnTo>
                      <a:pt x="100" y="117"/>
                    </a:lnTo>
                    <a:lnTo>
                      <a:pt x="90" y="113"/>
                    </a:lnTo>
                    <a:lnTo>
                      <a:pt x="79" y="108"/>
                    </a:lnTo>
                    <a:lnTo>
                      <a:pt x="69" y="102"/>
                    </a:lnTo>
                    <a:lnTo>
                      <a:pt x="59" y="95"/>
                    </a:lnTo>
                    <a:lnTo>
                      <a:pt x="50" y="88"/>
                    </a:lnTo>
                    <a:lnTo>
                      <a:pt x="42" y="79"/>
                    </a:lnTo>
                    <a:lnTo>
                      <a:pt x="34" y="70"/>
                    </a:lnTo>
                    <a:lnTo>
                      <a:pt x="27" y="60"/>
                    </a:lnTo>
                    <a:lnTo>
                      <a:pt x="20" y="49"/>
                    </a:lnTo>
                    <a:lnTo>
                      <a:pt x="14" y="37"/>
                    </a:lnTo>
                    <a:lnTo>
                      <a:pt x="9" y="26"/>
                    </a:lnTo>
                    <a:lnTo>
                      <a:pt x="5" y="14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3" name="Freeform 74"/>
              <p:cNvSpPr>
                <a:spLocks/>
              </p:cNvSpPr>
              <p:nvPr/>
            </p:nvSpPr>
            <p:spPr bwMode="auto">
              <a:xfrm>
                <a:off x="1134" y="2665"/>
                <a:ext cx="51" cy="23"/>
              </a:xfrm>
              <a:custGeom>
                <a:avLst/>
                <a:gdLst>
                  <a:gd name="T0" fmla="*/ 0 w 251"/>
                  <a:gd name="T1" fmla="*/ 0 h 140"/>
                  <a:gd name="T2" fmla="*/ 0 w 251"/>
                  <a:gd name="T3" fmla="*/ 0 h 140"/>
                  <a:gd name="T4" fmla="*/ 0 w 251"/>
                  <a:gd name="T5" fmla="*/ 0 h 140"/>
                  <a:gd name="T6" fmla="*/ 0 w 251"/>
                  <a:gd name="T7" fmla="*/ 0 h 140"/>
                  <a:gd name="T8" fmla="*/ 0 w 251"/>
                  <a:gd name="T9" fmla="*/ 0 h 140"/>
                  <a:gd name="T10" fmla="*/ 0 w 251"/>
                  <a:gd name="T11" fmla="*/ 0 h 140"/>
                  <a:gd name="T12" fmla="*/ 0 w 251"/>
                  <a:gd name="T13" fmla="*/ 0 h 140"/>
                  <a:gd name="T14" fmla="*/ 0 w 251"/>
                  <a:gd name="T15" fmla="*/ 0 h 140"/>
                  <a:gd name="T16" fmla="*/ 0 w 251"/>
                  <a:gd name="T17" fmla="*/ 0 h 140"/>
                  <a:gd name="T18" fmla="*/ 0 w 251"/>
                  <a:gd name="T19" fmla="*/ 0 h 140"/>
                  <a:gd name="T20" fmla="*/ 0 w 251"/>
                  <a:gd name="T21" fmla="*/ 0 h 140"/>
                  <a:gd name="T22" fmla="*/ 0 w 251"/>
                  <a:gd name="T23" fmla="*/ 0 h 140"/>
                  <a:gd name="T24" fmla="*/ 0 w 251"/>
                  <a:gd name="T25" fmla="*/ 0 h 140"/>
                  <a:gd name="T26" fmla="*/ 0 w 251"/>
                  <a:gd name="T27" fmla="*/ 0 h 140"/>
                  <a:gd name="T28" fmla="*/ 0 w 251"/>
                  <a:gd name="T29" fmla="*/ 0 h 140"/>
                  <a:gd name="T30" fmla="*/ 0 w 251"/>
                  <a:gd name="T31" fmla="*/ 0 h 140"/>
                  <a:gd name="T32" fmla="*/ 0 w 251"/>
                  <a:gd name="T33" fmla="*/ 0 h 140"/>
                  <a:gd name="T34" fmla="*/ 0 w 251"/>
                  <a:gd name="T35" fmla="*/ 0 h 140"/>
                  <a:gd name="T36" fmla="*/ 0 w 251"/>
                  <a:gd name="T37" fmla="*/ 0 h 140"/>
                  <a:gd name="T38" fmla="*/ 0 w 251"/>
                  <a:gd name="T39" fmla="*/ 0 h 140"/>
                  <a:gd name="T40" fmla="*/ 0 w 251"/>
                  <a:gd name="T41" fmla="*/ 0 h 140"/>
                  <a:gd name="T42" fmla="*/ 0 w 251"/>
                  <a:gd name="T43" fmla="*/ 0 h 140"/>
                  <a:gd name="T44" fmla="*/ 0 w 251"/>
                  <a:gd name="T45" fmla="*/ 0 h 140"/>
                  <a:gd name="T46" fmla="*/ 0 w 251"/>
                  <a:gd name="T47" fmla="*/ 0 h 140"/>
                  <a:gd name="T48" fmla="*/ 0 w 251"/>
                  <a:gd name="T49" fmla="*/ 0 h 140"/>
                  <a:gd name="T50" fmla="*/ 0 w 251"/>
                  <a:gd name="T51" fmla="*/ 0 h 140"/>
                  <a:gd name="T52" fmla="*/ 0 w 251"/>
                  <a:gd name="T53" fmla="*/ 0 h 140"/>
                  <a:gd name="T54" fmla="*/ 0 w 251"/>
                  <a:gd name="T55" fmla="*/ 0 h 140"/>
                  <a:gd name="T56" fmla="*/ 0 w 251"/>
                  <a:gd name="T57" fmla="*/ 0 h 140"/>
                  <a:gd name="T58" fmla="*/ 0 w 251"/>
                  <a:gd name="T59" fmla="*/ 0 h 140"/>
                  <a:gd name="T60" fmla="*/ 0 w 251"/>
                  <a:gd name="T61" fmla="*/ 0 h 140"/>
                  <a:gd name="T62" fmla="*/ 0 w 251"/>
                  <a:gd name="T63" fmla="*/ 0 h 140"/>
                  <a:gd name="T64" fmla="*/ 0 w 251"/>
                  <a:gd name="T65" fmla="*/ 0 h 140"/>
                  <a:gd name="T66" fmla="*/ 0 w 251"/>
                  <a:gd name="T67" fmla="*/ 0 h 140"/>
                  <a:gd name="T68" fmla="*/ 0 w 251"/>
                  <a:gd name="T69" fmla="*/ 0 h 140"/>
                  <a:gd name="T70" fmla="*/ 0 w 251"/>
                  <a:gd name="T71" fmla="*/ 0 h 1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51"/>
                  <a:gd name="T109" fmla="*/ 0 h 140"/>
                  <a:gd name="T110" fmla="*/ 251 w 251"/>
                  <a:gd name="T111" fmla="*/ 140 h 14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51" h="140">
                    <a:moveTo>
                      <a:pt x="0" y="28"/>
                    </a:moveTo>
                    <a:lnTo>
                      <a:pt x="4" y="40"/>
                    </a:lnTo>
                    <a:lnTo>
                      <a:pt x="9" y="50"/>
                    </a:lnTo>
                    <a:lnTo>
                      <a:pt x="15" y="62"/>
                    </a:lnTo>
                    <a:lnTo>
                      <a:pt x="21" y="73"/>
                    </a:lnTo>
                    <a:lnTo>
                      <a:pt x="28" y="83"/>
                    </a:lnTo>
                    <a:lnTo>
                      <a:pt x="35" y="92"/>
                    </a:lnTo>
                    <a:lnTo>
                      <a:pt x="43" y="101"/>
                    </a:lnTo>
                    <a:lnTo>
                      <a:pt x="52" y="108"/>
                    </a:lnTo>
                    <a:lnTo>
                      <a:pt x="61" y="115"/>
                    </a:lnTo>
                    <a:lnTo>
                      <a:pt x="70" y="122"/>
                    </a:lnTo>
                    <a:lnTo>
                      <a:pt x="80" y="127"/>
                    </a:lnTo>
                    <a:lnTo>
                      <a:pt x="91" y="132"/>
                    </a:lnTo>
                    <a:lnTo>
                      <a:pt x="101" y="136"/>
                    </a:lnTo>
                    <a:lnTo>
                      <a:pt x="113" y="138"/>
                    </a:lnTo>
                    <a:lnTo>
                      <a:pt x="125" y="140"/>
                    </a:lnTo>
                    <a:lnTo>
                      <a:pt x="136" y="140"/>
                    </a:lnTo>
                    <a:lnTo>
                      <a:pt x="152" y="139"/>
                    </a:lnTo>
                    <a:lnTo>
                      <a:pt x="168" y="136"/>
                    </a:lnTo>
                    <a:lnTo>
                      <a:pt x="183" y="131"/>
                    </a:lnTo>
                    <a:lnTo>
                      <a:pt x="197" y="124"/>
                    </a:lnTo>
                    <a:lnTo>
                      <a:pt x="211" y="115"/>
                    </a:lnTo>
                    <a:lnTo>
                      <a:pt x="223" y="106"/>
                    </a:lnTo>
                    <a:lnTo>
                      <a:pt x="236" y="94"/>
                    </a:lnTo>
                    <a:lnTo>
                      <a:pt x="246" y="80"/>
                    </a:lnTo>
                    <a:lnTo>
                      <a:pt x="247" y="77"/>
                    </a:lnTo>
                    <a:lnTo>
                      <a:pt x="248" y="73"/>
                    </a:lnTo>
                    <a:lnTo>
                      <a:pt x="249" y="71"/>
                    </a:lnTo>
                    <a:lnTo>
                      <a:pt x="249" y="67"/>
                    </a:lnTo>
                    <a:lnTo>
                      <a:pt x="250" y="64"/>
                    </a:lnTo>
                    <a:lnTo>
                      <a:pt x="250" y="61"/>
                    </a:lnTo>
                    <a:lnTo>
                      <a:pt x="251" y="58"/>
                    </a:lnTo>
                    <a:lnTo>
                      <a:pt x="251" y="54"/>
                    </a:lnTo>
                    <a:lnTo>
                      <a:pt x="247" y="62"/>
                    </a:lnTo>
                    <a:lnTo>
                      <a:pt x="241" y="71"/>
                    </a:lnTo>
                    <a:lnTo>
                      <a:pt x="236" y="78"/>
                    </a:lnTo>
                    <a:lnTo>
                      <a:pt x="229" y="85"/>
                    </a:lnTo>
                    <a:lnTo>
                      <a:pt x="223" y="91"/>
                    </a:lnTo>
                    <a:lnTo>
                      <a:pt x="216" y="98"/>
                    </a:lnTo>
                    <a:lnTo>
                      <a:pt x="209" y="103"/>
                    </a:lnTo>
                    <a:lnTo>
                      <a:pt x="202" y="109"/>
                    </a:lnTo>
                    <a:lnTo>
                      <a:pt x="195" y="114"/>
                    </a:lnTo>
                    <a:lnTo>
                      <a:pt x="187" y="118"/>
                    </a:lnTo>
                    <a:lnTo>
                      <a:pt x="179" y="121"/>
                    </a:lnTo>
                    <a:lnTo>
                      <a:pt x="171" y="124"/>
                    </a:lnTo>
                    <a:lnTo>
                      <a:pt x="162" y="126"/>
                    </a:lnTo>
                    <a:lnTo>
                      <a:pt x="154" y="128"/>
                    </a:lnTo>
                    <a:lnTo>
                      <a:pt x="145" y="130"/>
                    </a:lnTo>
                    <a:lnTo>
                      <a:pt x="136" y="130"/>
                    </a:lnTo>
                    <a:lnTo>
                      <a:pt x="124" y="128"/>
                    </a:lnTo>
                    <a:lnTo>
                      <a:pt x="112" y="127"/>
                    </a:lnTo>
                    <a:lnTo>
                      <a:pt x="100" y="124"/>
                    </a:lnTo>
                    <a:lnTo>
                      <a:pt x="89" y="120"/>
                    </a:lnTo>
                    <a:lnTo>
                      <a:pt x="78" y="114"/>
                    </a:lnTo>
                    <a:lnTo>
                      <a:pt x="68" y="108"/>
                    </a:lnTo>
                    <a:lnTo>
                      <a:pt x="58" y="101"/>
                    </a:lnTo>
                    <a:lnTo>
                      <a:pt x="49" y="92"/>
                    </a:lnTo>
                    <a:lnTo>
                      <a:pt x="41" y="84"/>
                    </a:lnTo>
                    <a:lnTo>
                      <a:pt x="33" y="73"/>
                    </a:lnTo>
                    <a:lnTo>
                      <a:pt x="26" y="62"/>
                    </a:lnTo>
                    <a:lnTo>
                      <a:pt x="20" y="52"/>
                    </a:lnTo>
                    <a:lnTo>
                      <a:pt x="14" y="40"/>
                    </a:lnTo>
                    <a:lnTo>
                      <a:pt x="10" y="27"/>
                    </a:lnTo>
                    <a:lnTo>
                      <a:pt x="6" y="15"/>
                    </a:lnTo>
                    <a:lnTo>
                      <a:pt x="3" y="0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3B89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4" name="Freeform 75"/>
              <p:cNvSpPr>
                <a:spLocks/>
              </p:cNvSpPr>
              <p:nvPr/>
            </p:nvSpPr>
            <p:spPr bwMode="auto">
              <a:xfrm>
                <a:off x="1135" y="2663"/>
                <a:ext cx="50" cy="24"/>
              </a:xfrm>
              <a:custGeom>
                <a:avLst/>
                <a:gdLst>
                  <a:gd name="T0" fmla="*/ 0 w 251"/>
                  <a:gd name="T1" fmla="*/ 0 h 146"/>
                  <a:gd name="T2" fmla="*/ 0 w 251"/>
                  <a:gd name="T3" fmla="*/ 0 h 146"/>
                  <a:gd name="T4" fmla="*/ 0 w 251"/>
                  <a:gd name="T5" fmla="*/ 0 h 146"/>
                  <a:gd name="T6" fmla="*/ 0 w 251"/>
                  <a:gd name="T7" fmla="*/ 0 h 146"/>
                  <a:gd name="T8" fmla="*/ 0 w 251"/>
                  <a:gd name="T9" fmla="*/ 0 h 146"/>
                  <a:gd name="T10" fmla="*/ 0 w 251"/>
                  <a:gd name="T11" fmla="*/ 0 h 146"/>
                  <a:gd name="T12" fmla="*/ 0 w 251"/>
                  <a:gd name="T13" fmla="*/ 0 h 146"/>
                  <a:gd name="T14" fmla="*/ 0 w 251"/>
                  <a:gd name="T15" fmla="*/ 0 h 146"/>
                  <a:gd name="T16" fmla="*/ 0 w 251"/>
                  <a:gd name="T17" fmla="*/ 0 h 146"/>
                  <a:gd name="T18" fmla="*/ 0 w 251"/>
                  <a:gd name="T19" fmla="*/ 0 h 146"/>
                  <a:gd name="T20" fmla="*/ 0 w 251"/>
                  <a:gd name="T21" fmla="*/ 0 h 146"/>
                  <a:gd name="T22" fmla="*/ 0 w 251"/>
                  <a:gd name="T23" fmla="*/ 0 h 146"/>
                  <a:gd name="T24" fmla="*/ 0 w 251"/>
                  <a:gd name="T25" fmla="*/ 0 h 146"/>
                  <a:gd name="T26" fmla="*/ 0 w 251"/>
                  <a:gd name="T27" fmla="*/ 0 h 146"/>
                  <a:gd name="T28" fmla="*/ 0 w 251"/>
                  <a:gd name="T29" fmla="*/ 0 h 146"/>
                  <a:gd name="T30" fmla="*/ 0 w 251"/>
                  <a:gd name="T31" fmla="*/ 0 h 146"/>
                  <a:gd name="T32" fmla="*/ 0 w 251"/>
                  <a:gd name="T33" fmla="*/ 0 h 146"/>
                  <a:gd name="T34" fmla="*/ 0 w 251"/>
                  <a:gd name="T35" fmla="*/ 0 h 146"/>
                  <a:gd name="T36" fmla="*/ 0 w 251"/>
                  <a:gd name="T37" fmla="*/ 0 h 146"/>
                  <a:gd name="T38" fmla="*/ 0 w 251"/>
                  <a:gd name="T39" fmla="*/ 0 h 146"/>
                  <a:gd name="T40" fmla="*/ 0 w 251"/>
                  <a:gd name="T41" fmla="*/ 0 h 146"/>
                  <a:gd name="T42" fmla="*/ 0 w 251"/>
                  <a:gd name="T43" fmla="*/ 0 h 146"/>
                  <a:gd name="T44" fmla="*/ 0 w 251"/>
                  <a:gd name="T45" fmla="*/ 0 h 146"/>
                  <a:gd name="T46" fmla="*/ 0 w 251"/>
                  <a:gd name="T47" fmla="*/ 0 h 146"/>
                  <a:gd name="T48" fmla="*/ 0 w 251"/>
                  <a:gd name="T49" fmla="*/ 0 h 146"/>
                  <a:gd name="T50" fmla="*/ 0 w 251"/>
                  <a:gd name="T51" fmla="*/ 0 h 146"/>
                  <a:gd name="T52" fmla="*/ 0 w 251"/>
                  <a:gd name="T53" fmla="*/ 0 h 146"/>
                  <a:gd name="T54" fmla="*/ 0 w 251"/>
                  <a:gd name="T55" fmla="*/ 0 h 146"/>
                  <a:gd name="T56" fmla="*/ 0 w 251"/>
                  <a:gd name="T57" fmla="*/ 0 h 146"/>
                  <a:gd name="T58" fmla="*/ 0 w 251"/>
                  <a:gd name="T59" fmla="*/ 0 h 146"/>
                  <a:gd name="T60" fmla="*/ 0 w 251"/>
                  <a:gd name="T61" fmla="*/ 0 h 146"/>
                  <a:gd name="T62" fmla="*/ 0 w 251"/>
                  <a:gd name="T63" fmla="*/ 0 h 146"/>
                  <a:gd name="T64" fmla="*/ 0 w 251"/>
                  <a:gd name="T65" fmla="*/ 0 h 146"/>
                  <a:gd name="T66" fmla="*/ 0 w 251"/>
                  <a:gd name="T67" fmla="*/ 0 h 146"/>
                  <a:gd name="T68" fmla="*/ 0 w 251"/>
                  <a:gd name="T69" fmla="*/ 0 h 146"/>
                  <a:gd name="T70" fmla="*/ 0 w 251"/>
                  <a:gd name="T71" fmla="*/ 0 h 146"/>
                  <a:gd name="T72" fmla="*/ 0 w 251"/>
                  <a:gd name="T73" fmla="*/ 0 h 1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51"/>
                  <a:gd name="T112" fmla="*/ 0 h 146"/>
                  <a:gd name="T113" fmla="*/ 251 w 251"/>
                  <a:gd name="T114" fmla="*/ 146 h 1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51" h="146">
                    <a:moveTo>
                      <a:pt x="0" y="25"/>
                    </a:moveTo>
                    <a:lnTo>
                      <a:pt x="4" y="39"/>
                    </a:lnTo>
                    <a:lnTo>
                      <a:pt x="8" y="51"/>
                    </a:lnTo>
                    <a:lnTo>
                      <a:pt x="13" y="62"/>
                    </a:lnTo>
                    <a:lnTo>
                      <a:pt x="19" y="74"/>
                    </a:lnTo>
                    <a:lnTo>
                      <a:pt x="26" y="85"/>
                    </a:lnTo>
                    <a:lnTo>
                      <a:pt x="33" y="95"/>
                    </a:lnTo>
                    <a:lnTo>
                      <a:pt x="41" y="104"/>
                    </a:lnTo>
                    <a:lnTo>
                      <a:pt x="49" y="113"/>
                    </a:lnTo>
                    <a:lnTo>
                      <a:pt x="58" y="120"/>
                    </a:lnTo>
                    <a:lnTo>
                      <a:pt x="68" y="127"/>
                    </a:lnTo>
                    <a:lnTo>
                      <a:pt x="78" y="133"/>
                    </a:lnTo>
                    <a:lnTo>
                      <a:pt x="89" y="138"/>
                    </a:lnTo>
                    <a:lnTo>
                      <a:pt x="99" y="142"/>
                    </a:lnTo>
                    <a:lnTo>
                      <a:pt x="112" y="145"/>
                    </a:lnTo>
                    <a:lnTo>
                      <a:pt x="123" y="146"/>
                    </a:lnTo>
                    <a:lnTo>
                      <a:pt x="135" y="146"/>
                    </a:lnTo>
                    <a:lnTo>
                      <a:pt x="144" y="146"/>
                    </a:lnTo>
                    <a:lnTo>
                      <a:pt x="152" y="145"/>
                    </a:lnTo>
                    <a:lnTo>
                      <a:pt x="160" y="144"/>
                    </a:lnTo>
                    <a:lnTo>
                      <a:pt x="168" y="142"/>
                    </a:lnTo>
                    <a:lnTo>
                      <a:pt x="184" y="137"/>
                    </a:lnTo>
                    <a:lnTo>
                      <a:pt x="199" y="128"/>
                    </a:lnTo>
                    <a:lnTo>
                      <a:pt x="213" y="119"/>
                    </a:lnTo>
                    <a:lnTo>
                      <a:pt x="226" y="107"/>
                    </a:lnTo>
                    <a:lnTo>
                      <a:pt x="238" y="94"/>
                    </a:lnTo>
                    <a:lnTo>
                      <a:pt x="248" y="79"/>
                    </a:lnTo>
                    <a:lnTo>
                      <a:pt x="249" y="76"/>
                    </a:lnTo>
                    <a:lnTo>
                      <a:pt x="249" y="72"/>
                    </a:lnTo>
                    <a:lnTo>
                      <a:pt x="250" y="70"/>
                    </a:lnTo>
                    <a:lnTo>
                      <a:pt x="250" y="66"/>
                    </a:lnTo>
                    <a:lnTo>
                      <a:pt x="251" y="62"/>
                    </a:lnTo>
                    <a:lnTo>
                      <a:pt x="251" y="60"/>
                    </a:lnTo>
                    <a:lnTo>
                      <a:pt x="251" y="57"/>
                    </a:lnTo>
                    <a:lnTo>
                      <a:pt x="251" y="53"/>
                    </a:lnTo>
                    <a:lnTo>
                      <a:pt x="247" y="62"/>
                    </a:lnTo>
                    <a:lnTo>
                      <a:pt x="242" y="71"/>
                    </a:lnTo>
                    <a:lnTo>
                      <a:pt x="237" y="79"/>
                    </a:lnTo>
                    <a:lnTo>
                      <a:pt x="231" y="86"/>
                    </a:lnTo>
                    <a:lnTo>
                      <a:pt x="224" y="95"/>
                    </a:lnTo>
                    <a:lnTo>
                      <a:pt x="217" y="101"/>
                    </a:lnTo>
                    <a:lnTo>
                      <a:pt x="210" y="108"/>
                    </a:lnTo>
                    <a:lnTo>
                      <a:pt x="203" y="113"/>
                    </a:lnTo>
                    <a:lnTo>
                      <a:pt x="196" y="119"/>
                    </a:lnTo>
                    <a:lnTo>
                      <a:pt x="188" y="122"/>
                    </a:lnTo>
                    <a:lnTo>
                      <a:pt x="179" y="127"/>
                    </a:lnTo>
                    <a:lnTo>
                      <a:pt x="171" y="130"/>
                    </a:lnTo>
                    <a:lnTo>
                      <a:pt x="162" y="133"/>
                    </a:lnTo>
                    <a:lnTo>
                      <a:pt x="153" y="134"/>
                    </a:lnTo>
                    <a:lnTo>
                      <a:pt x="144" y="136"/>
                    </a:lnTo>
                    <a:lnTo>
                      <a:pt x="135" y="136"/>
                    </a:lnTo>
                    <a:lnTo>
                      <a:pt x="123" y="136"/>
                    </a:lnTo>
                    <a:lnTo>
                      <a:pt x="111" y="133"/>
                    </a:lnTo>
                    <a:lnTo>
                      <a:pt x="98" y="130"/>
                    </a:lnTo>
                    <a:lnTo>
                      <a:pt x="87" y="126"/>
                    </a:lnTo>
                    <a:lnTo>
                      <a:pt x="76" y="120"/>
                    </a:lnTo>
                    <a:lnTo>
                      <a:pt x="66" y="113"/>
                    </a:lnTo>
                    <a:lnTo>
                      <a:pt x="57" y="106"/>
                    </a:lnTo>
                    <a:lnTo>
                      <a:pt x="48" y="97"/>
                    </a:lnTo>
                    <a:lnTo>
                      <a:pt x="39" y="88"/>
                    </a:lnTo>
                    <a:lnTo>
                      <a:pt x="32" y="77"/>
                    </a:lnTo>
                    <a:lnTo>
                      <a:pt x="25" y="66"/>
                    </a:lnTo>
                    <a:lnTo>
                      <a:pt x="19" y="54"/>
                    </a:lnTo>
                    <a:lnTo>
                      <a:pt x="14" y="41"/>
                    </a:lnTo>
                    <a:lnTo>
                      <a:pt x="10" y="28"/>
                    </a:lnTo>
                    <a:lnTo>
                      <a:pt x="7" y="15"/>
                    </a:lnTo>
                    <a:lnTo>
                      <a:pt x="5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" y="16"/>
                    </a:lnTo>
                    <a:lnTo>
                      <a:pt x="1" y="19"/>
                    </a:lnTo>
                    <a:lnTo>
                      <a:pt x="0" y="22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3B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5" name="Freeform 76"/>
              <p:cNvSpPr>
                <a:spLocks/>
              </p:cNvSpPr>
              <p:nvPr/>
            </p:nvSpPr>
            <p:spPr bwMode="auto">
              <a:xfrm>
                <a:off x="1135" y="2661"/>
                <a:ext cx="50" cy="25"/>
              </a:xfrm>
              <a:custGeom>
                <a:avLst/>
                <a:gdLst>
                  <a:gd name="T0" fmla="*/ 0 w 249"/>
                  <a:gd name="T1" fmla="*/ 0 h 154"/>
                  <a:gd name="T2" fmla="*/ 0 w 249"/>
                  <a:gd name="T3" fmla="*/ 0 h 154"/>
                  <a:gd name="T4" fmla="*/ 0 w 249"/>
                  <a:gd name="T5" fmla="*/ 0 h 154"/>
                  <a:gd name="T6" fmla="*/ 0 w 249"/>
                  <a:gd name="T7" fmla="*/ 0 h 154"/>
                  <a:gd name="T8" fmla="*/ 0 w 249"/>
                  <a:gd name="T9" fmla="*/ 0 h 154"/>
                  <a:gd name="T10" fmla="*/ 0 w 249"/>
                  <a:gd name="T11" fmla="*/ 0 h 154"/>
                  <a:gd name="T12" fmla="*/ 0 w 249"/>
                  <a:gd name="T13" fmla="*/ 0 h 154"/>
                  <a:gd name="T14" fmla="*/ 0 w 249"/>
                  <a:gd name="T15" fmla="*/ 0 h 154"/>
                  <a:gd name="T16" fmla="*/ 0 w 249"/>
                  <a:gd name="T17" fmla="*/ 0 h 154"/>
                  <a:gd name="T18" fmla="*/ 0 w 249"/>
                  <a:gd name="T19" fmla="*/ 0 h 154"/>
                  <a:gd name="T20" fmla="*/ 0 w 249"/>
                  <a:gd name="T21" fmla="*/ 0 h 154"/>
                  <a:gd name="T22" fmla="*/ 0 w 249"/>
                  <a:gd name="T23" fmla="*/ 0 h 154"/>
                  <a:gd name="T24" fmla="*/ 0 w 249"/>
                  <a:gd name="T25" fmla="*/ 0 h 154"/>
                  <a:gd name="T26" fmla="*/ 0 w 249"/>
                  <a:gd name="T27" fmla="*/ 0 h 154"/>
                  <a:gd name="T28" fmla="*/ 0 w 249"/>
                  <a:gd name="T29" fmla="*/ 0 h 154"/>
                  <a:gd name="T30" fmla="*/ 0 w 249"/>
                  <a:gd name="T31" fmla="*/ 0 h 154"/>
                  <a:gd name="T32" fmla="*/ 0 w 249"/>
                  <a:gd name="T33" fmla="*/ 0 h 154"/>
                  <a:gd name="T34" fmla="*/ 0 w 249"/>
                  <a:gd name="T35" fmla="*/ 0 h 154"/>
                  <a:gd name="T36" fmla="*/ 0 w 249"/>
                  <a:gd name="T37" fmla="*/ 0 h 154"/>
                  <a:gd name="T38" fmla="*/ 0 w 249"/>
                  <a:gd name="T39" fmla="*/ 0 h 154"/>
                  <a:gd name="T40" fmla="*/ 0 w 249"/>
                  <a:gd name="T41" fmla="*/ 0 h 154"/>
                  <a:gd name="T42" fmla="*/ 0 w 249"/>
                  <a:gd name="T43" fmla="*/ 0 h 154"/>
                  <a:gd name="T44" fmla="*/ 0 w 249"/>
                  <a:gd name="T45" fmla="*/ 0 h 154"/>
                  <a:gd name="T46" fmla="*/ 0 w 249"/>
                  <a:gd name="T47" fmla="*/ 0 h 154"/>
                  <a:gd name="T48" fmla="*/ 0 w 249"/>
                  <a:gd name="T49" fmla="*/ 0 h 154"/>
                  <a:gd name="T50" fmla="*/ 0 w 249"/>
                  <a:gd name="T51" fmla="*/ 0 h 154"/>
                  <a:gd name="T52" fmla="*/ 0 w 249"/>
                  <a:gd name="T53" fmla="*/ 0 h 154"/>
                  <a:gd name="T54" fmla="*/ 0 w 249"/>
                  <a:gd name="T55" fmla="*/ 0 h 154"/>
                  <a:gd name="T56" fmla="*/ 0 w 249"/>
                  <a:gd name="T57" fmla="*/ 0 h 154"/>
                  <a:gd name="T58" fmla="*/ 0 w 249"/>
                  <a:gd name="T59" fmla="*/ 0 h 154"/>
                  <a:gd name="T60" fmla="*/ 0 w 249"/>
                  <a:gd name="T61" fmla="*/ 0 h 154"/>
                  <a:gd name="T62" fmla="*/ 0 w 249"/>
                  <a:gd name="T63" fmla="*/ 0 h 154"/>
                  <a:gd name="T64" fmla="*/ 0 w 249"/>
                  <a:gd name="T65" fmla="*/ 0 h 154"/>
                  <a:gd name="T66" fmla="*/ 0 w 249"/>
                  <a:gd name="T67" fmla="*/ 0 h 154"/>
                  <a:gd name="T68" fmla="*/ 0 w 249"/>
                  <a:gd name="T69" fmla="*/ 0 h 154"/>
                  <a:gd name="T70" fmla="*/ 0 w 249"/>
                  <a:gd name="T71" fmla="*/ 0 h 154"/>
                  <a:gd name="T72" fmla="*/ 0 w 249"/>
                  <a:gd name="T73" fmla="*/ 0 h 154"/>
                  <a:gd name="T74" fmla="*/ 0 w 249"/>
                  <a:gd name="T75" fmla="*/ 0 h 154"/>
                  <a:gd name="T76" fmla="*/ 0 w 249"/>
                  <a:gd name="T77" fmla="*/ 0 h 154"/>
                  <a:gd name="T78" fmla="*/ 0 w 249"/>
                  <a:gd name="T79" fmla="*/ 0 h 1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49"/>
                  <a:gd name="T121" fmla="*/ 0 h 154"/>
                  <a:gd name="T122" fmla="*/ 249 w 249"/>
                  <a:gd name="T123" fmla="*/ 154 h 1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49" h="154">
                    <a:moveTo>
                      <a:pt x="0" y="24"/>
                    </a:moveTo>
                    <a:lnTo>
                      <a:pt x="3" y="39"/>
                    </a:lnTo>
                    <a:lnTo>
                      <a:pt x="7" y="51"/>
                    </a:lnTo>
                    <a:lnTo>
                      <a:pt x="11" y="64"/>
                    </a:lnTo>
                    <a:lnTo>
                      <a:pt x="17" y="76"/>
                    </a:lnTo>
                    <a:lnTo>
                      <a:pt x="23" y="86"/>
                    </a:lnTo>
                    <a:lnTo>
                      <a:pt x="30" y="97"/>
                    </a:lnTo>
                    <a:lnTo>
                      <a:pt x="38" y="108"/>
                    </a:lnTo>
                    <a:lnTo>
                      <a:pt x="46" y="116"/>
                    </a:lnTo>
                    <a:lnTo>
                      <a:pt x="55" y="125"/>
                    </a:lnTo>
                    <a:lnTo>
                      <a:pt x="65" y="132"/>
                    </a:lnTo>
                    <a:lnTo>
                      <a:pt x="75" y="138"/>
                    </a:lnTo>
                    <a:lnTo>
                      <a:pt x="86" y="144"/>
                    </a:lnTo>
                    <a:lnTo>
                      <a:pt x="97" y="148"/>
                    </a:lnTo>
                    <a:lnTo>
                      <a:pt x="109" y="151"/>
                    </a:lnTo>
                    <a:lnTo>
                      <a:pt x="121" y="152"/>
                    </a:lnTo>
                    <a:lnTo>
                      <a:pt x="133" y="154"/>
                    </a:lnTo>
                    <a:lnTo>
                      <a:pt x="142" y="154"/>
                    </a:lnTo>
                    <a:lnTo>
                      <a:pt x="151" y="152"/>
                    </a:lnTo>
                    <a:lnTo>
                      <a:pt x="159" y="150"/>
                    </a:lnTo>
                    <a:lnTo>
                      <a:pt x="168" y="148"/>
                    </a:lnTo>
                    <a:lnTo>
                      <a:pt x="176" y="145"/>
                    </a:lnTo>
                    <a:lnTo>
                      <a:pt x="184" y="142"/>
                    </a:lnTo>
                    <a:lnTo>
                      <a:pt x="192" y="138"/>
                    </a:lnTo>
                    <a:lnTo>
                      <a:pt x="199" y="133"/>
                    </a:lnTo>
                    <a:lnTo>
                      <a:pt x="206" y="127"/>
                    </a:lnTo>
                    <a:lnTo>
                      <a:pt x="213" y="122"/>
                    </a:lnTo>
                    <a:lnTo>
                      <a:pt x="220" y="115"/>
                    </a:lnTo>
                    <a:lnTo>
                      <a:pt x="226" y="109"/>
                    </a:lnTo>
                    <a:lnTo>
                      <a:pt x="233" y="102"/>
                    </a:lnTo>
                    <a:lnTo>
                      <a:pt x="238" y="95"/>
                    </a:lnTo>
                    <a:lnTo>
                      <a:pt x="244" y="86"/>
                    </a:lnTo>
                    <a:lnTo>
                      <a:pt x="248" y="78"/>
                    </a:lnTo>
                    <a:lnTo>
                      <a:pt x="249" y="74"/>
                    </a:lnTo>
                    <a:lnTo>
                      <a:pt x="249" y="72"/>
                    </a:lnTo>
                    <a:lnTo>
                      <a:pt x="249" y="69"/>
                    </a:lnTo>
                    <a:lnTo>
                      <a:pt x="249" y="65"/>
                    </a:lnTo>
                    <a:lnTo>
                      <a:pt x="249" y="63"/>
                    </a:lnTo>
                    <a:lnTo>
                      <a:pt x="249" y="59"/>
                    </a:lnTo>
                    <a:lnTo>
                      <a:pt x="249" y="57"/>
                    </a:lnTo>
                    <a:lnTo>
                      <a:pt x="249" y="53"/>
                    </a:lnTo>
                    <a:lnTo>
                      <a:pt x="245" y="63"/>
                    </a:lnTo>
                    <a:lnTo>
                      <a:pt x="241" y="72"/>
                    </a:lnTo>
                    <a:lnTo>
                      <a:pt x="236" y="80"/>
                    </a:lnTo>
                    <a:lnTo>
                      <a:pt x="230" y="89"/>
                    </a:lnTo>
                    <a:lnTo>
                      <a:pt x="223" y="97"/>
                    </a:lnTo>
                    <a:lnTo>
                      <a:pt x="217" y="104"/>
                    </a:lnTo>
                    <a:lnTo>
                      <a:pt x="210" y="112"/>
                    </a:lnTo>
                    <a:lnTo>
                      <a:pt x="203" y="118"/>
                    </a:lnTo>
                    <a:lnTo>
                      <a:pt x="195" y="124"/>
                    </a:lnTo>
                    <a:lnTo>
                      <a:pt x="187" y="128"/>
                    </a:lnTo>
                    <a:lnTo>
                      <a:pt x="179" y="133"/>
                    </a:lnTo>
                    <a:lnTo>
                      <a:pt x="170" y="136"/>
                    </a:lnTo>
                    <a:lnTo>
                      <a:pt x="161" y="139"/>
                    </a:lnTo>
                    <a:lnTo>
                      <a:pt x="152" y="142"/>
                    </a:lnTo>
                    <a:lnTo>
                      <a:pt x="143" y="143"/>
                    </a:lnTo>
                    <a:lnTo>
                      <a:pt x="133" y="143"/>
                    </a:lnTo>
                    <a:lnTo>
                      <a:pt x="121" y="142"/>
                    </a:lnTo>
                    <a:lnTo>
                      <a:pt x="109" y="140"/>
                    </a:lnTo>
                    <a:lnTo>
                      <a:pt x="96" y="137"/>
                    </a:lnTo>
                    <a:lnTo>
                      <a:pt x="85" y="132"/>
                    </a:lnTo>
                    <a:lnTo>
                      <a:pt x="74" y="126"/>
                    </a:lnTo>
                    <a:lnTo>
                      <a:pt x="64" y="119"/>
                    </a:lnTo>
                    <a:lnTo>
                      <a:pt x="54" y="110"/>
                    </a:lnTo>
                    <a:lnTo>
                      <a:pt x="45" y="101"/>
                    </a:lnTo>
                    <a:lnTo>
                      <a:pt x="37" y="91"/>
                    </a:lnTo>
                    <a:lnTo>
                      <a:pt x="30" y="80"/>
                    </a:lnTo>
                    <a:lnTo>
                      <a:pt x="24" y="69"/>
                    </a:lnTo>
                    <a:lnTo>
                      <a:pt x="18" y="57"/>
                    </a:lnTo>
                    <a:lnTo>
                      <a:pt x="14" y="43"/>
                    </a:lnTo>
                    <a:lnTo>
                      <a:pt x="10" y="29"/>
                    </a:lnTo>
                    <a:lnTo>
                      <a:pt x="8" y="15"/>
                    </a:lnTo>
                    <a:lnTo>
                      <a:pt x="6" y="0"/>
                    </a:lnTo>
                    <a:lnTo>
                      <a:pt x="5" y="3"/>
                    </a:lnTo>
                    <a:lnTo>
                      <a:pt x="4" y="6"/>
                    </a:lnTo>
                    <a:lnTo>
                      <a:pt x="4" y="9"/>
                    </a:lnTo>
                    <a:lnTo>
                      <a:pt x="3" y="12"/>
                    </a:lnTo>
                    <a:lnTo>
                      <a:pt x="2" y="16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4BD9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6" name="Freeform 77"/>
              <p:cNvSpPr>
                <a:spLocks/>
              </p:cNvSpPr>
              <p:nvPr/>
            </p:nvSpPr>
            <p:spPr bwMode="auto">
              <a:xfrm>
                <a:off x="1136" y="2659"/>
                <a:ext cx="49" cy="26"/>
              </a:xfrm>
              <a:custGeom>
                <a:avLst/>
                <a:gdLst>
                  <a:gd name="T0" fmla="*/ 0 w 246"/>
                  <a:gd name="T1" fmla="*/ 0 h 159"/>
                  <a:gd name="T2" fmla="*/ 0 w 246"/>
                  <a:gd name="T3" fmla="*/ 0 h 159"/>
                  <a:gd name="T4" fmla="*/ 0 w 246"/>
                  <a:gd name="T5" fmla="*/ 0 h 159"/>
                  <a:gd name="T6" fmla="*/ 0 w 246"/>
                  <a:gd name="T7" fmla="*/ 0 h 159"/>
                  <a:gd name="T8" fmla="*/ 0 w 246"/>
                  <a:gd name="T9" fmla="*/ 0 h 159"/>
                  <a:gd name="T10" fmla="*/ 0 w 246"/>
                  <a:gd name="T11" fmla="*/ 0 h 159"/>
                  <a:gd name="T12" fmla="*/ 0 w 246"/>
                  <a:gd name="T13" fmla="*/ 0 h 159"/>
                  <a:gd name="T14" fmla="*/ 0 w 246"/>
                  <a:gd name="T15" fmla="*/ 0 h 159"/>
                  <a:gd name="T16" fmla="*/ 0 w 246"/>
                  <a:gd name="T17" fmla="*/ 0 h 159"/>
                  <a:gd name="T18" fmla="*/ 0 w 246"/>
                  <a:gd name="T19" fmla="*/ 0 h 159"/>
                  <a:gd name="T20" fmla="*/ 0 w 246"/>
                  <a:gd name="T21" fmla="*/ 0 h 159"/>
                  <a:gd name="T22" fmla="*/ 0 w 246"/>
                  <a:gd name="T23" fmla="*/ 0 h 159"/>
                  <a:gd name="T24" fmla="*/ 0 w 246"/>
                  <a:gd name="T25" fmla="*/ 0 h 159"/>
                  <a:gd name="T26" fmla="*/ 0 w 246"/>
                  <a:gd name="T27" fmla="*/ 0 h 159"/>
                  <a:gd name="T28" fmla="*/ 0 w 246"/>
                  <a:gd name="T29" fmla="*/ 0 h 159"/>
                  <a:gd name="T30" fmla="*/ 0 w 246"/>
                  <a:gd name="T31" fmla="*/ 0 h 159"/>
                  <a:gd name="T32" fmla="*/ 0 w 246"/>
                  <a:gd name="T33" fmla="*/ 0 h 159"/>
                  <a:gd name="T34" fmla="*/ 0 w 246"/>
                  <a:gd name="T35" fmla="*/ 0 h 159"/>
                  <a:gd name="T36" fmla="*/ 0 w 246"/>
                  <a:gd name="T37" fmla="*/ 0 h 159"/>
                  <a:gd name="T38" fmla="*/ 0 w 246"/>
                  <a:gd name="T39" fmla="*/ 0 h 159"/>
                  <a:gd name="T40" fmla="*/ 0 w 246"/>
                  <a:gd name="T41" fmla="*/ 0 h 159"/>
                  <a:gd name="T42" fmla="*/ 0 w 246"/>
                  <a:gd name="T43" fmla="*/ 0 h 159"/>
                  <a:gd name="T44" fmla="*/ 0 w 246"/>
                  <a:gd name="T45" fmla="*/ 0 h 159"/>
                  <a:gd name="T46" fmla="*/ 0 w 246"/>
                  <a:gd name="T47" fmla="*/ 0 h 159"/>
                  <a:gd name="T48" fmla="*/ 0 w 246"/>
                  <a:gd name="T49" fmla="*/ 0 h 159"/>
                  <a:gd name="T50" fmla="*/ 0 w 246"/>
                  <a:gd name="T51" fmla="*/ 0 h 159"/>
                  <a:gd name="T52" fmla="*/ 0 w 246"/>
                  <a:gd name="T53" fmla="*/ 0 h 159"/>
                  <a:gd name="T54" fmla="*/ 0 w 246"/>
                  <a:gd name="T55" fmla="*/ 0 h 159"/>
                  <a:gd name="T56" fmla="*/ 0 w 246"/>
                  <a:gd name="T57" fmla="*/ 0 h 159"/>
                  <a:gd name="T58" fmla="*/ 0 w 246"/>
                  <a:gd name="T59" fmla="*/ 0 h 159"/>
                  <a:gd name="T60" fmla="*/ 0 w 246"/>
                  <a:gd name="T61" fmla="*/ 0 h 159"/>
                  <a:gd name="T62" fmla="*/ 0 w 246"/>
                  <a:gd name="T63" fmla="*/ 0 h 159"/>
                  <a:gd name="T64" fmla="*/ 0 w 246"/>
                  <a:gd name="T65" fmla="*/ 0 h 159"/>
                  <a:gd name="T66" fmla="*/ 0 w 246"/>
                  <a:gd name="T67" fmla="*/ 0 h 159"/>
                  <a:gd name="T68" fmla="*/ 0 w 246"/>
                  <a:gd name="T69" fmla="*/ 0 h 159"/>
                  <a:gd name="T70" fmla="*/ 0 w 246"/>
                  <a:gd name="T71" fmla="*/ 0 h 159"/>
                  <a:gd name="T72" fmla="*/ 0 w 246"/>
                  <a:gd name="T73" fmla="*/ 0 h 159"/>
                  <a:gd name="T74" fmla="*/ 0 w 246"/>
                  <a:gd name="T75" fmla="*/ 0 h 159"/>
                  <a:gd name="T76" fmla="*/ 0 w 246"/>
                  <a:gd name="T77" fmla="*/ 0 h 159"/>
                  <a:gd name="T78" fmla="*/ 0 w 246"/>
                  <a:gd name="T79" fmla="*/ 0 h 159"/>
                  <a:gd name="T80" fmla="*/ 0 w 246"/>
                  <a:gd name="T81" fmla="*/ 0 h 159"/>
                  <a:gd name="T82" fmla="*/ 0 w 246"/>
                  <a:gd name="T83" fmla="*/ 0 h 159"/>
                  <a:gd name="T84" fmla="*/ 0 w 246"/>
                  <a:gd name="T85" fmla="*/ 0 h 159"/>
                  <a:gd name="T86" fmla="*/ 0 w 246"/>
                  <a:gd name="T87" fmla="*/ 0 h 15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46"/>
                  <a:gd name="T133" fmla="*/ 0 h 159"/>
                  <a:gd name="T134" fmla="*/ 246 w 246"/>
                  <a:gd name="T135" fmla="*/ 159 h 15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46" h="159">
                    <a:moveTo>
                      <a:pt x="0" y="23"/>
                    </a:moveTo>
                    <a:lnTo>
                      <a:pt x="2" y="38"/>
                    </a:lnTo>
                    <a:lnTo>
                      <a:pt x="5" y="51"/>
                    </a:lnTo>
                    <a:lnTo>
                      <a:pt x="9" y="64"/>
                    </a:lnTo>
                    <a:lnTo>
                      <a:pt x="14" y="77"/>
                    </a:lnTo>
                    <a:lnTo>
                      <a:pt x="20" y="89"/>
                    </a:lnTo>
                    <a:lnTo>
                      <a:pt x="27" y="100"/>
                    </a:lnTo>
                    <a:lnTo>
                      <a:pt x="34" y="111"/>
                    </a:lnTo>
                    <a:lnTo>
                      <a:pt x="43" y="120"/>
                    </a:lnTo>
                    <a:lnTo>
                      <a:pt x="52" y="129"/>
                    </a:lnTo>
                    <a:lnTo>
                      <a:pt x="61" y="136"/>
                    </a:lnTo>
                    <a:lnTo>
                      <a:pt x="71" y="143"/>
                    </a:lnTo>
                    <a:lnTo>
                      <a:pt x="82" y="149"/>
                    </a:lnTo>
                    <a:lnTo>
                      <a:pt x="93" y="153"/>
                    </a:lnTo>
                    <a:lnTo>
                      <a:pt x="106" y="156"/>
                    </a:lnTo>
                    <a:lnTo>
                      <a:pt x="118" y="159"/>
                    </a:lnTo>
                    <a:lnTo>
                      <a:pt x="130" y="159"/>
                    </a:lnTo>
                    <a:lnTo>
                      <a:pt x="139" y="159"/>
                    </a:lnTo>
                    <a:lnTo>
                      <a:pt x="148" y="157"/>
                    </a:lnTo>
                    <a:lnTo>
                      <a:pt x="157" y="156"/>
                    </a:lnTo>
                    <a:lnTo>
                      <a:pt x="166" y="153"/>
                    </a:lnTo>
                    <a:lnTo>
                      <a:pt x="174" y="150"/>
                    </a:lnTo>
                    <a:lnTo>
                      <a:pt x="183" y="145"/>
                    </a:lnTo>
                    <a:lnTo>
                      <a:pt x="191" y="142"/>
                    </a:lnTo>
                    <a:lnTo>
                      <a:pt x="198" y="136"/>
                    </a:lnTo>
                    <a:lnTo>
                      <a:pt x="205" y="131"/>
                    </a:lnTo>
                    <a:lnTo>
                      <a:pt x="212" y="124"/>
                    </a:lnTo>
                    <a:lnTo>
                      <a:pt x="219" y="118"/>
                    </a:lnTo>
                    <a:lnTo>
                      <a:pt x="226" y="111"/>
                    </a:lnTo>
                    <a:lnTo>
                      <a:pt x="232" y="102"/>
                    </a:lnTo>
                    <a:lnTo>
                      <a:pt x="237" y="94"/>
                    </a:lnTo>
                    <a:lnTo>
                      <a:pt x="242" y="85"/>
                    </a:lnTo>
                    <a:lnTo>
                      <a:pt x="246" y="76"/>
                    </a:lnTo>
                    <a:lnTo>
                      <a:pt x="246" y="74"/>
                    </a:lnTo>
                    <a:lnTo>
                      <a:pt x="246" y="70"/>
                    </a:lnTo>
                    <a:lnTo>
                      <a:pt x="246" y="68"/>
                    </a:lnTo>
                    <a:lnTo>
                      <a:pt x="246" y="64"/>
                    </a:lnTo>
                    <a:lnTo>
                      <a:pt x="246" y="60"/>
                    </a:lnTo>
                    <a:lnTo>
                      <a:pt x="246" y="58"/>
                    </a:lnTo>
                    <a:lnTo>
                      <a:pt x="246" y="54"/>
                    </a:lnTo>
                    <a:lnTo>
                      <a:pt x="246" y="52"/>
                    </a:lnTo>
                    <a:lnTo>
                      <a:pt x="242" y="62"/>
                    </a:lnTo>
                    <a:lnTo>
                      <a:pt x="238" y="72"/>
                    </a:lnTo>
                    <a:lnTo>
                      <a:pt x="233" y="82"/>
                    </a:lnTo>
                    <a:lnTo>
                      <a:pt x="228" y="90"/>
                    </a:lnTo>
                    <a:lnTo>
                      <a:pt x="221" y="99"/>
                    </a:lnTo>
                    <a:lnTo>
                      <a:pt x="215" y="107"/>
                    </a:lnTo>
                    <a:lnTo>
                      <a:pt x="208" y="114"/>
                    </a:lnTo>
                    <a:lnTo>
                      <a:pt x="201" y="121"/>
                    </a:lnTo>
                    <a:lnTo>
                      <a:pt x="193" y="127"/>
                    </a:lnTo>
                    <a:lnTo>
                      <a:pt x="185" y="132"/>
                    </a:lnTo>
                    <a:lnTo>
                      <a:pt x="177" y="137"/>
                    </a:lnTo>
                    <a:lnTo>
                      <a:pt x="168" y="142"/>
                    </a:lnTo>
                    <a:lnTo>
                      <a:pt x="159" y="144"/>
                    </a:lnTo>
                    <a:lnTo>
                      <a:pt x="149" y="147"/>
                    </a:lnTo>
                    <a:lnTo>
                      <a:pt x="140" y="148"/>
                    </a:lnTo>
                    <a:lnTo>
                      <a:pt x="130" y="148"/>
                    </a:lnTo>
                    <a:lnTo>
                      <a:pt x="118" y="148"/>
                    </a:lnTo>
                    <a:lnTo>
                      <a:pt x="106" y="145"/>
                    </a:lnTo>
                    <a:lnTo>
                      <a:pt x="93" y="142"/>
                    </a:lnTo>
                    <a:lnTo>
                      <a:pt x="82" y="137"/>
                    </a:lnTo>
                    <a:lnTo>
                      <a:pt x="71" y="131"/>
                    </a:lnTo>
                    <a:lnTo>
                      <a:pt x="61" y="124"/>
                    </a:lnTo>
                    <a:lnTo>
                      <a:pt x="52" y="115"/>
                    </a:lnTo>
                    <a:lnTo>
                      <a:pt x="43" y="106"/>
                    </a:lnTo>
                    <a:lnTo>
                      <a:pt x="35" y="95"/>
                    </a:lnTo>
                    <a:lnTo>
                      <a:pt x="28" y="84"/>
                    </a:lnTo>
                    <a:lnTo>
                      <a:pt x="22" y="72"/>
                    </a:lnTo>
                    <a:lnTo>
                      <a:pt x="17" y="59"/>
                    </a:lnTo>
                    <a:lnTo>
                      <a:pt x="13" y="46"/>
                    </a:lnTo>
                    <a:lnTo>
                      <a:pt x="10" y="32"/>
                    </a:lnTo>
                    <a:lnTo>
                      <a:pt x="8" y="17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2" y="14"/>
                    </a:lnTo>
                    <a:lnTo>
                      <a:pt x="1" y="17"/>
                    </a:lnTo>
                    <a:lnTo>
                      <a:pt x="1" y="2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7" name="Freeform 78"/>
              <p:cNvSpPr>
                <a:spLocks/>
              </p:cNvSpPr>
              <p:nvPr/>
            </p:nvSpPr>
            <p:spPr bwMode="auto">
              <a:xfrm>
                <a:off x="1136" y="2657"/>
                <a:ext cx="49" cy="27"/>
              </a:xfrm>
              <a:custGeom>
                <a:avLst/>
                <a:gdLst>
                  <a:gd name="T0" fmla="*/ 0 w 243"/>
                  <a:gd name="T1" fmla="*/ 0 h 164"/>
                  <a:gd name="T2" fmla="*/ 0 w 243"/>
                  <a:gd name="T3" fmla="*/ 0 h 164"/>
                  <a:gd name="T4" fmla="*/ 0 w 243"/>
                  <a:gd name="T5" fmla="*/ 0 h 164"/>
                  <a:gd name="T6" fmla="*/ 0 w 243"/>
                  <a:gd name="T7" fmla="*/ 0 h 164"/>
                  <a:gd name="T8" fmla="*/ 0 w 243"/>
                  <a:gd name="T9" fmla="*/ 0 h 164"/>
                  <a:gd name="T10" fmla="*/ 0 w 243"/>
                  <a:gd name="T11" fmla="*/ 0 h 164"/>
                  <a:gd name="T12" fmla="*/ 0 w 243"/>
                  <a:gd name="T13" fmla="*/ 0 h 164"/>
                  <a:gd name="T14" fmla="*/ 0 w 243"/>
                  <a:gd name="T15" fmla="*/ 0 h 164"/>
                  <a:gd name="T16" fmla="*/ 0 w 243"/>
                  <a:gd name="T17" fmla="*/ 0 h 164"/>
                  <a:gd name="T18" fmla="*/ 0 w 243"/>
                  <a:gd name="T19" fmla="*/ 0 h 164"/>
                  <a:gd name="T20" fmla="*/ 0 w 243"/>
                  <a:gd name="T21" fmla="*/ 0 h 164"/>
                  <a:gd name="T22" fmla="*/ 0 w 243"/>
                  <a:gd name="T23" fmla="*/ 0 h 164"/>
                  <a:gd name="T24" fmla="*/ 0 w 243"/>
                  <a:gd name="T25" fmla="*/ 0 h 164"/>
                  <a:gd name="T26" fmla="*/ 0 w 243"/>
                  <a:gd name="T27" fmla="*/ 0 h 164"/>
                  <a:gd name="T28" fmla="*/ 0 w 243"/>
                  <a:gd name="T29" fmla="*/ 0 h 164"/>
                  <a:gd name="T30" fmla="*/ 0 w 243"/>
                  <a:gd name="T31" fmla="*/ 0 h 164"/>
                  <a:gd name="T32" fmla="*/ 0 w 243"/>
                  <a:gd name="T33" fmla="*/ 0 h 164"/>
                  <a:gd name="T34" fmla="*/ 0 w 243"/>
                  <a:gd name="T35" fmla="*/ 0 h 164"/>
                  <a:gd name="T36" fmla="*/ 0 w 243"/>
                  <a:gd name="T37" fmla="*/ 0 h 164"/>
                  <a:gd name="T38" fmla="*/ 0 w 243"/>
                  <a:gd name="T39" fmla="*/ 0 h 164"/>
                  <a:gd name="T40" fmla="*/ 0 w 243"/>
                  <a:gd name="T41" fmla="*/ 0 h 164"/>
                  <a:gd name="T42" fmla="*/ 0 w 243"/>
                  <a:gd name="T43" fmla="*/ 0 h 164"/>
                  <a:gd name="T44" fmla="*/ 0 w 243"/>
                  <a:gd name="T45" fmla="*/ 0 h 164"/>
                  <a:gd name="T46" fmla="*/ 0 w 243"/>
                  <a:gd name="T47" fmla="*/ 0 h 164"/>
                  <a:gd name="T48" fmla="*/ 0 w 243"/>
                  <a:gd name="T49" fmla="*/ 0 h 164"/>
                  <a:gd name="T50" fmla="*/ 0 w 243"/>
                  <a:gd name="T51" fmla="*/ 0 h 164"/>
                  <a:gd name="T52" fmla="*/ 0 w 243"/>
                  <a:gd name="T53" fmla="*/ 0 h 164"/>
                  <a:gd name="T54" fmla="*/ 0 w 243"/>
                  <a:gd name="T55" fmla="*/ 0 h 164"/>
                  <a:gd name="T56" fmla="*/ 0 w 243"/>
                  <a:gd name="T57" fmla="*/ 0 h 164"/>
                  <a:gd name="T58" fmla="*/ 0 w 243"/>
                  <a:gd name="T59" fmla="*/ 0 h 164"/>
                  <a:gd name="T60" fmla="*/ 0 w 243"/>
                  <a:gd name="T61" fmla="*/ 0 h 164"/>
                  <a:gd name="T62" fmla="*/ 0 w 243"/>
                  <a:gd name="T63" fmla="*/ 0 h 164"/>
                  <a:gd name="T64" fmla="*/ 0 w 243"/>
                  <a:gd name="T65" fmla="*/ 0 h 164"/>
                  <a:gd name="T66" fmla="*/ 0 w 243"/>
                  <a:gd name="T67" fmla="*/ 0 h 164"/>
                  <a:gd name="T68" fmla="*/ 0 w 243"/>
                  <a:gd name="T69" fmla="*/ 0 h 164"/>
                  <a:gd name="T70" fmla="*/ 0 w 243"/>
                  <a:gd name="T71" fmla="*/ 0 h 164"/>
                  <a:gd name="T72" fmla="*/ 0 w 243"/>
                  <a:gd name="T73" fmla="*/ 0 h 164"/>
                  <a:gd name="T74" fmla="*/ 0 w 243"/>
                  <a:gd name="T75" fmla="*/ 0 h 164"/>
                  <a:gd name="T76" fmla="*/ 0 w 243"/>
                  <a:gd name="T77" fmla="*/ 0 h 164"/>
                  <a:gd name="T78" fmla="*/ 0 w 243"/>
                  <a:gd name="T79" fmla="*/ 0 h 164"/>
                  <a:gd name="T80" fmla="*/ 0 w 243"/>
                  <a:gd name="T81" fmla="*/ 0 h 164"/>
                  <a:gd name="T82" fmla="*/ 0 w 243"/>
                  <a:gd name="T83" fmla="*/ 0 h 164"/>
                  <a:gd name="T84" fmla="*/ 0 w 243"/>
                  <a:gd name="T85" fmla="*/ 0 h 164"/>
                  <a:gd name="T86" fmla="*/ 0 w 243"/>
                  <a:gd name="T87" fmla="*/ 0 h 164"/>
                  <a:gd name="T88" fmla="*/ 0 w 243"/>
                  <a:gd name="T89" fmla="*/ 0 h 164"/>
                  <a:gd name="T90" fmla="*/ 0 w 243"/>
                  <a:gd name="T91" fmla="*/ 0 h 164"/>
                  <a:gd name="T92" fmla="*/ 0 w 243"/>
                  <a:gd name="T93" fmla="*/ 0 h 164"/>
                  <a:gd name="T94" fmla="*/ 0 w 243"/>
                  <a:gd name="T95" fmla="*/ 0 h 16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43"/>
                  <a:gd name="T145" fmla="*/ 0 h 164"/>
                  <a:gd name="T146" fmla="*/ 243 w 243"/>
                  <a:gd name="T147" fmla="*/ 164 h 16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43" h="164">
                    <a:moveTo>
                      <a:pt x="0" y="21"/>
                    </a:moveTo>
                    <a:lnTo>
                      <a:pt x="2" y="36"/>
                    </a:lnTo>
                    <a:lnTo>
                      <a:pt x="4" y="50"/>
                    </a:lnTo>
                    <a:lnTo>
                      <a:pt x="8" y="64"/>
                    </a:lnTo>
                    <a:lnTo>
                      <a:pt x="12" y="78"/>
                    </a:lnTo>
                    <a:lnTo>
                      <a:pt x="18" y="90"/>
                    </a:lnTo>
                    <a:lnTo>
                      <a:pt x="24" y="101"/>
                    </a:lnTo>
                    <a:lnTo>
                      <a:pt x="31" y="112"/>
                    </a:lnTo>
                    <a:lnTo>
                      <a:pt x="39" y="122"/>
                    </a:lnTo>
                    <a:lnTo>
                      <a:pt x="48" y="131"/>
                    </a:lnTo>
                    <a:lnTo>
                      <a:pt x="58" y="140"/>
                    </a:lnTo>
                    <a:lnTo>
                      <a:pt x="68" y="147"/>
                    </a:lnTo>
                    <a:lnTo>
                      <a:pt x="79" y="153"/>
                    </a:lnTo>
                    <a:lnTo>
                      <a:pt x="90" y="158"/>
                    </a:lnTo>
                    <a:lnTo>
                      <a:pt x="103" y="161"/>
                    </a:lnTo>
                    <a:lnTo>
                      <a:pt x="115" y="163"/>
                    </a:lnTo>
                    <a:lnTo>
                      <a:pt x="127" y="164"/>
                    </a:lnTo>
                    <a:lnTo>
                      <a:pt x="137" y="164"/>
                    </a:lnTo>
                    <a:lnTo>
                      <a:pt x="146" y="163"/>
                    </a:lnTo>
                    <a:lnTo>
                      <a:pt x="155" y="160"/>
                    </a:lnTo>
                    <a:lnTo>
                      <a:pt x="164" y="157"/>
                    </a:lnTo>
                    <a:lnTo>
                      <a:pt x="173" y="154"/>
                    </a:lnTo>
                    <a:lnTo>
                      <a:pt x="181" y="149"/>
                    </a:lnTo>
                    <a:lnTo>
                      <a:pt x="189" y="145"/>
                    </a:lnTo>
                    <a:lnTo>
                      <a:pt x="197" y="139"/>
                    </a:lnTo>
                    <a:lnTo>
                      <a:pt x="204" y="133"/>
                    </a:lnTo>
                    <a:lnTo>
                      <a:pt x="211" y="125"/>
                    </a:lnTo>
                    <a:lnTo>
                      <a:pt x="217" y="118"/>
                    </a:lnTo>
                    <a:lnTo>
                      <a:pt x="224" y="110"/>
                    </a:lnTo>
                    <a:lnTo>
                      <a:pt x="230" y="101"/>
                    </a:lnTo>
                    <a:lnTo>
                      <a:pt x="235" y="93"/>
                    </a:lnTo>
                    <a:lnTo>
                      <a:pt x="239" y="84"/>
                    </a:lnTo>
                    <a:lnTo>
                      <a:pt x="243" y="74"/>
                    </a:lnTo>
                    <a:lnTo>
                      <a:pt x="243" y="70"/>
                    </a:lnTo>
                    <a:lnTo>
                      <a:pt x="243" y="68"/>
                    </a:lnTo>
                    <a:lnTo>
                      <a:pt x="243" y="64"/>
                    </a:lnTo>
                    <a:lnTo>
                      <a:pt x="243" y="62"/>
                    </a:lnTo>
                    <a:lnTo>
                      <a:pt x="242" y="58"/>
                    </a:lnTo>
                    <a:lnTo>
                      <a:pt x="242" y="56"/>
                    </a:lnTo>
                    <a:lnTo>
                      <a:pt x="241" y="52"/>
                    </a:lnTo>
                    <a:lnTo>
                      <a:pt x="241" y="50"/>
                    </a:lnTo>
                    <a:lnTo>
                      <a:pt x="238" y="61"/>
                    </a:lnTo>
                    <a:lnTo>
                      <a:pt x="234" y="72"/>
                    </a:lnTo>
                    <a:lnTo>
                      <a:pt x="230" y="81"/>
                    </a:lnTo>
                    <a:lnTo>
                      <a:pt x="225" y="91"/>
                    </a:lnTo>
                    <a:lnTo>
                      <a:pt x="219" y="100"/>
                    </a:lnTo>
                    <a:lnTo>
                      <a:pt x="213" y="109"/>
                    </a:lnTo>
                    <a:lnTo>
                      <a:pt x="206" y="116"/>
                    </a:lnTo>
                    <a:lnTo>
                      <a:pt x="199" y="123"/>
                    </a:lnTo>
                    <a:lnTo>
                      <a:pt x="191" y="130"/>
                    </a:lnTo>
                    <a:lnTo>
                      <a:pt x="183" y="136"/>
                    </a:lnTo>
                    <a:lnTo>
                      <a:pt x="174" y="141"/>
                    </a:lnTo>
                    <a:lnTo>
                      <a:pt x="166" y="146"/>
                    </a:lnTo>
                    <a:lnTo>
                      <a:pt x="156" y="148"/>
                    </a:lnTo>
                    <a:lnTo>
                      <a:pt x="147" y="151"/>
                    </a:lnTo>
                    <a:lnTo>
                      <a:pt x="137" y="153"/>
                    </a:lnTo>
                    <a:lnTo>
                      <a:pt x="127" y="153"/>
                    </a:lnTo>
                    <a:lnTo>
                      <a:pt x="115" y="152"/>
                    </a:lnTo>
                    <a:lnTo>
                      <a:pt x="104" y="151"/>
                    </a:lnTo>
                    <a:lnTo>
                      <a:pt x="91" y="147"/>
                    </a:lnTo>
                    <a:lnTo>
                      <a:pt x="81" y="142"/>
                    </a:lnTo>
                    <a:lnTo>
                      <a:pt x="70" y="136"/>
                    </a:lnTo>
                    <a:lnTo>
                      <a:pt x="61" y="129"/>
                    </a:lnTo>
                    <a:lnTo>
                      <a:pt x="52" y="121"/>
                    </a:lnTo>
                    <a:lnTo>
                      <a:pt x="43" y="112"/>
                    </a:lnTo>
                    <a:lnTo>
                      <a:pt x="36" y="101"/>
                    </a:lnTo>
                    <a:lnTo>
                      <a:pt x="29" y="91"/>
                    </a:lnTo>
                    <a:lnTo>
                      <a:pt x="23" y="80"/>
                    </a:lnTo>
                    <a:lnTo>
                      <a:pt x="18" y="68"/>
                    </a:lnTo>
                    <a:lnTo>
                      <a:pt x="14" y="55"/>
                    </a:lnTo>
                    <a:lnTo>
                      <a:pt x="12" y="42"/>
                    </a:lnTo>
                    <a:lnTo>
                      <a:pt x="10" y="27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4" y="13"/>
                    </a:lnTo>
                    <a:lnTo>
                      <a:pt x="3" y="14"/>
                    </a:lnTo>
                    <a:lnTo>
                      <a:pt x="2" y="16"/>
                    </a:lnTo>
                    <a:lnTo>
                      <a:pt x="1" y="19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8" name="Freeform 79"/>
              <p:cNvSpPr>
                <a:spLocks/>
              </p:cNvSpPr>
              <p:nvPr/>
            </p:nvSpPr>
            <p:spPr bwMode="auto">
              <a:xfrm>
                <a:off x="1137" y="2655"/>
                <a:ext cx="48" cy="28"/>
              </a:xfrm>
              <a:custGeom>
                <a:avLst/>
                <a:gdLst>
                  <a:gd name="T0" fmla="*/ 0 w 238"/>
                  <a:gd name="T1" fmla="*/ 0 h 169"/>
                  <a:gd name="T2" fmla="*/ 0 w 238"/>
                  <a:gd name="T3" fmla="*/ 0 h 169"/>
                  <a:gd name="T4" fmla="*/ 0 w 238"/>
                  <a:gd name="T5" fmla="*/ 0 h 169"/>
                  <a:gd name="T6" fmla="*/ 0 w 238"/>
                  <a:gd name="T7" fmla="*/ 0 h 169"/>
                  <a:gd name="T8" fmla="*/ 0 w 238"/>
                  <a:gd name="T9" fmla="*/ 0 h 169"/>
                  <a:gd name="T10" fmla="*/ 0 w 238"/>
                  <a:gd name="T11" fmla="*/ 0 h 169"/>
                  <a:gd name="T12" fmla="*/ 0 w 238"/>
                  <a:gd name="T13" fmla="*/ 0 h 169"/>
                  <a:gd name="T14" fmla="*/ 0 w 238"/>
                  <a:gd name="T15" fmla="*/ 0 h 169"/>
                  <a:gd name="T16" fmla="*/ 0 w 238"/>
                  <a:gd name="T17" fmla="*/ 0 h 169"/>
                  <a:gd name="T18" fmla="*/ 0 w 238"/>
                  <a:gd name="T19" fmla="*/ 0 h 169"/>
                  <a:gd name="T20" fmla="*/ 0 w 238"/>
                  <a:gd name="T21" fmla="*/ 0 h 169"/>
                  <a:gd name="T22" fmla="*/ 0 w 238"/>
                  <a:gd name="T23" fmla="*/ 0 h 169"/>
                  <a:gd name="T24" fmla="*/ 0 w 238"/>
                  <a:gd name="T25" fmla="*/ 0 h 169"/>
                  <a:gd name="T26" fmla="*/ 0 w 238"/>
                  <a:gd name="T27" fmla="*/ 0 h 169"/>
                  <a:gd name="T28" fmla="*/ 0 w 238"/>
                  <a:gd name="T29" fmla="*/ 0 h 169"/>
                  <a:gd name="T30" fmla="*/ 0 w 238"/>
                  <a:gd name="T31" fmla="*/ 0 h 169"/>
                  <a:gd name="T32" fmla="*/ 0 w 238"/>
                  <a:gd name="T33" fmla="*/ 0 h 169"/>
                  <a:gd name="T34" fmla="*/ 0 w 238"/>
                  <a:gd name="T35" fmla="*/ 0 h 169"/>
                  <a:gd name="T36" fmla="*/ 0 w 238"/>
                  <a:gd name="T37" fmla="*/ 0 h 169"/>
                  <a:gd name="T38" fmla="*/ 0 w 238"/>
                  <a:gd name="T39" fmla="*/ 0 h 169"/>
                  <a:gd name="T40" fmla="*/ 0 w 238"/>
                  <a:gd name="T41" fmla="*/ 0 h 169"/>
                  <a:gd name="T42" fmla="*/ 0 w 238"/>
                  <a:gd name="T43" fmla="*/ 0 h 169"/>
                  <a:gd name="T44" fmla="*/ 0 w 238"/>
                  <a:gd name="T45" fmla="*/ 0 h 169"/>
                  <a:gd name="T46" fmla="*/ 0 w 238"/>
                  <a:gd name="T47" fmla="*/ 0 h 169"/>
                  <a:gd name="T48" fmla="*/ 0 w 238"/>
                  <a:gd name="T49" fmla="*/ 0 h 169"/>
                  <a:gd name="T50" fmla="*/ 0 w 238"/>
                  <a:gd name="T51" fmla="*/ 0 h 169"/>
                  <a:gd name="T52" fmla="*/ 0 w 238"/>
                  <a:gd name="T53" fmla="*/ 0 h 169"/>
                  <a:gd name="T54" fmla="*/ 0 w 238"/>
                  <a:gd name="T55" fmla="*/ 0 h 169"/>
                  <a:gd name="T56" fmla="*/ 0 w 238"/>
                  <a:gd name="T57" fmla="*/ 0 h 169"/>
                  <a:gd name="T58" fmla="*/ 0 w 238"/>
                  <a:gd name="T59" fmla="*/ 0 h 169"/>
                  <a:gd name="T60" fmla="*/ 0 w 238"/>
                  <a:gd name="T61" fmla="*/ 0 h 169"/>
                  <a:gd name="T62" fmla="*/ 0 w 238"/>
                  <a:gd name="T63" fmla="*/ 0 h 169"/>
                  <a:gd name="T64" fmla="*/ 0 w 238"/>
                  <a:gd name="T65" fmla="*/ 0 h 169"/>
                  <a:gd name="T66" fmla="*/ 0 w 238"/>
                  <a:gd name="T67" fmla="*/ 0 h 169"/>
                  <a:gd name="T68" fmla="*/ 0 w 238"/>
                  <a:gd name="T69" fmla="*/ 0 h 169"/>
                  <a:gd name="T70" fmla="*/ 0 w 238"/>
                  <a:gd name="T71" fmla="*/ 0 h 169"/>
                  <a:gd name="T72" fmla="*/ 0 w 238"/>
                  <a:gd name="T73" fmla="*/ 0 h 169"/>
                  <a:gd name="T74" fmla="*/ 0 w 238"/>
                  <a:gd name="T75" fmla="*/ 0 h 169"/>
                  <a:gd name="T76" fmla="*/ 0 w 238"/>
                  <a:gd name="T77" fmla="*/ 0 h 169"/>
                  <a:gd name="T78" fmla="*/ 0 w 238"/>
                  <a:gd name="T79" fmla="*/ 0 h 169"/>
                  <a:gd name="T80" fmla="*/ 0 w 238"/>
                  <a:gd name="T81" fmla="*/ 0 h 169"/>
                  <a:gd name="T82" fmla="*/ 0 w 238"/>
                  <a:gd name="T83" fmla="*/ 0 h 169"/>
                  <a:gd name="T84" fmla="*/ 0 w 238"/>
                  <a:gd name="T85" fmla="*/ 0 h 169"/>
                  <a:gd name="T86" fmla="*/ 0 w 238"/>
                  <a:gd name="T87" fmla="*/ 0 h 169"/>
                  <a:gd name="T88" fmla="*/ 0 w 238"/>
                  <a:gd name="T89" fmla="*/ 0 h 169"/>
                  <a:gd name="T90" fmla="*/ 0 w 238"/>
                  <a:gd name="T91" fmla="*/ 0 h 169"/>
                  <a:gd name="T92" fmla="*/ 0 w 238"/>
                  <a:gd name="T93" fmla="*/ 0 h 169"/>
                  <a:gd name="T94" fmla="*/ 0 w 238"/>
                  <a:gd name="T95" fmla="*/ 0 h 169"/>
                  <a:gd name="T96" fmla="*/ 0 w 238"/>
                  <a:gd name="T97" fmla="*/ 0 h 169"/>
                  <a:gd name="T98" fmla="*/ 0 w 238"/>
                  <a:gd name="T99" fmla="*/ 0 h 169"/>
                  <a:gd name="T100" fmla="*/ 0 w 238"/>
                  <a:gd name="T101" fmla="*/ 0 h 169"/>
                  <a:gd name="T102" fmla="*/ 0 w 238"/>
                  <a:gd name="T103" fmla="*/ 0 h 1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38"/>
                  <a:gd name="T157" fmla="*/ 0 h 169"/>
                  <a:gd name="T158" fmla="*/ 238 w 238"/>
                  <a:gd name="T159" fmla="*/ 169 h 1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38" h="169">
                    <a:moveTo>
                      <a:pt x="0" y="21"/>
                    </a:moveTo>
                    <a:lnTo>
                      <a:pt x="0" y="21"/>
                    </a:lnTo>
                    <a:lnTo>
                      <a:pt x="0" y="23"/>
                    </a:lnTo>
                    <a:lnTo>
                      <a:pt x="0" y="24"/>
                    </a:lnTo>
                    <a:lnTo>
                      <a:pt x="0" y="38"/>
                    </a:lnTo>
                    <a:lnTo>
                      <a:pt x="2" y="53"/>
                    </a:lnTo>
                    <a:lnTo>
                      <a:pt x="5" y="67"/>
                    </a:lnTo>
                    <a:lnTo>
                      <a:pt x="9" y="80"/>
                    </a:lnTo>
                    <a:lnTo>
                      <a:pt x="14" y="93"/>
                    </a:lnTo>
                    <a:lnTo>
                      <a:pt x="20" y="105"/>
                    </a:lnTo>
                    <a:lnTo>
                      <a:pt x="27" y="116"/>
                    </a:lnTo>
                    <a:lnTo>
                      <a:pt x="35" y="127"/>
                    </a:lnTo>
                    <a:lnTo>
                      <a:pt x="44" y="136"/>
                    </a:lnTo>
                    <a:lnTo>
                      <a:pt x="53" y="145"/>
                    </a:lnTo>
                    <a:lnTo>
                      <a:pt x="63" y="152"/>
                    </a:lnTo>
                    <a:lnTo>
                      <a:pt x="74" y="158"/>
                    </a:lnTo>
                    <a:lnTo>
                      <a:pt x="85" y="163"/>
                    </a:lnTo>
                    <a:lnTo>
                      <a:pt x="98" y="166"/>
                    </a:lnTo>
                    <a:lnTo>
                      <a:pt x="110" y="169"/>
                    </a:lnTo>
                    <a:lnTo>
                      <a:pt x="122" y="169"/>
                    </a:lnTo>
                    <a:lnTo>
                      <a:pt x="132" y="169"/>
                    </a:lnTo>
                    <a:lnTo>
                      <a:pt x="141" y="168"/>
                    </a:lnTo>
                    <a:lnTo>
                      <a:pt x="151" y="165"/>
                    </a:lnTo>
                    <a:lnTo>
                      <a:pt x="160" y="162"/>
                    </a:lnTo>
                    <a:lnTo>
                      <a:pt x="169" y="158"/>
                    </a:lnTo>
                    <a:lnTo>
                      <a:pt x="177" y="153"/>
                    </a:lnTo>
                    <a:lnTo>
                      <a:pt x="185" y="148"/>
                    </a:lnTo>
                    <a:lnTo>
                      <a:pt x="193" y="142"/>
                    </a:lnTo>
                    <a:lnTo>
                      <a:pt x="200" y="135"/>
                    </a:lnTo>
                    <a:lnTo>
                      <a:pt x="207" y="128"/>
                    </a:lnTo>
                    <a:lnTo>
                      <a:pt x="213" y="120"/>
                    </a:lnTo>
                    <a:lnTo>
                      <a:pt x="220" y="111"/>
                    </a:lnTo>
                    <a:lnTo>
                      <a:pt x="225" y="103"/>
                    </a:lnTo>
                    <a:lnTo>
                      <a:pt x="230" y="93"/>
                    </a:lnTo>
                    <a:lnTo>
                      <a:pt x="234" y="83"/>
                    </a:lnTo>
                    <a:lnTo>
                      <a:pt x="238" y="73"/>
                    </a:lnTo>
                    <a:lnTo>
                      <a:pt x="237" y="69"/>
                    </a:lnTo>
                    <a:lnTo>
                      <a:pt x="237" y="67"/>
                    </a:lnTo>
                    <a:lnTo>
                      <a:pt x="236" y="63"/>
                    </a:lnTo>
                    <a:lnTo>
                      <a:pt x="236" y="61"/>
                    </a:lnTo>
                    <a:lnTo>
                      <a:pt x="235" y="57"/>
                    </a:lnTo>
                    <a:lnTo>
                      <a:pt x="235" y="55"/>
                    </a:lnTo>
                    <a:lnTo>
                      <a:pt x="234" y="51"/>
                    </a:lnTo>
                    <a:lnTo>
                      <a:pt x="234" y="49"/>
                    </a:lnTo>
                    <a:lnTo>
                      <a:pt x="231" y="61"/>
                    </a:lnTo>
                    <a:lnTo>
                      <a:pt x="228" y="72"/>
                    </a:lnTo>
                    <a:lnTo>
                      <a:pt x="224" y="83"/>
                    </a:lnTo>
                    <a:lnTo>
                      <a:pt x="220" y="92"/>
                    </a:lnTo>
                    <a:lnTo>
                      <a:pt x="214" y="102"/>
                    </a:lnTo>
                    <a:lnTo>
                      <a:pt x="208" y="111"/>
                    </a:lnTo>
                    <a:lnTo>
                      <a:pt x="201" y="120"/>
                    </a:lnTo>
                    <a:lnTo>
                      <a:pt x="194" y="127"/>
                    </a:lnTo>
                    <a:lnTo>
                      <a:pt x="187" y="134"/>
                    </a:lnTo>
                    <a:lnTo>
                      <a:pt x="179" y="140"/>
                    </a:lnTo>
                    <a:lnTo>
                      <a:pt x="170" y="146"/>
                    </a:lnTo>
                    <a:lnTo>
                      <a:pt x="161" y="151"/>
                    </a:lnTo>
                    <a:lnTo>
                      <a:pt x="152" y="154"/>
                    </a:lnTo>
                    <a:lnTo>
                      <a:pt x="142" y="157"/>
                    </a:lnTo>
                    <a:lnTo>
                      <a:pt x="132" y="158"/>
                    </a:lnTo>
                    <a:lnTo>
                      <a:pt x="122" y="158"/>
                    </a:lnTo>
                    <a:lnTo>
                      <a:pt x="111" y="158"/>
                    </a:lnTo>
                    <a:lnTo>
                      <a:pt x="99" y="156"/>
                    </a:lnTo>
                    <a:lnTo>
                      <a:pt x="88" y="152"/>
                    </a:lnTo>
                    <a:lnTo>
                      <a:pt x="77" y="148"/>
                    </a:lnTo>
                    <a:lnTo>
                      <a:pt x="67" y="142"/>
                    </a:lnTo>
                    <a:lnTo>
                      <a:pt x="58" y="135"/>
                    </a:lnTo>
                    <a:lnTo>
                      <a:pt x="50" y="128"/>
                    </a:lnTo>
                    <a:lnTo>
                      <a:pt x="42" y="120"/>
                    </a:lnTo>
                    <a:lnTo>
                      <a:pt x="34" y="110"/>
                    </a:lnTo>
                    <a:lnTo>
                      <a:pt x="28" y="99"/>
                    </a:lnTo>
                    <a:lnTo>
                      <a:pt x="22" y="89"/>
                    </a:lnTo>
                    <a:lnTo>
                      <a:pt x="18" y="77"/>
                    </a:lnTo>
                    <a:lnTo>
                      <a:pt x="14" y="63"/>
                    </a:lnTo>
                    <a:lnTo>
                      <a:pt x="11" y="51"/>
                    </a:lnTo>
                    <a:lnTo>
                      <a:pt x="9" y="37"/>
                    </a:lnTo>
                    <a:lnTo>
                      <a:pt x="9" y="24"/>
                    </a:lnTo>
                    <a:lnTo>
                      <a:pt x="9" y="20"/>
                    </a:lnTo>
                    <a:lnTo>
                      <a:pt x="9" y="18"/>
                    </a:lnTo>
                    <a:lnTo>
                      <a:pt x="9" y="15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7"/>
                    </a:lnTo>
                    <a:lnTo>
                      <a:pt x="5" y="9"/>
                    </a:lnTo>
                    <a:lnTo>
                      <a:pt x="4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5C19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9" name="Freeform 80"/>
              <p:cNvSpPr>
                <a:spLocks/>
              </p:cNvSpPr>
              <p:nvPr/>
            </p:nvSpPr>
            <p:spPr bwMode="auto">
              <a:xfrm>
                <a:off x="1138" y="2654"/>
                <a:ext cx="46" cy="29"/>
              </a:xfrm>
              <a:custGeom>
                <a:avLst/>
                <a:gdLst>
                  <a:gd name="T0" fmla="*/ 0 w 232"/>
                  <a:gd name="T1" fmla="*/ 0 h 174"/>
                  <a:gd name="T2" fmla="*/ 0 w 232"/>
                  <a:gd name="T3" fmla="*/ 0 h 174"/>
                  <a:gd name="T4" fmla="*/ 0 w 232"/>
                  <a:gd name="T5" fmla="*/ 0 h 174"/>
                  <a:gd name="T6" fmla="*/ 0 w 232"/>
                  <a:gd name="T7" fmla="*/ 0 h 174"/>
                  <a:gd name="T8" fmla="*/ 0 w 232"/>
                  <a:gd name="T9" fmla="*/ 0 h 174"/>
                  <a:gd name="T10" fmla="*/ 0 w 232"/>
                  <a:gd name="T11" fmla="*/ 0 h 174"/>
                  <a:gd name="T12" fmla="*/ 0 w 232"/>
                  <a:gd name="T13" fmla="*/ 0 h 174"/>
                  <a:gd name="T14" fmla="*/ 0 w 232"/>
                  <a:gd name="T15" fmla="*/ 0 h 174"/>
                  <a:gd name="T16" fmla="*/ 0 w 232"/>
                  <a:gd name="T17" fmla="*/ 0 h 174"/>
                  <a:gd name="T18" fmla="*/ 0 w 232"/>
                  <a:gd name="T19" fmla="*/ 0 h 174"/>
                  <a:gd name="T20" fmla="*/ 0 w 232"/>
                  <a:gd name="T21" fmla="*/ 0 h 174"/>
                  <a:gd name="T22" fmla="*/ 0 w 232"/>
                  <a:gd name="T23" fmla="*/ 0 h 174"/>
                  <a:gd name="T24" fmla="*/ 0 w 232"/>
                  <a:gd name="T25" fmla="*/ 0 h 174"/>
                  <a:gd name="T26" fmla="*/ 0 w 232"/>
                  <a:gd name="T27" fmla="*/ 0 h 174"/>
                  <a:gd name="T28" fmla="*/ 0 w 232"/>
                  <a:gd name="T29" fmla="*/ 0 h 174"/>
                  <a:gd name="T30" fmla="*/ 0 w 232"/>
                  <a:gd name="T31" fmla="*/ 0 h 174"/>
                  <a:gd name="T32" fmla="*/ 0 w 232"/>
                  <a:gd name="T33" fmla="*/ 0 h 174"/>
                  <a:gd name="T34" fmla="*/ 0 w 232"/>
                  <a:gd name="T35" fmla="*/ 0 h 174"/>
                  <a:gd name="T36" fmla="*/ 0 w 232"/>
                  <a:gd name="T37" fmla="*/ 0 h 174"/>
                  <a:gd name="T38" fmla="*/ 0 w 232"/>
                  <a:gd name="T39" fmla="*/ 0 h 174"/>
                  <a:gd name="T40" fmla="*/ 0 w 232"/>
                  <a:gd name="T41" fmla="*/ 0 h 174"/>
                  <a:gd name="T42" fmla="*/ 0 w 232"/>
                  <a:gd name="T43" fmla="*/ 0 h 174"/>
                  <a:gd name="T44" fmla="*/ 0 w 232"/>
                  <a:gd name="T45" fmla="*/ 0 h 174"/>
                  <a:gd name="T46" fmla="*/ 0 w 232"/>
                  <a:gd name="T47" fmla="*/ 0 h 174"/>
                  <a:gd name="T48" fmla="*/ 0 w 232"/>
                  <a:gd name="T49" fmla="*/ 0 h 174"/>
                  <a:gd name="T50" fmla="*/ 0 w 232"/>
                  <a:gd name="T51" fmla="*/ 0 h 174"/>
                  <a:gd name="T52" fmla="*/ 0 w 232"/>
                  <a:gd name="T53" fmla="*/ 0 h 174"/>
                  <a:gd name="T54" fmla="*/ 0 w 232"/>
                  <a:gd name="T55" fmla="*/ 0 h 174"/>
                  <a:gd name="T56" fmla="*/ 0 w 232"/>
                  <a:gd name="T57" fmla="*/ 0 h 174"/>
                  <a:gd name="T58" fmla="*/ 0 w 232"/>
                  <a:gd name="T59" fmla="*/ 0 h 174"/>
                  <a:gd name="T60" fmla="*/ 0 w 232"/>
                  <a:gd name="T61" fmla="*/ 0 h 174"/>
                  <a:gd name="T62" fmla="*/ 0 w 232"/>
                  <a:gd name="T63" fmla="*/ 0 h 174"/>
                  <a:gd name="T64" fmla="*/ 0 w 232"/>
                  <a:gd name="T65" fmla="*/ 0 h 174"/>
                  <a:gd name="T66" fmla="*/ 0 w 232"/>
                  <a:gd name="T67" fmla="*/ 0 h 174"/>
                  <a:gd name="T68" fmla="*/ 0 w 232"/>
                  <a:gd name="T69" fmla="*/ 0 h 174"/>
                  <a:gd name="T70" fmla="*/ 0 w 232"/>
                  <a:gd name="T71" fmla="*/ 0 h 174"/>
                  <a:gd name="T72" fmla="*/ 0 w 232"/>
                  <a:gd name="T73" fmla="*/ 0 h 174"/>
                  <a:gd name="T74" fmla="*/ 0 w 232"/>
                  <a:gd name="T75" fmla="*/ 0 h 174"/>
                  <a:gd name="T76" fmla="*/ 0 w 232"/>
                  <a:gd name="T77" fmla="*/ 0 h 174"/>
                  <a:gd name="T78" fmla="*/ 0 w 232"/>
                  <a:gd name="T79" fmla="*/ 0 h 174"/>
                  <a:gd name="T80" fmla="*/ 0 w 232"/>
                  <a:gd name="T81" fmla="*/ 0 h 174"/>
                  <a:gd name="T82" fmla="*/ 0 w 232"/>
                  <a:gd name="T83" fmla="*/ 0 h 174"/>
                  <a:gd name="T84" fmla="*/ 0 w 232"/>
                  <a:gd name="T85" fmla="*/ 0 h 174"/>
                  <a:gd name="T86" fmla="*/ 0 w 232"/>
                  <a:gd name="T87" fmla="*/ 0 h 174"/>
                  <a:gd name="T88" fmla="*/ 0 w 232"/>
                  <a:gd name="T89" fmla="*/ 0 h 174"/>
                  <a:gd name="T90" fmla="*/ 0 w 232"/>
                  <a:gd name="T91" fmla="*/ 0 h 174"/>
                  <a:gd name="T92" fmla="*/ 0 w 232"/>
                  <a:gd name="T93" fmla="*/ 0 h 174"/>
                  <a:gd name="T94" fmla="*/ 0 w 232"/>
                  <a:gd name="T95" fmla="*/ 0 h 1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32"/>
                  <a:gd name="T145" fmla="*/ 0 h 174"/>
                  <a:gd name="T146" fmla="*/ 232 w 232"/>
                  <a:gd name="T147" fmla="*/ 174 h 17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32" h="174">
                    <a:moveTo>
                      <a:pt x="1" y="21"/>
                    </a:moveTo>
                    <a:lnTo>
                      <a:pt x="1" y="22"/>
                    </a:lnTo>
                    <a:lnTo>
                      <a:pt x="0" y="24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4"/>
                    </a:lnTo>
                    <a:lnTo>
                      <a:pt x="1" y="48"/>
                    </a:lnTo>
                    <a:lnTo>
                      <a:pt x="3" y="63"/>
                    </a:lnTo>
                    <a:lnTo>
                      <a:pt x="5" y="76"/>
                    </a:lnTo>
                    <a:lnTo>
                      <a:pt x="9" y="89"/>
                    </a:lnTo>
                    <a:lnTo>
                      <a:pt x="14" y="101"/>
                    </a:lnTo>
                    <a:lnTo>
                      <a:pt x="20" y="112"/>
                    </a:lnTo>
                    <a:lnTo>
                      <a:pt x="27" y="122"/>
                    </a:lnTo>
                    <a:lnTo>
                      <a:pt x="34" y="133"/>
                    </a:lnTo>
                    <a:lnTo>
                      <a:pt x="43" y="142"/>
                    </a:lnTo>
                    <a:lnTo>
                      <a:pt x="52" y="150"/>
                    </a:lnTo>
                    <a:lnTo>
                      <a:pt x="61" y="157"/>
                    </a:lnTo>
                    <a:lnTo>
                      <a:pt x="72" y="163"/>
                    </a:lnTo>
                    <a:lnTo>
                      <a:pt x="82" y="168"/>
                    </a:lnTo>
                    <a:lnTo>
                      <a:pt x="95" y="172"/>
                    </a:lnTo>
                    <a:lnTo>
                      <a:pt x="106" y="173"/>
                    </a:lnTo>
                    <a:lnTo>
                      <a:pt x="118" y="174"/>
                    </a:lnTo>
                    <a:lnTo>
                      <a:pt x="128" y="174"/>
                    </a:lnTo>
                    <a:lnTo>
                      <a:pt x="138" y="172"/>
                    </a:lnTo>
                    <a:lnTo>
                      <a:pt x="147" y="169"/>
                    </a:lnTo>
                    <a:lnTo>
                      <a:pt x="157" y="167"/>
                    </a:lnTo>
                    <a:lnTo>
                      <a:pt x="165" y="162"/>
                    </a:lnTo>
                    <a:lnTo>
                      <a:pt x="174" y="157"/>
                    </a:lnTo>
                    <a:lnTo>
                      <a:pt x="182" y="151"/>
                    </a:lnTo>
                    <a:lnTo>
                      <a:pt x="190" y="145"/>
                    </a:lnTo>
                    <a:lnTo>
                      <a:pt x="197" y="137"/>
                    </a:lnTo>
                    <a:lnTo>
                      <a:pt x="204" y="130"/>
                    </a:lnTo>
                    <a:lnTo>
                      <a:pt x="210" y="121"/>
                    </a:lnTo>
                    <a:lnTo>
                      <a:pt x="216" y="112"/>
                    </a:lnTo>
                    <a:lnTo>
                      <a:pt x="221" y="102"/>
                    </a:lnTo>
                    <a:lnTo>
                      <a:pt x="225" y="93"/>
                    </a:lnTo>
                    <a:lnTo>
                      <a:pt x="229" y="82"/>
                    </a:lnTo>
                    <a:lnTo>
                      <a:pt x="232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0" y="61"/>
                    </a:lnTo>
                    <a:lnTo>
                      <a:pt x="230" y="59"/>
                    </a:lnTo>
                    <a:lnTo>
                      <a:pt x="229" y="55"/>
                    </a:lnTo>
                    <a:lnTo>
                      <a:pt x="228" y="53"/>
                    </a:lnTo>
                    <a:lnTo>
                      <a:pt x="227" y="51"/>
                    </a:lnTo>
                    <a:lnTo>
                      <a:pt x="226" y="47"/>
                    </a:lnTo>
                    <a:lnTo>
                      <a:pt x="225" y="59"/>
                    </a:lnTo>
                    <a:lnTo>
                      <a:pt x="223" y="71"/>
                    </a:lnTo>
                    <a:lnTo>
                      <a:pt x="219" y="82"/>
                    </a:lnTo>
                    <a:lnTo>
                      <a:pt x="215" y="93"/>
                    </a:lnTo>
                    <a:lnTo>
                      <a:pt x="209" y="103"/>
                    </a:lnTo>
                    <a:lnTo>
                      <a:pt x="204" y="113"/>
                    </a:lnTo>
                    <a:lnTo>
                      <a:pt x="197" y="121"/>
                    </a:lnTo>
                    <a:lnTo>
                      <a:pt x="191" y="130"/>
                    </a:lnTo>
                    <a:lnTo>
                      <a:pt x="183" y="137"/>
                    </a:lnTo>
                    <a:lnTo>
                      <a:pt x="175" y="144"/>
                    </a:lnTo>
                    <a:lnTo>
                      <a:pt x="167" y="149"/>
                    </a:lnTo>
                    <a:lnTo>
                      <a:pt x="158" y="155"/>
                    </a:lnTo>
                    <a:lnTo>
                      <a:pt x="148" y="158"/>
                    </a:lnTo>
                    <a:lnTo>
                      <a:pt x="139" y="161"/>
                    </a:lnTo>
                    <a:lnTo>
                      <a:pt x="128" y="162"/>
                    </a:lnTo>
                    <a:lnTo>
                      <a:pt x="118" y="163"/>
                    </a:lnTo>
                    <a:lnTo>
                      <a:pt x="107" y="162"/>
                    </a:lnTo>
                    <a:lnTo>
                      <a:pt x="96" y="161"/>
                    </a:lnTo>
                    <a:lnTo>
                      <a:pt x="85" y="157"/>
                    </a:lnTo>
                    <a:lnTo>
                      <a:pt x="75" y="152"/>
                    </a:lnTo>
                    <a:lnTo>
                      <a:pt x="66" y="148"/>
                    </a:lnTo>
                    <a:lnTo>
                      <a:pt x="57" y="142"/>
                    </a:lnTo>
                    <a:lnTo>
                      <a:pt x="48" y="133"/>
                    </a:lnTo>
                    <a:lnTo>
                      <a:pt x="41" y="125"/>
                    </a:lnTo>
                    <a:lnTo>
                      <a:pt x="34" y="116"/>
                    </a:lnTo>
                    <a:lnTo>
                      <a:pt x="28" y="106"/>
                    </a:lnTo>
                    <a:lnTo>
                      <a:pt x="22" y="95"/>
                    </a:lnTo>
                    <a:lnTo>
                      <a:pt x="18" y="84"/>
                    </a:lnTo>
                    <a:lnTo>
                      <a:pt x="14" y="72"/>
                    </a:lnTo>
                    <a:lnTo>
                      <a:pt x="11" y="60"/>
                    </a:lnTo>
                    <a:lnTo>
                      <a:pt x="10" y="47"/>
                    </a:lnTo>
                    <a:lnTo>
                      <a:pt x="9" y="34"/>
                    </a:lnTo>
                    <a:lnTo>
                      <a:pt x="9" y="29"/>
                    </a:lnTo>
                    <a:lnTo>
                      <a:pt x="9" y="25"/>
                    </a:lnTo>
                    <a:lnTo>
                      <a:pt x="10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1" y="3"/>
                    </a:lnTo>
                    <a:lnTo>
                      <a:pt x="10" y="5"/>
                    </a:lnTo>
                    <a:lnTo>
                      <a:pt x="8" y="7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4" y="15"/>
                    </a:lnTo>
                    <a:lnTo>
                      <a:pt x="2" y="18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5C3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0" name="Freeform 81"/>
              <p:cNvSpPr>
                <a:spLocks/>
              </p:cNvSpPr>
              <p:nvPr/>
            </p:nvSpPr>
            <p:spPr bwMode="auto">
              <a:xfrm>
                <a:off x="1139" y="2652"/>
                <a:ext cx="45" cy="30"/>
              </a:xfrm>
              <a:custGeom>
                <a:avLst/>
                <a:gdLst>
                  <a:gd name="T0" fmla="*/ 0 w 225"/>
                  <a:gd name="T1" fmla="*/ 0 h 176"/>
                  <a:gd name="T2" fmla="*/ 0 w 225"/>
                  <a:gd name="T3" fmla="*/ 0 h 176"/>
                  <a:gd name="T4" fmla="*/ 0 w 225"/>
                  <a:gd name="T5" fmla="*/ 0 h 176"/>
                  <a:gd name="T6" fmla="*/ 0 w 225"/>
                  <a:gd name="T7" fmla="*/ 0 h 176"/>
                  <a:gd name="T8" fmla="*/ 0 w 225"/>
                  <a:gd name="T9" fmla="*/ 0 h 176"/>
                  <a:gd name="T10" fmla="*/ 0 w 225"/>
                  <a:gd name="T11" fmla="*/ 0 h 176"/>
                  <a:gd name="T12" fmla="*/ 0 w 225"/>
                  <a:gd name="T13" fmla="*/ 0 h 176"/>
                  <a:gd name="T14" fmla="*/ 0 w 225"/>
                  <a:gd name="T15" fmla="*/ 0 h 176"/>
                  <a:gd name="T16" fmla="*/ 0 w 225"/>
                  <a:gd name="T17" fmla="*/ 0 h 176"/>
                  <a:gd name="T18" fmla="*/ 0 w 225"/>
                  <a:gd name="T19" fmla="*/ 0 h 176"/>
                  <a:gd name="T20" fmla="*/ 0 w 225"/>
                  <a:gd name="T21" fmla="*/ 0 h 176"/>
                  <a:gd name="T22" fmla="*/ 0 w 225"/>
                  <a:gd name="T23" fmla="*/ 0 h 176"/>
                  <a:gd name="T24" fmla="*/ 0 w 225"/>
                  <a:gd name="T25" fmla="*/ 0 h 176"/>
                  <a:gd name="T26" fmla="*/ 0 w 225"/>
                  <a:gd name="T27" fmla="*/ 0 h 176"/>
                  <a:gd name="T28" fmla="*/ 0 w 225"/>
                  <a:gd name="T29" fmla="*/ 0 h 176"/>
                  <a:gd name="T30" fmla="*/ 0 w 225"/>
                  <a:gd name="T31" fmla="*/ 0 h 176"/>
                  <a:gd name="T32" fmla="*/ 0 w 225"/>
                  <a:gd name="T33" fmla="*/ 0 h 176"/>
                  <a:gd name="T34" fmla="*/ 0 w 225"/>
                  <a:gd name="T35" fmla="*/ 0 h 176"/>
                  <a:gd name="T36" fmla="*/ 0 w 225"/>
                  <a:gd name="T37" fmla="*/ 0 h 176"/>
                  <a:gd name="T38" fmla="*/ 0 w 225"/>
                  <a:gd name="T39" fmla="*/ 0 h 176"/>
                  <a:gd name="T40" fmla="*/ 0 w 225"/>
                  <a:gd name="T41" fmla="*/ 0 h 176"/>
                  <a:gd name="T42" fmla="*/ 0 w 225"/>
                  <a:gd name="T43" fmla="*/ 0 h 176"/>
                  <a:gd name="T44" fmla="*/ 0 w 225"/>
                  <a:gd name="T45" fmla="*/ 0 h 176"/>
                  <a:gd name="T46" fmla="*/ 0 w 225"/>
                  <a:gd name="T47" fmla="*/ 0 h 176"/>
                  <a:gd name="T48" fmla="*/ 0 w 225"/>
                  <a:gd name="T49" fmla="*/ 0 h 176"/>
                  <a:gd name="T50" fmla="*/ 0 w 225"/>
                  <a:gd name="T51" fmla="*/ 0 h 176"/>
                  <a:gd name="T52" fmla="*/ 0 w 225"/>
                  <a:gd name="T53" fmla="*/ 0 h 176"/>
                  <a:gd name="T54" fmla="*/ 0 w 225"/>
                  <a:gd name="T55" fmla="*/ 0 h 176"/>
                  <a:gd name="T56" fmla="*/ 0 w 225"/>
                  <a:gd name="T57" fmla="*/ 0 h 176"/>
                  <a:gd name="T58" fmla="*/ 0 w 225"/>
                  <a:gd name="T59" fmla="*/ 0 h 176"/>
                  <a:gd name="T60" fmla="*/ 0 w 225"/>
                  <a:gd name="T61" fmla="*/ 0 h 176"/>
                  <a:gd name="T62" fmla="*/ 0 w 225"/>
                  <a:gd name="T63" fmla="*/ 0 h 176"/>
                  <a:gd name="T64" fmla="*/ 0 w 225"/>
                  <a:gd name="T65" fmla="*/ 0 h 176"/>
                  <a:gd name="T66" fmla="*/ 0 w 225"/>
                  <a:gd name="T67" fmla="*/ 0 h 176"/>
                  <a:gd name="T68" fmla="*/ 0 w 225"/>
                  <a:gd name="T69" fmla="*/ 0 h 176"/>
                  <a:gd name="T70" fmla="*/ 0 w 225"/>
                  <a:gd name="T71" fmla="*/ 0 h 176"/>
                  <a:gd name="T72" fmla="*/ 0 w 225"/>
                  <a:gd name="T73" fmla="*/ 0 h 176"/>
                  <a:gd name="T74" fmla="*/ 0 w 225"/>
                  <a:gd name="T75" fmla="*/ 0 h 176"/>
                  <a:gd name="T76" fmla="*/ 0 w 225"/>
                  <a:gd name="T77" fmla="*/ 0 h 176"/>
                  <a:gd name="T78" fmla="*/ 0 w 225"/>
                  <a:gd name="T79" fmla="*/ 0 h 176"/>
                  <a:gd name="T80" fmla="*/ 0 w 225"/>
                  <a:gd name="T81" fmla="*/ 0 h 176"/>
                  <a:gd name="T82" fmla="*/ 0 w 225"/>
                  <a:gd name="T83" fmla="*/ 0 h 176"/>
                  <a:gd name="T84" fmla="*/ 0 w 225"/>
                  <a:gd name="T85" fmla="*/ 0 h 176"/>
                  <a:gd name="T86" fmla="*/ 0 w 225"/>
                  <a:gd name="T87" fmla="*/ 0 h 176"/>
                  <a:gd name="T88" fmla="*/ 0 w 225"/>
                  <a:gd name="T89" fmla="*/ 0 h 176"/>
                  <a:gd name="T90" fmla="*/ 0 w 225"/>
                  <a:gd name="T91" fmla="*/ 0 h 176"/>
                  <a:gd name="T92" fmla="*/ 0 w 225"/>
                  <a:gd name="T93" fmla="*/ 0 h 176"/>
                  <a:gd name="T94" fmla="*/ 0 w 225"/>
                  <a:gd name="T95" fmla="*/ 0 h 1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25"/>
                  <a:gd name="T145" fmla="*/ 0 h 176"/>
                  <a:gd name="T146" fmla="*/ 225 w 225"/>
                  <a:gd name="T147" fmla="*/ 176 h 1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25" h="176">
                    <a:moveTo>
                      <a:pt x="1" y="18"/>
                    </a:moveTo>
                    <a:lnTo>
                      <a:pt x="1" y="21"/>
                    </a:lnTo>
                    <a:lnTo>
                      <a:pt x="1" y="24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0" y="55"/>
                    </a:lnTo>
                    <a:lnTo>
                      <a:pt x="2" y="69"/>
                    </a:lnTo>
                    <a:lnTo>
                      <a:pt x="5" y="81"/>
                    </a:lnTo>
                    <a:lnTo>
                      <a:pt x="9" y="95"/>
                    </a:lnTo>
                    <a:lnTo>
                      <a:pt x="13" y="107"/>
                    </a:lnTo>
                    <a:lnTo>
                      <a:pt x="19" y="117"/>
                    </a:lnTo>
                    <a:lnTo>
                      <a:pt x="25" y="128"/>
                    </a:lnTo>
                    <a:lnTo>
                      <a:pt x="33" y="138"/>
                    </a:lnTo>
                    <a:lnTo>
                      <a:pt x="41" y="146"/>
                    </a:lnTo>
                    <a:lnTo>
                      <a:pt x="49" y="153"/>
                    </a:lnTo>
                    <a:lnTo>
                      <a:pt x="59" y="160"/>
                    </a:lnTo>
                    <a:lnTo>
                      <a:pt x="68" y="166"/>
                    </a:lnTo>
                    <a:lnTo>
                      <a:pt x="79" y="170"/>
                    </a:lnTo>
                    <a:lnTo>
                      <a:pt x="90" y="174"/>
                    </a:lnTo>
                    <a:lnTo>
                      <a:pt x="102" y="176"/>
                    </a:lnTo>
                    <a:lnTo>
                      <a:pt x="113" y="176"/>
                    </a:lnTo>
                    <a:lnTo>
                      <a:pt x="123" y="176"/>
                    </a:lnTo>
                    <a:lnTo>
                      <a:pt x="133" y="175"/>
                    </a:lnTo>
                    <a:lnTo>
                      <a:pt x="143" y="172"/>
                    </a:lnTo>
                    <a:lnTo>
                      <a:pt x="152" y="169"/>
                    </a:lnTo>
                    <a:lnTo>
                      <a:pt x="161" y="164"/>
                    </a:lnTo>
                    <a:lnTo>
                      <a:pt x="170" y="158"/>
                    </a:lnTo>
                    <a:lnTo>
                      <a:pt x="178" y="152"/>
                    </a:lnTo>
                    <a:lnTo>
                      <a:pt x="185" y="145"/>
                    </a:lnTo>
                    <a:lnTo>
                      <a:pt x="192" y="138"/>
                    </a:lnTo>
                    <a:lnTo>
                      <a:pt x="199" y="129"/>
                    </a:lnTo>
                    <a:lnTo>
                      <a:pt x="205" y="120"/>
                    </a:lnTo>
                    <a:lnTo>
                      <a:pt x="211" y="110"/>
                    </a:lnTo>
                    <a:lnTo>
                      <a:pt x="215" y="101"/>
                    </a:lnTo>
                    <a:lnTo>
                      <a:pt x="219" y="90"/>
                    </a:lnTo>
                    <a:lnTo>
                      <a:pt x="222" y="79"/>
                    </a:lnTo>
                    <a:lnTo>
                      <a:pt x="225" y="67"/>
                    </a:lnTo>
                    <a:lnTo>
                      <a:pt x="224" y="63"/>
                    </a:lnTo>
                    <a:lnTo>
                      <a:pt x="223" y="61"/>
                    </a:lnTo>
                    <a:lnTo>
                      <a:pt x="222" y="59"/>
                    </a:lnTo>
                    <a:lnTo>
                      <a:pt x="221" y="55"/>
                    </a:lnTo>
                    <a:lnTo>
                      <a:pt x="221" y="53"/>
                    </a:lnTo>
                    <a:lnTo>
                      <a:pt x="220" y="49"/>
                    </a:lnTo>
                    <a:lnTo>
                      <a:pt x="219" y="47"/>
                    </a:lnTo>
                    <a:lnTo>
                      <a:pt x="218" y="44"/>
                    </a:lnTo>
                    <a:lnTo>
                      <a:pt x="217" y="56"/>
                    </a:lnTo>
                    <a:lnTo>
                      <a:pt x="215" y="68"/>
                    </a:lnTo>
                    <a:lnTo>
                      <a:pt x="212" y="80"/>
                    </a:lnTo>
                    <a:lnTo>
                      <a:pt x="209" y="91"/>
                    </a:lnTo>
                    <a:lnTo>
                      <a:pt x="203" y="102"/>
                    </a:lnTo>
                    <a:lnTo>
                      <a:pt x="198" y="113"/>
                    </a:lnTo>
                    <a:lnTo>
                      <a:pt x="192" y="122"/>
                    </a:lnTo>
                    <a:lnTo>
                      <a:pt x="186" y="130"/>
                    </a:lnTo>
                    <a:lnTo>
                      <a:pt x="178" y="138"/>
                    </a:lnTo>
                    <a:lnTo>
                      <a:pt x="170" y="145"/>
                    </a:lnTo>
                    <a:lnTo>
                      <a:pt x="162" y="151"/>
                    </a:lnTo>
                    <a:lnTo>
                      <a:pt x="153" y="157"/>
                    </a:lnTo>
                    <a:lnTo>
                      <a:pt x="144" y="160"/>
                    </a:lnTo>
                    <a:lnTo>
                      <a:pt x="134" y="163"/>
                    </a:lnTo>
                    <a:lnTo>
                      <a:pt x="124" y="165"/>
                    </a:lnTo>
                    <a:lnTo>
                      <a:pt x="113" y="165"/>
                    </a:lnTo>
                    <a:lnTo>
                      <a:pt x="103" y="165"/>
                    </a:lnTo>
                    <a:lnTo>
                      <a:pt x="92" y="163"/>
                    </a:lnTo>
                    <a:lnTo>
                      <a:pt x="81" y="160"/>
                    </a:lnTo>
                    <a:lnTo>
                      <a:pt x="72" y="156"/>
                    </a:lnTo>
                    <a:lnTo>
                      <a:pt x="63" y="151"/>
                    </a:lnTo>
                    <a:lnTo>
                      <a:pt x="54" y="145"/>
                    </a:lnTo>
                    <a:lnTo>
                      <a:pt x="46" y="138"/>
                    </a:lnTo>
                    <a:lnTo>
                      <a:pt x="39" y="129"/>
                    </a:lnTo>
                    <a:lnTo>
                      <a:pt x="32" y="121"/>
                    </a:lnTo>
                    <a:lnTo>
                      <a:pt x="26" y="111"/>
                    </a:lnTo>
                    <a:lnTo>
                      <a:pt x="21" y="101"/>
                    </a:lnTo>
                    <a:lnTo>
                      <a:pt x="17" y="90"/>
                    </a:lnTo>
                    <a:lnTo>
                      <a:pt x="13" y="79"/>
                    </a:lnTo>
                    <a:lnTo>
                      <a:pt x="11" y="67"/>
                    </a:lnTo>
                    <a:lnTo>
                      <a:pt x="9" y="55"/>
                    </a:lnTo>
                    <a:lnTo>
                      <a:pt x="9" y="42"/>
                    </a:lnTo>
                    <a:lnTo>
                      <a:pt x="9" y="36"/>
                    </a:lnTo>
                    <a:lnTo>
                      <a:pt x="9" y="31"/>
                    </a:lnTo>
                    <a:lnTo>
                      <a:pt x="10" y="25"/>
                    </a:lnTo>
                    <a:lnTo>
                      <a:pt x="10" y="20"/>
                    </a:lnTo>
                    <a:lnTo>
                      <a:pt x="11" y="15"/>
                    </a:lnTo>
                    <a:lnTo>
                      <a:pt x="12" y="9"/>
                    </a:lnTo>
                    <a:lnTo>
                      <a:pt x="13" y="5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1" y="5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6" y="11"/>
                    </a:lnTo>
                    <a:lnTo>
                      <a:pt x="5" y="13"/>
                    </a:lnTo>
                    <a:lnTo>
                      <a:pt x="3" y="15"/>
                    </a:ln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F5C6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1" name="Freeform 82"/>
              <p:cNvSpPr>
                <a:spLocks/>
              </p:cNvSpPr>
              <p:nvPr/>
            </p:nvSpPr>
            <p:spPr bwMode="auto">
              <a:xfrm>
                <a:off x="1140" y="2651"/>
                <a:ext cx="43" cy="30"/>
              </a:xfrm>
              <a:custGeom>
                <a:avLst/>
                <a:gdLst>
                  <a:gd name="T0" fmla="*/ 0 w 217"/>
                  <a:gd name="T1" fmla="*/ 0 h 180"/>
                  <a:gd name="T2" fmla="*/ 0 w 217"/>
                  <a:gd name="T3" fmla="*/ 0 h 180"/>
                  <a:gd name="T4" fmla="*/ 0 w 217"/>
                  <a:gd name="T5" fmla="*/ 0 h 180"/>
                  <a:gd name="T6" fmla="*/ 0 w 217"/>
                  <a:gd name="T7" fmla="*/ 0 h 180"/>
                  <a:gd name="T8" fmla="*/ 0 w 217"/>
                  <a:gd name="T9" fmla="*/ 0 h 180"/>
                  <a:gd name="T10" fmla="*/ 0 w 217"/>
                  <a:gd name="T11" fmla="*/ 0 h 180"/>
                  <a:gd name="T12" fmla="*/ 0 w 217"/>
                  <a:gd name="T13" fmla="*/ 0 h 180"/>
                  <a:gd name="T14" fmla="*/ 0 w 217"/>
                  <a:gd name="T15" fmla="*/ 0 h 180"/>
                  <a:gd name="T16" fmla="*/ 0 w 217"/>
                  <a:gd name="T17" fmla="*/ 0 h 180"/>
                  <a:gd name="T18" fmla="*/ 0 w 217"/>
                  <a:gd name="T19" fmla="*/ 0 h 180"/>
                  <a:gd name="T20" fmla="*/ 0 w 217"/>
                  <a:gd name="T21" fmla="*/ 0 h 180"/>
                  <a:gd name="T22" fmla="*/ 0 w 217"/>
                  <a:gd name="T23" fmla="*/ 0 h 180"/>
                  <a:gd name="T24" fmla="*/ 0 w 217"/>
                  <a:gd name="T25" fmla="*/ 0 h 180"/>
                  <a:gd name="T26" fmla="*/ 0 w 217"/>
                  <a:gd name="T27" fmla="*/ 0 h 180"/>
                  <a:gd name="T28" fmla="*/ 0 w 217"/>
                  <a:gd name="T29" fmla="*/ 0 h 180"/>
                  <a:gd name="T30" fmla="*/ 0 w 217"/>
                  <a:gd name="T31" fmla="*/ 0 h 180"/>
                  <a:gd name="T32" fmla="*/ 0 w 217"/>
                  <a:gd name="T33" fmla="*/ 0 h 180"/>
                  <a:gd name="T34" fmla="*/ 0 w 217"/>
                  <a:gd name="T35" fmla="*/ 0 h 180"/>
                  <a:gd name="T36" fmla="*/ 0 w 217"/>
                  <a:gd name="T37" fmla="*/ 0 h 180"/>
                  <a:gd name="T38" fmla="*/ 0 w 217"/>
                  <a:gd name="T39" fmla="*/ 0 h 180"/>
                  <a:gd name="T40" fmla="*/ 0 w 217"/>
                  <a:gd name="T41" fmla="*/ 0 h 180"/>
                  <a:gd name="T42" fmla="*/ 0 w 217"/>
                  <a:gd name="T43" fmla="*/ 0 h 180"/>
                  <a:gd name="T44" fmla="*/ 0 w 217"/>
                  <a:gd name="T45" fmla="*/ 0 h 180"/>
                  <a:gd name="T46" fmla="*/ 0 w 217"/>
                  <a:gd name="T47" fmla="*/ 0 h 180"/>
                  <a:gd name="T48" fmla="*/ 0 w 217"/>
                  <a:gd name="T49" fmla="*/ 0 h 180"/>
                  <a:gd name="T50" fmla="*/ 0 w 217"/>
                  <a:gd name="T51" fmla="*/ 0 h 180"/>
                  <a:gd name="T52" fmla="*/ 0 w 217"/>
                  <a:gd name="T53" fmla="*/ 0 h 180"/>
                  <a:gd name="T54" fmla="*/ 0 w 217"/>
                  <a:gd name="T55" fmla="*/ 0 h 180"/>
                  <a:gd name="T56" fmla="*/ 0 w 217"/>
                  <a:gd name="T57" fmla="*/ 0 h 180"/>
                  <a:gd name="T58" fmla="*/ 0 w 217"/>
                  <a:gd name="T59" fmla="*/ 0 h 180"/>
                  <a:gd name="T60" fmla="*/ 0 w 217"/>
                  <a:gd name="T61" fmla="*/ 0 h 180"/>
                  <a:gd name="T62" fmla="*/ 0 w 217"/>
                  <a:gd name="T63" fmla="*/ 0 h 180"/>
                  <a:gd name="T64" fmla="*/ 0 w 217"/>
                  <a:gd name="T65" fmla="*/ 0 h 180"/>
                  <a:gd name="T66" fmla="*/ 0 w 217"/>
                  <a:gd name="T67" fmla="*/ 0 h 180"/>
                  <a:gd name="T68" fmla="*/ 0 w 217"/>
                  <a:gd name="T69" fmla="*/ 0 h 180"/>
                  <a:gd name="T70" fmla="*/ 0 w 217"/>
                  <a:gd name="T71" fmla="*/ 0 h 180"/>
                  <a:gd name="T72" fmla="*/ 0 w 217"/>
                  <a:gd name="T73" fmla="*/ 0 h 180"/>
                  <a:gd name="T74" fmla="*/ 0 w 217"/>
                  <a:gd name="T75" fmla="*/ 0 h 180"/>
                  <a:gd name="T76" fmla="*/ 0 w 217"/>
                  <a:gd name="T77" fmla="*/ 0 h 180"/>
                  <a:gd name="T78" fmla="*/ 0 w 217"/>
                  <a:gd name="T79" fmla="*/ 0 h 180"/>
                  <a:gd name="T80" fmla="*/ 0 w 217"/>
                  <a:gd name="T81" fmla="*/ 0 h 180"/>
                  <a:gd name="T82" fmla="*/ 0 w 217"/>
                  <a:gd name="T83" fmla="*/ 0 h 180"/>
                  <a:gd name="T84" fmla="*/ 0 w 217"/>
                  <a:gd name="T85" fmla="*/ 0 h 180"/>
                  <a:gd name="T86" fmla="*/ 0 w 217"/>
                  <a:gd name="T87" fmla="*/ 0 h 180"/>
                  <a:gd name="T88" fmla="*/ 0 w 217"/>
                  <a:gd name="T89" fmla="*/ 0 h 180"/>
                  <a:gd name="T90" fmla="*/ 0 w 217"/>
                  <a:gd name="T91" fmla="*/ 0 h 180"/>
                  <a:gd name="T92" fmla="*/ 0 w 217"/>
                  <a:gd name="T93" fmla="*/ 0 h 180"/>
                  <a:gd name="T94" fmla="*/ 0 w 217"/>
                  <a:gd name="T95" fmla="*/ 0 h 180"/>
                  <a:gd name="T96" fmla="*/ 0 w 217"/>
                  <a:gd name="T97" fmla="*/ 0 h 180"/>
                  <a:gd name="T98" fmla="*/ 0 w 217"/>
                  <a:gd name="T99" fmla="*/ 0 h 180"/>
                  <a:gd name="T100" fmla="*/ 0 w 217"/>
                  <a:gd name="T101" fmla="*/ 0 h 180"/>
                  <a:gd name="T102" fmla="*/ 0 w 217"/>
                  <a:gd name="T103" fmla="*/ 0 h 18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17"/>
                  <a:gd name="T157" fmla="*/ 0 h 180"/>
                  <a:gd name="T158" fmla="*/ 217 w 217"/>
                  <a:gd name="T159" fmla="*/ 180 h 18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17" h="180">
                    <a:moveTo>
                      <a:pt x="4" y="18"/>
                    </a:moveTo>
                    <a:lnTo>
                      <a:pt x="3" y="22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1" y="34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1"/>
                    </a:lnTo>
                    <a:lnTo>
                      <a:pt x="1" y="64"/>
                    </a:lnTo>
                    <a:lnTo>
                      <a:pt x="2" y="77"/>
                    </a:lnTo>
                    <a:lnTo>
                      <a:pt x="5" y="89"/>
                    </a:lnTo>
                    <a:lnTo>
                      <a:pt x="9" y="101"/>
                    </a:lnTo>
                    <a:lnTo>
                      <a:pt x="13" y="112"/>
                    </a:lnTo>
                    <a:lnTo>
                      <a:pt x="19" y="123"/>
                    </a:lnTo>
                    <a:lnTo>
                      <a:pt x="25" y="133"/>
                    </a:lnTo>
                    <a:lnTo>
                      <a:pt x="32" y="142"/>
                    </a:lnTo>
                    <a:lnTo>
                      <a:pt x="39" y="150"/>
                    </a:lnTo>
                    <a:lnTo>
                      <a:pt x="48" y="159"/>
                    </a:lnTo>
                    <a:lnTo>
                      <a:pt x="57" y="165"/>
                    </a:lnTo>
                    <a:lnTo>
                      <a:pt x="66" y="171"/>
                    </a:lnTo>
                    <a:lnTo>
                      <a:pt x="76" y="174"/>
                    </a:lnTo>
                    <a:lnTo>
                      <a:pt x="87" y="178"/>
                    </a:lnTo>
                    <a:lnTo>
                      <a:pt x="98" y="179"/>
                    </a:lnTo>
                    <a:lnTo>
                      <a:pt x="109" y="180"/>
                    </a:lnTo>
                    <a:lnTo>
                      <a:pt x="119" y="179"/>
                    </a:lnTo>
                    <a:lnTo>
                      <a:pt x="130" y="178"/>
                    </a:lnTo>
                    <a:lnTo>
                      <a:pt x="139" y="175"/>
                    </a:lnTo>
                    <a:lnTo>
                      <a:pt x="149" y="172"/>
                    </a:lnTo>
                    <a:lnTo>
                      <a:pt x="158" y="167"/>
                    </a:lnTo>
                    <a:lnTo>
                      <a:pt x="166" y="161"/>
                    </a:lnTo>
                    <a:lnTo>
                      <a:pt x="174" y="154"/>
                    </a:lnTo>
                    <a:lnTo>
                      <a:pt x="182" y="147"/>
                    </a:lnTo>
                    <a:lnTo>
                      <a:pt x="188" y="138"/>
                    </a:lnTo>
                    <a:lnTo>
                      <a:pt x="195" y="130"/>
                    </a:lnTo>
                    <a:lnTo>
                      <a:pt x="200" y="120"/>
                    </a:lnTo>
                    <a:lnTo>
                      <a:pt x="206" y="110"/>
                    </a:lnTo>
                    <a:lnTo>
                      <a:pt x="210" y="99"/>
                    </a:lnTo>
                    <a:lnTo>
                      <a:pt x="214" y="88"/>
                    </a:lnTo>
                    <a:lnTo>
                      <a:pt x="216" y="76"/>
                    </a:lnTo>
                    <a:lnTo>
                      <a:pt x="217" y="64"/>
                    </a:lnTo>
                    <a:lnTo>
                      <a:pt x="217" y="62"/>
                    </a:lnTo>
                    <a:lnTo>
                      <a:pt x="216" y="58"/>
                    </a:lnTo>
                    <a:lnTo>
                      <a:pt x="215" y="56"/>
                    </a:lnTo>
                    <a:lnTo>
                      <a:pt x="214" y="53"/>
                    </a:lnTo>
                    <a:lnTo>
                      <a:pt x="212" y="50"/>
                    </a:lnTo>
                    <a:lnTo>
                      <a:pt x="211" y="47"/>
                    </a:lnTo>
                    <a:lnTo>
                      <a:pt x="210" y="45"/>
                    </a:lnTo>
                    <a:lnTo>
                      <a:pt x="209" y="42"/>
                    </a:lnTo>
                    <a:lnTo>
                      <a:pt x="209" y="44"/>
                    </a:lnTo>
                    <a:lnTo>
                      <a:pt x="209" y="45"/>
                    </a:lnTo>
                    <a:lnTo>
                      <a:pt x="209" y="46"/>
                    </a:lnTo>
                    <a:lnTo>
                      <a:pt x="209" y="47"/>
                    </a:lnTo>
                    <a:lnTo>
                      <a:pt x="209" y="48"/>
                    </a:lnTo>
                    <a:lnTo>
                      <a:pt x="209" y="50"/>
                    </a:lnTo>
                    <a:lnTo>
                      <a:pt x="209" y="51"/>
                    </a:lnTo>
                    <a:lnTo>
                      <a:pt x="209" y="63"/>
                    </a:lnTo>
                    <a:lnTo>
                      <a:pt x="207" y="75"/>
                    </a:lnTo>
                    <a:lnTo>
                      <a:pt x="205" y="86"/>
                    </a:lnTo>
                    <a:lnTo>
                      <a:pt x="200" y="98"/>
                    </a:lnTo>
                    <a:lnTo>
                      <a:pt x="196" y="107"/>
                    </a:lnTo>
                    <a:lnTo>
                      <a:pt x="191" y="117"/>
                    </a:lnTo>
                    <a:lnTo>
                      <a:pt x="185" y="126"/>
                    </a:lnTo>
                    <a:lnTo>
                      <a:pt x="179" y="135"/>
                    </a:lnTo>
                    <a:lnTo>
                      <a:pt x="172" y="142"/>
                    </a:lnTo>
                    <a:lnTo>
                      <a:pt x="164" y="149"/>
                    </a:lnTo>
                    <a:lnTo>
                      <a:pt x="156" y="155"/>
                    </a:lnTo>
                    <a:lnTo>
                      <a:pt x="148" y="160"/>
                    </a:lnTo>
                    <a:lnTo>
                      <a:pt x="139" y="165"/>
                    </a:lnTo>
                    <a:lnTo>
                      <a:pt x="129" y="167"/>
                    </a:lnTo>
                    <a:lnTo>
                      <a:pt x="119" y="168"/>
                    </a:lnTo>
                    <a:lnTo>
                      <a:pt x="109" y="169"/>
                    </a:lnTo>
                    <a:lnTo>
                      <a:pt x="99" y="168"/>
                    </a:lnTo>
                    <a:lnTo>
                      <a:pt x="89" y="167"/>
                    </a:lnTo>
                    <a:lnTo>
                      <a:pt x="79" y="165"/>
                    </a:lnTo>
                    <a:lnTo>
                      <a:pt x="70" y="160"/>
                    </a:lnTo>
                    <a:lnTo>
                      <a:pt x="61" y="155"/>
                    </a:lnTo>
                    <a:lnTo>
                      <a:pt x="53" y="149"/>
                    </a:lnTo>
                    <a:lnTo>
                      <a:pt x="45" y="142"/>
                    </a:lnTo>
                    <a:lnTo>
                      <a:pt x="38" y="135"/>
                    </a:lnTo>
                    <a:lnTo>
                      <a:pt x="32" y="126"/>
                    </a:lnTo>
                    <a:lnTo>
                      <a:pt x="26" y="117"/>
                    </a:lnTo>
                    <a:lnTo>
                      <a:pt x="21" y="107"/>
                    </a:lnTo>
                    <a:lnTo>
                      <a:pt x="17" y="98"/>
                    </a:lnTo>
                    <a:lnTo>
                      <a:pt x="14" y="86"/>
                    </a:lnTo>
                    <a:lnTo>
                      <a:pt x="11" y="75"/>
                    </a:lnTo>
                    <a:lnTo>
                      <a:pt x="10" y="63"/>
                    </a:lnTo>
                    <a:lnTo>
                      <a:pt x="9" y="51"/>
                    </a:lnTo>
                    <a:lnTo>
                      <a:pt x="9" y="44"/>
                    </a:lnTo>
                    <a:lnTo>
                      <a:pt x="10" y="38"/>
                    </a:lnTo>
                    <a:lnTo>
                      <a:pt x="11" y="32"/>
                    </a:lnTo>
                    <a:lnTo>
                      <a:pt x="12" y="24"/>
                    </a:lnTo>
                    <a:lnTo>
                      <a:pt x="13" y="18"/>
                    </a:lnTo>
                    <a:lnTo>
                      <a:pt x="14" y="12"/>
                    </a:lnTo>
                    <a:lnTo>
                      <a:pt x="16" y="6"/>
                    </a:lnTo>
                    <a:lnTo>
                      <a:pt x="18" y="0"/>
                    </a:lnTo>
                    <a:lnTo>
                      <a:pt x="16" y="3"/>
                    </a:lnTo>
                    <a:lnTo>
                      <a:pt x="15" y="5"/>
                    </a:lnTo>
                    <a:lnTo>
                      <a:pt x="13" y="6"/>
                    </a:lnTo>
                    <a:lnTo>
                      <a:pt x="11" y="9"/>
                    </a:lnTo>
                    <a:lnTo>
                      <a:pt x="9" y="11"/>
                    </a:lnTo>
                    <a:lnTo>
                      <a:pt x="7" y="14"/>
                    </a:lnTo>
                    <a:lnTo>
                      <a:pt x="5" y="16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F6C9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2" name="Freeform 83"/>
              <p:cNvSpPr>
                <a:spLocks/>
              </p:cNvSpPr>
              <p:nvPr/>
            </p:nvSpPr>
            <p:spPr bwMode="auto">
              <a:xfrm>
                <a:off x="1141" y="2650"/>
                <a:ext cx="42" cy="30"/>
              </a:xfrm>
              <a:custGeom>
                <a:avLst/>
                <a:gdLst>
                  <a:gd name="T0" fmla="*/ 0 w 209"/>
                  <a:gd name="T1" fmla="*/ 0 h 181"/>
                  <a:gd name="T2" fmla="*/ 0 w 209"/>
                  <a:gd name="T3" fmla="*/ 0 h 181"/>
                  <a:gd name="T4" fmla="*/ 0 w 209"/>
                  <a:gd name="T5" fmla="*/ 0 h 181"/>
                  <a:gd name="T6" fmla="*/ 0 w 209"/>
                  <a:gd name="T7" fmla="*/ 0 h 181"/>
                  <a:gd name="T8" fmla="*/ 0 w 209"/>
                  <a:gd name="T9" fmla="*/ 0 h 181"/>
                  <a:gd name="T10" fmla="*/ 0 w 209"/>
                  <a:gd name="T11" fmla="*/ 0 h 181"/>
                  <a:gd name="T12" fmla="*/ 0 w 209"/>
                  <a:gd name="T13" fmla="*/ 0 h 181"/>
                  <a:gd name="T14" fmla="*/ 0 w 209"/>
                  <a:gd name="T15" fmla="*/ 0 h 181"/>
                  <a:gd name="T16" fmla="*/ 0 w 209"/>
                  <a:gd name="T17" fmla="*/ 0 h 181"/>
                  <a:gd name="T18" fmla="*/ 0 w 209"/>
                  <a:gd name="T19" fmla="*/ 0 h 181"/>
                  <a:gd name="T20" fmla="*/ 0 w 209"/>
                  <a:gd name="T21" fmla="*/ 0 h 181"/>
                  <a:gd name="T22" fmla="*/ 0 w 209"/>
                  <a:gd name="T23" fmla="*/ 0 h 181"/>
                  <a:gd name="T24" fmla="*/ 0 w 209"/>
                  <a:gd name="T25" fmla="*/ 0 h 181"/>
                  <a:gd name="T26" fmla="*/ 0 w 209"/>
                  <a:gd name="T27" fmla="*/ 0 h 181"/>
                  <a:gd name="T28" fmla="*/ 0 w 209"/>
                  <a:gd name="T29" fmla="*/ 0 h 181"/>
                  <a:gd name="T30" fmla="*/ 0 w 209"/>
                  <a:gd name="T31" fmla="*/ 0 h 181"/>
                  <a:gd name="T32" fmla="*/ 0 w 209"/>
                  <a:gd name="T33" fmla="*/ 0 h 181"/>
                  <a:gd name="T34" fmla="*/ 0 w 209"/>
                  <a:gd name="T35" fmla="*/ 0 h 181"/>
                  <a:gd name="T36" fmla="*/ 0 w 209"/>
                  <a:gd name="T37" fmla="*/ 0 h 181"/>
                  <a:gd name="T38" fmla="*/ 0 w 209"/>
                  <a:gd name="T39" fmla="*/ 0 h 181"/>
                  <a:gd name="T40" fmla="*/ 0 w 209"/>
                  <a:gd name="T41" fmla="*/ 0 h 181"/>
                  <a:gd name="T42" fmla="*/ 0 w 209"/>
                  <a:gd name="T43" fmla="*/ 0 h 181"/>
                  <a:gd name="T44" fmla="*/ 0 w 209"/>
                  <a:gd name="T45" fmla="*/ 0 h 181"/>
                  <a:gd name="T46" fmla="*/ 0 w 209"/>
                  <a:gd name="T47" fmla="*/ 0 h 181"/>
                  <a:gd name="T48" fmla="*/ 0 w 209"/>
                  <a:gd name="T49" fmla="*/ 0 h 181"/>
                  <a:gd name="T50" fmla="*/ 0 w 209"/>
                  <a:gd name="T51" fmla="*/ 0 h 181"/>
                  <a:gd name="T52" fmla="*/ 0 w 209"/>
                  <a:gd name="T53" fmla="*/ 0 h 181"/>
                  <a:gd name="T54" fmla="*/ 0 w 209"/>
                  <a:gd name="T55" fmla="*/ 0 h 181"/>
                  <a:gd name="T56" fmla="*/ 0 w 209"/>
                  <a:gd name="T57" fmla="*/ 0 h 181"/>
                  <a:gd name="T58" fmla="*/ 0 w 209"/>
                  <a:gd name="T59" fmla="*/ 0 h 181"/>
                  <a:gd name="T60" fmla="*/ 0 w 209"/>
                  <a:gd name="T61" fmla="*/ 0 h 181"/>
                  <a:gd name="T62" fmla="*/ 0 w 209"/>
                  <a:gd name="T63" fmla="*/ 0 h 181"/>
                  <a:gd name="T64" fmla="*/ 0 w 209"/>
                  <a:gd name="T65" fmla="*/ 0 h 181"/>
                  <a:gd name="T66" fmla="*/ 0 w 209"/>
                  <a:gd name="T67" fmla="*/ 0 h 181"/>
                  <a:gd name="T68" fmla="*/ 0 w 209"/>
                  <a:gd name="T69" fmla="*/ 0 h 181"/>
                  <a:gd name="T70" fmla="*/ 0 w 209"/>
                  <a:gd name="T71" fmla="*/ 0 h 181"/>
                  <a:gd name="T72" fmla="*/ 0 w 209"/>
                  <a:gd name="T73" fmla="*/ 0 h 181"/>
                  <a:gd name="T74" fmla="*/ 0 w 209"/>
                  <a:gd name="T75" fmla="*/ 0 h 181"/>
                  <a:gd name="T76" fmla="*/ 0 w 209"/>
                  <a:gd name="T77" fmla="*/ 0 h 181"/>
                  <a:gd name="T78" fmla="*/ 0 w 209"/>
                  <a:gd name="T79" fmla="*/ 0 h 181"/>
                  <a:gd name="T80" fmla="*/ 0 w 209"/>
                  <a:gd name="T81" fmla="*/ 0 h 181"/>
                  <a:gd name="T82" fmla="*/ 0 w 209"/>
                  <a:gd name="T83" fmla="*/ 0 h 181"/>
                  <a:gd name="T84" fmla="*/ 0 w 209"/>
                  <a:gd name="T85" fmla="*/ 0 h 181"/>
                  <a:gd name="T86" fmla="*/ 0 w 209"/>
                  <a:gd name="T87" fmla="*/ 0 h 181"/>
                  <a:gd name="T88" fmla="*/ 0 w 209"/>
                  <a:gd name="T89" fmla="*/ 0 h 181"/>
                  <a:gd name="T90" fmla="*/ 0 w 209"/>
                  <a:gd name="T91" fmla="*/ 0 h 181"/>
                  <a:gd name="T92" fmla="*/ 0 w 209"/>
                  <a:gd name="T93" fmla="*/ 0 h 181"/>
                  <a:gd name="T94" fmla="*/ 0 w 209"/>
                  <a:gd name="T95" fmla="*/ 0 h 181"/>
                  <a:gd name="T96" fmla="*/ 0 w 209"/>
                  <a:gd name="T97" fmla="*/ 0 h 181"/>
                  <a:gd name="T98" fmla="*/ 0 w 209"/>
                  <a:gd name="T99" fmla="*/ 0 h 181"/>
                  <a:gd name="T100" fmla="*/ 0 w 209"/>
                  <a:gd name="T101" fmla="*/ 0 h 181"/>
                  <a:gd name="T102" fmla="*/ 0 w 209"/>
                  <a:gd name="T103" fmla="*/ 0 h 18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09"/>
                  <a:gd name="T157" fmla="*/ 0 h 181"/>
                  <a:gd name="T158" fmla="*/ 209 w 209"/>
                  <a:gd name="T159" fmla="*/ 181 h 18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09" h="181">
                    <a:moveTo>
                      <a:pt x="6" y="16"/>
                    </a:moveTo>
                    <a:lnTo>
                      <a:pt x="4" y="21"/>
                    </a:lnTo>
                    <a:lnTo>
                      <a:pt x="3" y="25"/>
                    </a:lnTo>
                    <a:lnTo>
                      <a:pt x="2" y="31"/>
                    </a:lnTo>
                    <a:lnTo>
                      <a:pt x="1" y="36"/>
                    </a:lnTo>
                    <a:lnTo>
                      <a:pt x="1" y="41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0" y="58"/>
                    </a:lnTo>
                    <a:lnTo>
                      <a:pt x="0" y="71"/>
                    </a:lnTo>
                    <a:lnTo>
                      <a:pt x="2" y="83"/>
                    </a:lnTo>
                    <a:lnTo>
                      <a:pt x="4" y="95"/>
                    </a:lnTo>
                    <a:lnTo>
                      <a:pt x="8" y="106"/>
                    </a:lnTo>
                    <a:lnTo>
                      <a:pt x="12" y="117"/>
                    </a:lnTo>
                    <a:lnTo>
                      <a:pt x="17" y="127"/>
                    </a:lnTo>
                    <a:lnTo>
                      <a:pt x="23" y="137"/>
                    </a:lnTo>
                    <a:lnTo>
                      <a:pt x="30" y="145"/>
                    </a:lnTo>
                    <a:lnTo>
                      <a:pt x="37" y="154"/>
                    </a:lnTo>
                    <a:lnTo>
                      <a:pt x="45" y="161"/>
                    </a:lnTo>
                    <a:lnTo>
                      <a:pt x="54" y="167"/>
                    </a:lnTo>
                    <a:lnTo>
                      <a:pt x="63" y="172"/>
                    </a:lnTo>
                    <a:lnTo>
                      <a:pt x="72" y="176"/>
                    </a:lnTo>
                    <a:lnTo>
                      <a:pt x="83" y="179"/>
                    </a:lnTo>
                    <a:lnTo>
                      <a:pt x="94" y="181"/>
                    </a:lnTo>
                    <a:lnTo>
                      <a:pt x="104" y="181"/>
                    </a:lnTo>
                    <a:lnTo>
                      <a:pt x="115" y="181"/>
                    </a:lnTo>
                    <a:lnTo>
                      <a:pt x="125" y="179"/>
                    </a:lnTo>
                    <a:lnTo>
                      <a:pt x="135" y="176"/>
                    </a:lnTo>
                    <a:lnTo>
                      <a:pt x="144" y="173"/>
                    </a:lnTo>
                    <a:lnTo>
                      <a:pt x="153" y="167"/>
                    </a:lnTo>
                    <a:lnTo>
                      <a:pt x="161" y="161"/>
                    </a:lnTo>
                    <a:lnTo>
                      <a:pt x="169" y="154"/>
                    </a:lnTo>
                    <a:lnTo>
                      <a:pt x="177" y="146"/>
                    </a:lnTo>
                    <a:lnTo>
                      <a:pt x="183" y="138"/>
                    </a:lnTo>
                    <a:lnTo>
                      <a:pt x="189" y="129"/>
                    </a:lnTo>
                    <a:lnTo>
                      <a:pt x="194" y="118"/>
                    </a:lnTo>
                    <a:lnTo>
                      <a:pt x="200" y="107"/>
                    </a:lnTo>
                    <a:lnTo>
                      <a:pt x="203" y="96"/>
                    </a:lnTo>
                    <a:lnTo>
                      <a:pt x="206" y="84"/>
                    </a:lnTo>
                    <a:lnTo>
                      <a:pt x="208" y="72"/>
                    </a:lnTo>
                    <a:lnTo>
                      <a:pt x="209" y="60"/>
                    </a:lnTo>
                    <a:lnTo>
                      <a:pt x="207" y="57"/>
                    </a:lnTo>
                    <a:lnTo>
                      <a:pt x="206" y="54"/>
                    </a:lnTo>
                    <a:lnTo>
                      <a:pt x="205" y="52"/>
                    </a:lnTo>
                    <a:lnTo>
                      <a:pt x="204" y="49"/>
                    </a:lnTo>
                    <a:lnTo>
                      <a:pt x="202" y="46"/>
                    </a:lnTo>
                    <a:lnTo>
                      <a:pt x="201" y="43"/>
                    </a:lnTo>
                    <a:lnTo>
                      <a:pt x="200" y="41"/>
                    </a:lnTo>
                    <a:lnTo>
                      <a:pt x="197" y="39"/>
                    </a:lnTo>
                    <a:lnTo>
                      <a:pt x="197" y="41"/>
                    </a:lnTo>
                    <a:lnTo>
                      <a:pt x="198" y="43"/>
                    </a:lnTo>
                    <a:lnTo>
                      <a:pt x="198" y="46"/>
                    </a:lnTo>
                    <a:lnTo>
                      <a:pt x="198" y="48"/>
                    </a:lnTo>
                    <a:lnTo>
                      <a:pt x="198" y="51"/>
                    </a:lnTo>
                    <a:lnTo>
                      <a:pt x="198" y="53"/>
                    </a:lnTo>
                    <a:lnTo>
                      <a:pt x="200" y="55"/>
                    </a:lnTo>
                    <a:lnTo>
                      <a:pt x="200" y="58"/>
                    </a:lnTo>
                    <a:lnTo>
                      <a:pt x="198" y="70"/>
                    </a:lnTo>
                    <a:lnTo>
                      <a:pt x="197" y="81"/>
                    </a:lnTo>
                    <a:lnTo>
                      <a:pt x="194" y="91"/>
                    </a:lnTo>
                    <a:lnTo>
                      <a:pt x="191" y="102"/>
                    </a:lnTo>
                    <a:lnTo>
                      <a:pt x="187" y="112"/>
                    </a:lnTo>
                    <a:lnTo>
                      <a:pt x="182" y="121"/>
                    </a:lnTo>
                    <a:lnTo>
                      <a:pt x="177" y="130"/>
                    </a:lnTo>
                    <a:lnTo>
                      <a:pt x="171" y="138"/>
                    </a:lnTo>
                    <a:lnTo>
                      <a:pt x="164" y="145"/>
                    </a:lnTo>
                    <a:lnTo>
                      <a:pt x="157" y="151"/>
                    </a:lnTo>
                    <a:lnTo>
                      <a:pt x="149" y="157"/>
                    </a:lnTo>
                    <a:lnTo>
                      <a:pt x="141" y="162"/>
                    </a:lnTo>
                    <a:lnTo>
                      <a:pt x="132" y="166"/>
                    </a:lnTo>
                    <a:lnTo>
                      <a:pt x="123" y="169"/>
                    </a:lnTo>
                    <a:lnTo>
                      <a:pt x="114" y="170"/>
                    </a:lnTo>
                    <a:lnTo>
                      <a:pt x="104" y="170"/>
                    </a:lnTo>
                    <a:lnTo>
                      <a:pt x="94" y="170"/>
                    </a:lnTo>
                    <a:lnTo>
                      <a:pt x="85" y="169"/>
                    </a:lnTo>
                    <a:lnTo>
                      <a:pt x="76" y="166"/>
                    </a:lnTo>
                    <a:lnTo>
                      <a:pt x="66" y="162"/>
                    </a:lnTo>
                    <a:lnTo>
                      <a:pt x="58" y="157"/>
                    </a:lnTo>
                    <a:lnTo>
                      <a:pt x="50" y="151"/>
                    </a:lnTo>
                    <a:lnTo>
                      <a:pt x="43" y="145"/>
                    </a:lnTo>
                    <a:lnTo>
                      <a:pt x="36" y="138"/>
                    </a:lnTo>
                    <a:lnTo>
                      <a:pt x="30" y="130"/>
                    </a:lnTo>
                    <a:lnTo>
                      <a:pt x="25" y="121"/>
                    </a:lnTo>
                    <a:lnTo>
                      <a:pt x="20" y="112"/>
                    </a:lnTo>
                    <a:lnTo>
                      <a:pt x="16" y="102"/>
                    </a:lnTo>
                    <a:lnTo>
                      <a:pt x="13" y="91"/>
                    </a:lnTo>
                    <a:lnTo>
                      <a:pt x="11" y="81"/>
                    </a:lnTo>
                    <a:lnTo>
                      <a:pt x="9" y="70"/>
                    </a:lnTo>
                    <a:lnTo>
                      <a:pt x="9" y="58"/>
                    </a:lnTo>
                    <a:lnTo>
                      <a:pt x="9" y="49"/>
                    </a:lnTo>
                    <a:lnTo>
                      <a:pt x="10" y="42"/>
                    </a:lnTo>
                    <a:lnTo>
                      <a:pt x="11" y="35"/>
                    </a:lnTo>
                    <a:lnTo>
                      <a:pt x="12" y="28"/>
                    </a:lnTo>
                    <a:lnTo>
                      <a:pt x="14" y="21"/>
                    </a:lnTo>
                    <a:lnTo>
                      <a:pt x="16" y="13"/>
                    </a:lnTo>
                    <a:lnTo>
                      <a:pt x="19" y="6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18" y="4"/>
                    </a:lnTo>
                    <a:lnTo>
                      <a:pt x="16" y="6"/>
                    </a:lnTo>
                    <a:lnTo>
                      <a:pt x="14" y="7"/>
                    </a:lnTo>
                    <a:lnTo>
                      <a:pt x="12" y="10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6" y="16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3" name="Freeform 84"/>
              <p:cNvSpPr>
                <a:spLocks/>
              </p:cNvSpPr>
              <p:nvPr/>
            </p:nvSpPr>
            <p:spPr bwMode="auto">
              <a:xfrm>
                <a:off x="1142" y="2649"/>
                <a:ext cx="40" cy="30"/>
              </a:xfrm>
              <a:custGeom>
                <a:avLst/>
                <a:gdLst>
                  <a:gd name="T0" fmla="*/ 0 w 200"/>
                  <a:gd name="T1" fmla="*/ 0 h 183"/>
                  <a:gd name="T2" fmla="*/ 0 w 200"/>
                  <a:gd name="T3" fmla="*/ 0 h 183"/>
                  <a:gd name="T4" fmla="*/ 0 w 200"/>
                  <a:gd name="T5" fmla="*/ 0 h 183"/>
                  <a:gd name="T6" fmla="*/ 0 w 200"/>
                  <a:gd name="T7" fmla="*/ 0 h 183"/>
                  <a:gd name="T8" fmla="*/ 0 w 200"/>
                  <a:gd name="T9" fmla="*/ 0 h 183"/>
                  <a:gd name="T10" fmla="*/ 0 w 200"/>
                  <a:gd name="T11" fmla="*/ 0 h 183"/>
                  <a:gd name="T12" fmla="*/ 0 w 200"/>
                  <a:gd name="T13" fmla="*/ 0 h 183"/>
                  <a:gd name="T14" fmla="*/ 0 w 200"/>
                  <a:gd name="T15" fmla="*/ 0 h 183"/>
                  <a:gd name="T16" fmla="*/ 0 w 200"/>
                  <a:gd name="T17" fmla="*/ 0 h 183"/>
                  <a:gd name="T18" fmla="*/ 0 w 200"/>
                  <a:gd name="T19" fmla="*/ 0 h 183"/>
                  <a:gd name="T20" fmla="*/ 0 w 200"/>
                  <a:gd name="T21" fmla="*/ 0 h 183"/>
                  <a:gd name="T22" fmla="*/ 0 w 200"/>
                  <a:gd name="T23" fmla="*/ 0 h 183"/>
                  <a:gd name="T24" fmla="*/ 0 w 200"/>
                  <a:gd name="T25" fmla="*/ 0 h 183"/>
                  <a:gd name="T26" fmla="*/ 0 w 200"/>
                  <a:gd name="T27" fmla="*/ 0 h 183"/>
                  <a:gd name="T28" fmla="*/ 0 w 200"/>
                  <a:gd name="T29" fmla="*/ 0 h 183"/>
                  <a:gd name="T30" fmla="*/ 0 w 200"/>
                  <a:gd name="T31" fmla="*/ 0 h 183"/>
                  <a:gd name="T32" fmla="*/ 0 w 200"/>
                  <a:gd name="T33" fmla="*/ 0 h 183"/>
                  <a:gd name="T34" fmla="*/ 0 w 200"/>
                  <a:gd name="T35" fmla="*/ 0 h 183"/>
                  <a:gd name="T36" fmla="*/ 0 w 200"/>
                  <a:gd name="T37" fmla="*/ 0 h 183"/>
                  <a:gd name="T38" fmla="*/ 0 w 200"/>
                  <a:gd name="T39" fmla="*/ 0 h 183"/>
                  <a:gd name="T40" fmla="*/ 0 w 200"/>
                  <a:gd name="T41" fmla="*/ 0 h 183"/>
                  <a:gd name="T42" fmla="*/ 0 w 200"/>
                  <a:gd name="T43" fmla="*/ 0 h 183"/>
                  <a:gd name="T44" fmla="*/ 0 w 200"/>
                  <a:gd name="T45" fmla="*/ 0 h 183"/>
                  <a:gd name="T46" fmla="*/ 0 w 200"/>
                  <a:gd name="T47" fmla="*/ 0 h 183"/>
                  <a:gd name="T48" fmla="*/ 0 w 200"/>
                  <a:gd name="T49" fmla="*/ 0 h 183"/>
                  <a:gd name="T50" fmla="*/ 0 w 200"/>
                  <a:gd name="T51" fmla="*/ 0 h 183"/>
                  <a:gd name="T52" fmla="*/ 0 w 200"/>
                  <a:gd name="T53" fmla="*/ 0 h 183"/>
                  <a:gd name="T54" fmla="*/ 0 w 200"/>
                  <a:gd name="T55" fmla="*/ 0 h 183"/>
                  <a:gd name="T56" fmla="*/ 0 w 200"/>
                  <a:gd name="T57" fmla="*/ 0 h 183"/>
                  <a:gd name="T58" fmla="*/ 0 w 200"/>
                  <a:gd name="T59" fmla="*/ 0 h 183"/>
                  <a:gd name="T60" fmla="*/ 0 w 200"/>
                  <a:gd name="T61" fmla="*/ 0 h 183"/>
                  <a:gd name="T62" fmla="*/ 0 w 200"/>
                  <a:gd name="T63" fmla="*/ 0 h 183"/>
                  <a:gd name="T64" fmla="*/ 0 w 200"/>
                  <a:gd name="T65" fmla="*/ 0 h 183"/>
                  <a:gd name="T66" fmla="*/ 0 w 200"/>
                  <a:gd name="T67" fmla="*/ 0 h 183"/>
                  <a:gd name="T68" fmla="*/ 0 w 200"/>
                  <a:gd name="T69" fmla="*/ 0 h 183"/>
                  <a:gd name="T70" fmla="*/ 0 w 200"/>
                  <a:gd name="T71" fmla="*/ 0 h 183"/>
                  <a:gd name="T72" fmla="*/ 0 w 200"/>
                  <a:gd name="T73" fmla="*/ 0 h 183"/>
                  <a:gd name="T74" fmla="*/ 0 w 200"/>
                  <a:gd name="T75" fmla="*/ 0 h 183"/>
                  <a:gd name="T76" fmla="*/ 0 w 200"/>
                  <a:gd name="T77" fmla="*/ 0 h 183"/>
                  <a:gd name="T78" fmla="*/ 0 w 200"/>
                  <a:gd name="T79" fmla="*/ 0 h 183"/>
                  <a:gd name="T80" fmla="*/ 0 w 200"/>
                  <a:gd name="T81" fmla="*/ 0 h 183"/>
                  <a:gd name="T82" fmla="*/ 0 w 200"/>
                  <a:gd name="T83" fmla="*/ 0 h 183"/>
                  <a:gd name="T84" fmla="*/ 0 w 200"/>
                  <a:gd name="T85" fmla="*/ 0 h 183"/>
                  <a:gd name="T86" fmla="*/ 0 w 200"/>
                  <a:gd name="T87" fmla="*/ 0 h 183"/>
                  <a:gd name="T88" fmla="*/ 0 w 200"/>
                  <a:gd name="T89" fmla="*/ 0 h 183"/>
                  <a:gd name="T90" fmla="*/ 0 w 200"/>
                  <a:gd name="T91" fmla="*/ 0 h 183"/>
                  <a:gd name="T92" fmla="*/ 0 w 200"/>
                  <a:gd name="T93" fmla="*/ 0 h 183"/>
                  <a:gd name="T94" fmla="*/ 0 w 200"/>
                  <a:gd name="T95" fmla="*/ 0 h 183"/>
                  <a:gd name="T96" fmla="*/ 0 w 200"/>
                  <a:gd name="T97" fmla="*/ 0 h 183"/>
                  <a:gd name="T98" fmla="*/ 0 w 200"/>
                  <a:gd name="T99" fmla="*/ 0 h 183"/>
                  <a:gd name="T100" fmla="*/ 0 w 200"/>
                  <a:gd name="T101" fmla="*/ 0 h 183"/>
                  <a:gd name="T102" fmla="*/ 0 w 200"/>
                  <a:gd name="T103" fmla="*/ 0 h 183"/>
                  <a:gd name="T104" fmla="*/ 0 w 200"/>
                  <a:gd name="T105" fmla="*/ 0 h 183"/>
                  <a:gd name="T106" fmla="*/ 0 w 200"/>
                  <a:gd name="T107" fmla="*/ 0 h 183"/>
                  <a:gd name="T108" fmla="*/ 0 w 200"/>
                  <a:gd name="T109" fmla="*/ 0 h 183"/>
                  <a:gd name="T110" fmla="*/ 0 w 200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00"/>
                  <a:gd name="T169" fmla="*/ 0 h 183"/>
                  <a:gd name="T170" fmla="*/ 200 w 200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00" h="183">
                    <a:moveTo>
                      <a:pt x="200" y="65"/>
                    </a:moveTo>
                    <a:lnTo>
                      <a:pt x="200" y="64"/>
                    </a:lnTo>
                    <a:lnTo>
                      <a:pt x="200" y="62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59"/>
                    </a:lnTo>
                    <a:lnTo>
                      <a:pt x="200" y="58"/>
                    </a:lnTo>
                    <a:lnTo>
                      <a:pt x="200" y="56"/>
                    </a:lnTo>
                    <a:lnTo>
                      <a:pt x="198" y="53"/>
                    </a:lnTo>
                    <a:lnTo>
                      <a:pt x="197" y="50"/>
                    </a:lnTo>
                    <a:lnTo>
                      <a:pt x="196" y="48"/>
                    </a:lnTo>
                    <a:lnTo>
                      <a:pt x="193" y="46"/>
                    </a:lnTo>
                    <a:lnTo>
                      <a:pt x="192" y="42"/>
                    </a:lnTo>
                    <a:lnTo>
                      <a:pt x="190" y="40"/>
                    </a:lnTo>
                    <a:lnTo>
                      <a:pt x="188" y="37"/>
                    </a:lnTo>
                    <a:lnTo>
                      <a:pt x="187" y="35"/>
                    </a:lnTo>
                    <a:lnTo>
                      <a:pt x="187" y="38"/>
                    </a:lnTo>
                    <a:lnTo>
                      <a:pt x="188" y="42"/>
                    </a:lnTo>
                    <a:lnTo>
                      <a:pt x="189" y="46"/>
                    </a:lnTo>
                    <a:lnTo>
                      <a:pt x="189" y="49"/>
                    </a:lnTo>
                    <a:lnTo>
                      <a:pt x="190" y="53"/>
                    </a:lnTo>
                    <a:lnTo>
                      <a:pt x="190" y="58"/>
                    </a:lnTo>
                    <a:lnTo>
                      <a:pt x="190" y="61"/>
                    </a:lnTo>
                    <a:lnTo>
                      <a:pt x="190" y="65"/>
                    </a:lnTo>
                    <a:lnTo>
                      <a:pt x="190" y="76"/>
                    </a:lnTo>
                    <a:lnTo>
                      <a:pt x="188" y="86"/>
                    </a:lnTo>
                    <a:lnTo>
                      <a:pt x="186" y="97"/>
                    </a:lnTo>
                    <a:lnTo>
                      <a:pt x="183" y="107"/>
                    </a:lnTo>
                    <a:lnTo>
                      <a:pt x="179" y="116"/>
                    </a:lnTo>
                    <a:lnTo>
                      <a:pt x="175" y="125"/>
                    </a:lnTo>
                    <a:lnTo>
                      <a:pt x="169" y="133"/>
                    </a:lnTo>
                    <a:lnTo>
                      <a:pt x="164" y="142"/>
                    </a:lnTo>
                    <a:lnTo>
                      <a:pt x="157" y="147"/>
                    </a:lnTo>
                    <a:lnTo>
                      <a:pt x="150" y="155"/>
                    </a:lnTo>
                    <a:lnTo>
                      <a:pt x="143" y="159"/>
                    </a:lnTo>
                    <a:lnTo>
                      <a:pt x="135" y="164"/>
                    </a:lnTo>
                    <a:lnTo>
                      <a:pt x="127" y="168"/>
                    </a:lnTo>
                    <a:lnTo>
                      <a:pt x="118" y="170"/>
                    </a:lnTo>
                    <a:lnTo>
                      <a:pt x="109" y="173"/>
                    </a:lnTo>
                    <a:lnTo>
                      <a:pt x="100" y="173"/>
                    </a:lnTo>
                    <a:lnTo>
                      <a:pt x="91" y="173"/>
                    </a:lnTo>
                    <a:lnTo>
                      <a:pt x="82" y="170"/>
                    </a:lnTo>
                    <a:lnTo>
                      <a:pt x="73" y="168"/>
                    </a:lnTo>
                    <a:lnTo>
                      <a:pt x="64" y="164"/>
                    </a:lnTo>
                    <a:lnTo>
                      <a:pt x="56" y="159"/>
                    </a:lnTo>
                    <a:lnTo>
                      <a:pt x="49" y="155"/>
                    </a:lnTo>
                    <a:lnTo>
                      <a:pt x="42" y="147"/>
                    </a:lnTo>
                    <a:lnTo>
                      <a:pt x="36" y="142"/>
                    </a:lnTo>
                    <a:lnTo>
                      <a:pt x="30" y="133"/>
                    </a:lnTo>
                    <a:lnTo>
                      <a:pt x="25" y="125"/>
                    </a:lnTo>
                    <a:lnTo>
                      <a:pt x="20" y="116"/>
                    </a:lnTo>
                    <a:lnTo>
                      <a:pt x="16" y="107"/>
                    </a:lnTo>
                    <a:lnTo>
                      <a:pt x="13" y="97"/>
                    </a:lnTo>
                    <a:lnTo>
                      <a:pt x="11" y="86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9" y="55"/>
                    </a:lnTo>
                    <a:lnTo>
                      <a:pt x="10" y="47"/>
                    </a:lnTo>
                    <a:lnTo>
                      <a:pt x="12" y="38"/>
                    </a:lnTo>
                    <a:lnTo>
                      <a:pt x="14" y="30"/>
                    </a:lnTo>
                    <a:lnTo>
                      <a:pt x="16" y="22"/>
                    </a:lnTo>
                    <a:lnTo>
                      <a:pt x="20" y="14"/>
                    </a:lnTo>
                    <a:lnTo>
                      <a:pt x="23" y="7"/>
                    </a:lnTo>
                    <a:lnTo>
                      <a:pt x="27" y="0"/>
                    </a:lnTo>
                    <a:lnTo>
                      <a:pt x="25" y="1"/>
                    </a:lnTo>
                    <a:lnTo>
                      <a:pt x="22" y="4"/>
                    </a:lnTo>
                    <a:lnTo>
                      <a:pt x="20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11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7" y="20"/>
                    </a:lnTo>
                    <a:lnTo>
                      <a:pt x="5" y="26"/>
                    </a:lnTo>
                    <a:lnTo>
                      <a:pt x="4" y="32"/>
                    </a:lnTo>
                    <a:lnTo>
                      <a:pt x="3" y="38"/>
                    </a:lnTo>
                    <a:lnTo>
                      <a:pt x="2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1" y="77"/>
                    </a:lnTo>
                    <a:lnTo>
                      <a:pt x="2" y="89"/>
                    </a:lnTo>
                    <a:lnTo>
                      <a:pt x="5" y="100"/>
                    </a:lnTo>
                    <a:lnTo>
                      <a:pt x="8" y="112"/>
                    </a:lnTo>
                    <a:lnTo>
                      <a:pt x="12" y="121"/>
                    </a:lnTo>
                    <a:lnTo>
                      <a:pt x="17" y="131"/>
                    </a:lnTo>
                    <a:lnTo>
                      <a:pt x="23" y="140"/>
                    </a:lnTo>
                    <a:lnTo>
                      <a:pt x="29" y="149"/>
                    </a:lnTo>
                    <a:lnTo>
                      <a:pt x="36" y="156"/>
                    </a:lnTo>
                    <a:lnTo>
                      <a:pt x="44" y="163"/>
                    </a:lnTo>
                    <a:lnTo>
                      <a:pt x="52" y="169"/>
                    </a:lnTo>
                    <a:lnTo>
                      <a:pt x="61" y="174"/>
                    </a:lnTo>
                    <a:lnTo>
                      <a:pt x="70" y="179"/>
                    </a:lnTo>
                    <a:lnTo>
                      <a:pt x="80" y="181"/>
                    </a:lnTo>
                    <a:lnTo>
                      <a:pt x="90" y="182"/>
                    </a:lnTo>
                    <a:lnTo>
                      <a:pt x="100" y="183"/>
                    </a:lnTo>
                    <a:lnTo>
                      <a:pt x="110" y="182"/>
                    </a:lnTo>
                    <a:lnTo>
                      <a:pt x="120" y="181"/>
                    </a:lnTo>
                    <a:lnTo>
                      <a:pt x="130" y="179"/>
                    </a:lnTo>
                    <a:lnTo>
                      <a:pt x="139" y="174"/>
                    </a:lnTo>
                    <a:lnTo>
                      <a:pt x="147" y="169"/>
                    </a:lnTo>
                    <a:lnTo>
                      <a:pt x="155" y="163"/>
                    </a:lnTo>
                    <a:lnTo>
                      <a:pt x="163" y="156"/>
                    </a:lnTo>
                    <a:lnTo>
                      <a:pt x="170" y="149"/>
                    </a:lnTo>
                    <a:lnTo>
                      <a:pt x="176" y="140"/>
                    </a:lnTo>
                    <a:lnTo>
                      <a:pt x="182" y="131"/>
                    </a:lnTo>
                    <a:lnTo>
                      <a:pt x="187" y="121"/>
                    </a:lnTo>
                    <a:lnTo>
                      <a:pt x="191" y="112"/>
                    </a:lnTo>
                    <a:lnTo>
                      <a:pt x="196" y="100"/>
                    </a:lnTo>
                    <a:lnTo>
                      <a:pt x="198" y="89"/>
                    </a:lnTo>
                    <a:lnTo>
                      <a:pt x="200" y="77"/>
                    </a:lnTo>
                    <a:lnTo>
                      <a:pt x="200" y="65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4" name="Freeform 85"/>
              <p:cNvSpPr>
                <a:spLocks/>
              </p:cNvSpPr>
              <p:nvPr/>
            </p:nvSpPr>
            <p:spPr bwMode="auto">
              <a:xfrm>
                <a:off x="1143" y="2648"/>
                <a:ext cx="38" cy="30"/>
              </a:xfrm>
              <a:custGeom>
                <a:avLst/>
                <a:gdLst>
                  <a:gd name="T0" fmla="*/ 0 w 191"/>
                  <a:gd name="T1" fmla="*/ 0 h 183"/>
                  <a:gd name="T2" fmla="*/ 0 w 191"/>
                  <a:gd name="T3" fmla="*/ 0 h 183"/>
                  <a:gd name="T4" fmla="*/ 0 w 191"/>
                  <a:gd name="T5" fmla="*/ 0 h 183"/>
                  <a:gd name="T6" fmla="*/ 0 w 191"/>
                  <a:gd name="T7" fmla="*/ 0 h 183"/>
                  <a:gd name="T8" fmla="*/ 0 w 191"/>
                  <a:gd name="T9" fmla="*/ 0 h 183"/>
                  <a:gd name="T10" fmla="*/ 0 w 191"/>
                  <a:gd name="T11" fmla="*/ 0 h 183"/>
                  <a:gd name="T12" fmla="*/ 0 w 191"/>
                  <a:gd name="T13" fmla="*/ 0 h 183"/>
                  <a:gd name="T14" fmla="*/ 0 w 191"/>
                  <a:gd name="T15" fmla="*/ 0 h 183"/>
                  <a:gd name="T16" fmla="*/ 0 w 191"/>
                  <a:gd name="T17" fmla="*/ 0 h 183"/>
                  <a:gd name="T18" fmla="*/ 0 w 191"/>
                  <a:gd name="T19" fmla="*/ 0 h 183"/>
                  <a:gd name="T20" fmla="*/ 0 w 191"/>
                  <a:gd name="T21" fmla="*/ 0 h 183"/>
                  <a:gd name="T22" fmla="*/ 0 w 191"/>
                  <a:gd name="T23" fmla="*/ 0 h 183"/>
                  <a:gd name="T24" fmla="*/ 0 w 191"/>
                  <a:gd name="T25" fmla="*/ 0 h 183"/>
                  <a:gd name="T26" fmla="*/ 0 w 191"/>
                  <a:gd name="T27" fmla="*/ 0 h 183"/>
                  <a:gd name="T28" fmla="*/ 0 w 191"/>
                  <a:gd name="T29" fmla="*/ 0 h 183"/>
                  <a:gd name="T30" fmla="*/ 0 w 191"/>
                  <a:gd name="T31" fmla="*/ 0 h 183"/>
                  <a:gd name="T32" fmla="*/ 0 w 191"/>
                  <a:gd name="T33" fmla="*/ 0 h 183"/>
                  <a:gd name="T34" fmla="*/ 0 w 191"/>
                  <a:gd name="T35" fmla="*/ 0 h 183"/>
                  <a:gd name="T36" fmla="*/ 0 w 191"/>
                  <a:gd name="T37" fmla="*/ 0 h 183"/>
                  <a:gd name="T38" fmla="*/ 0 w 191"/>
                  <a:gd name="T39" fmla="*/ 0 h 183"/>
                  <a:gd name="T40" fmla="*/ 0 w 191"/>
                  <a:gd name="T41" fmla="*/ 0 h 183"/>
                  <a:gd name="T42" fmla="*/ 0 w 191"/>
                  <a:gd name="T43" fmla="*/ 0 h 183"/>
                  <a:gd name="T44" fmla="*/ 0 w 191"/>
                  <a:gd name="T45" fmla="*/ 0 h 183"/>
                  <a:gd name="T46" fmla="*/ 0 w 191"/>
                  <a:gd name="T47" fmla="*/ 0 h 183"/>
                  <a:gd name="T48" fmla="*/ 0 w 191"/>
                  <a:gd name="T49" fmla="*/ 0 h 183"/>
                  <a:gd name="T50" fmla="*/ 0 w 191"/>
                  <a:gd name="T51" fmla="*/ 0 h 183"/>
                  <a:gd name="T52" fmla="*/ 0 w 191"/>
                  <a:gd name="T53" fmla="*/ 0 h 183"/>
                  <a:gd name="T54" fmla="*/ 0 w 191"/>
                  <a:gd name="T55" fmla="*/ 0 h 183"/>
                  <a:gd name="T56" fmla="*/ 0 w 191"/>
                  <a:gd name="T57" fmla="*/ 0 h 183"/>
                  <a:gd name="T58" fmla="*/ 0 w 191"/>
                  <a:gd name="T59" fmla="*/ 0 h 183"/>
                  <a:gd name="T60" fmla="*/ 0 w 191"/>
                  <a:gd name="T61" fmla="*/ 0 h 183"/>
                  <a:gd name="T62" fmla="*/ 0 w 191"/>
                  <a:gd name="T63" fmla="*/ 0 h 183"/>
                  <a:gd name="T64" fmla="*/ 0 w 191"/>
                  <a:gd name="T65" fmla="*/ 0 h 183"/>
                  <a:gd name="T66" fmla="*/ 0 w 191"/>
                  <a:gd name="T67" fmla="*/ 0 h 183"/>
                  <a:gd name="T68" fmla="*/ 0 w 191"/>
                  <a:gd name="T69" fmla="*/ 0 h 183"/>
                  <a:gd name="T70" fmla="*/ 0 w 191"/>
                  <a:gd name="T71" fmla="*/ 0 h 183"/>
                  <a:gd name="T72" fmla="*/ 0 w 191"/>
                  <a:gd name="T73" fmla="*/ 0 h 183"/>
                  <a:gd name="T74" fmla="*/ 0 w 191"/>
                  <a:gd name="T75" fmla="*/ 0 h 183"/>
                  <a:gd name="T76" fmla="*/ 0 w 191"/>
                  <a:gd name="T77" fmla="*/ 0 h 183"/>
                  <a:gd name="T78" fmla="*/ 0 w 191"/>
                  <a:gd name="T79" fmla="*/ 0 h 183"/>
                  <a:gd name="T80" fmla="*/ 0 w 191"/>
                  <a:gd name="T81" fmla="*/ 0 h 183"/>
                  <a:gd name="T82" fmla="*/ 0 w 191"/>
                  <a:gd name="T83" fmla="*/ 0 h 183"/>
                  <a:gd name="T84" fmla="*/ 0 w 191"/>
                  <a:gd name="T85" fmla="*/ 0 h 183"/>
                  <a:gd name="T86" fmla="*/ 0 w 191"/>
                  <a:gd name="T87" fmla="*/ 0 h 183"/>
                  <a:gd name="T88" fmla="*/ 0 w 191"/>
                  <a:gd name="T89" fmla="*/ 0 h 183"/>
                  <a:gd name="T90" fmla="*/ 0 w 191"/>
                  <a:gd name="T91" fmla="*/ 0 h 183"/>
                  <a:gd name="T92" fmla="*/ 0 w 191"/>
                  <a:gd name="T93" fmla="*/ 0 h 183"/>
                  <a:gd name="T94" fmla="*/ 0 w 191"/>
                  <a:gd name="T95" fmla="*/ 0 h 183"/>
                  <a:gd name="T96" fmla="*/ 0 w 191"/>
                  <a:gd name="T97" fmla="*/ 0 h 183"/>
                  <a:gd name="T98" fmla="*/ 0 w 191"/>
                  <a:gd name="T99" fmla="*/ 0 h 183"/>
                  <a:gd name="T100" fmla="*/ 0 w 191"/>
                  <a:gd name="T101" fmla="*/ 0 h 183"/>
                  <a:gd name="T102" fmla="*/ 0 w 191"/>
                  <a:gd name="T103" fmla="*/ 0 h 183"/>
                  <a:gd name="T104" fmla="*/ 0 w 191"/>
                  <a:gd name="T105" fmla="*/ 0 h 183"/>
                  <a:gd name="T106" fmla="*/ 0 w 191"/>
                  <a:gd name="T107" fmla="*/ 0 h 183"/>
                  <a:gd name="T108" fmla="*/ 0 w 191"/>
                  <a:gd name="T109" fmla="*/ 0 h 183"/>
                  <a:gd name="T110" fmla="*/ 0 w 191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1"/>
                  <a:gd name="T169" fmla="*/ 0 h 183"/>
                  <a:gd name="T170" fmla="*/ 191 w 191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1" h="183">
                    <a:moveTo>
                      <a:pt x="191" y="71"/>
                    </a:moveTo>
                    <a:lnTo>
                      <a:pt x="191" y="68"/>
                    </a:lnTo>
                    <a:lnTo>
                      <a:pt x="189" y="66"/>
                    </a:lnTo>
                    <a:lnTo>
                      <a:pt x="189" y="64"/>
                    </a:lnTo>
                    <a:lnTo>
                      <a:pt x="189" y="61"/>
                    </a:lnTo>
                    <a:lnTo>
                      <a:pt x="189" y="59"/>
                    </a:lnTo>
                    <a:lnTo>
                      <a:pt x="189" y="56"/>
                    </a:lnTo>
                    <a:lnTo>
                      <a:pt x="188" y="54"/>
                    </a:lnTo>
                    <a:lnTo>
                      <a:pt x="188" y="52"/>
                    </a:lnTo>
                    <a:lnTo>
                      <a:pt x="187" y="48"/>
                    </a:lnTo>
                    <a:lnTo>
                      <a:pt x="185" y="46"/>
                    </a:lnTo>
                    <a:lnTo>
                      <a:pt x="183" y="43"/>
                    </a:lnTo>
                    <a:lnTo>
                      <a:pt x="181" y="41"/>
                    </a:lnTo>
                    <a:lnTo>
                      <a:pt x="179" y="38"/>
                    </a:lnTo>
                    <a:lnTo>
                      <a:pt x="178" y="35"/>
                    </a:lnTo>
                    <a:lnTo>
                      <a:pt x="176" y="32"/>
                    </a:lnTo>
                    <a:lnTo>
                      <a:pt x="174" y="30"/>
                    </a:lnTo>
                    <a:lnTo>
                      <a:pt x="175" y="35"/>
                    </a:lnTo>
                    <a:lnTo>
                      <a:pt x="177" y="40"/>
                    </a:lnTo>
                    <a:lnTo>
                      <a:pt x="178" y="44"/>
                    </a:lnTo>
                    <a:lnTo>
                      <a:pt x="179" y="49"/>
                    </a:lnTo>
                    <a:lnTo>
                      <a:pt x="180" y="55"/>
                    </a:lnTo>
                    <a:lnTo>
                      <a:pt x="180" y="60"/>
                    </a:lnTo>
                    <a:lnTo>
                      <a:pt x="180" y="66"/>
                    </a:lnTo>
                    <a:lnTo>
                      <a:pt x="181" y="71"/>
                    </a:lnTo>
                    <a:lnTo>
                      <a:pt x="180" y="82"/>
                    </a:lnTo>
                    <a:lnTo>
                      <a:pt x="179" y="91"/>
                    </a:lnTo>
                    <a:lnTo>
                      <a:pt x="177" y="101"/>
                    </a:lnTo>
                    <a:lnTo>
                      <a:pt x="174" y="110"/>
                    </a:lnTo>
                    <a:lnTo>
                      <a:pt x="170" y="120"/>
                    </a:lnTo>
                    <a:lnTo>
                      <a:pt x="166" y="128"/>
                    </a:lnTo>
                    <a:lnTo>
                      <a:pt x="161" y="136"/>
                    </a:lnTo>
                    <a:lnTo>
                      <a:pt x="156" y="143"/>
                    </a:lnTo>
                    <a:lnTo>
                      <a:pt x="149" y="150"/>
                    </a:lnTo>
                    <a:lnTo>
                      <a:pt x="143" y="156"/>
                    </a:lnTo>
                    <a:lnTo>
                      <a:pt x="136" y="161"/>
                    </a:lnTo>
                    <a:lnTo>
                      <a:pt x="128" y="165"/>
                    </a:lnTo>
                    <a:lnTo>
                      <a:pt x="121" y="169"/>
                    </a:lnTo>
                    <a:lnTo>
                      <a:pt x="112" y="171"/>
                    </a:lnTo>
                    <a:lnTo>
                      <a:pt x="104" y="173"/>
                    </a:lnTo>
                    <a:lnTo>
                      <a:pt x="95" y="173"/>
                    </a:lnTo>
                    <a:lnTo>
                      <a:pt x="86" y="173"/>
                    </a:lnTo>
                    <a:lnTo>
                      <a:pt x="78" y="171"/>
                    </a:lnTo>
                    <a:lnTo>
                      <a:pt x="70" y="169"/>
                    </a:lnTo>
                    <a:lnTo>
                      <a:pt x="61" y="165"/>
                    </a:lnTo>
                    <a:lnTo>
                      <a:pt x="53" y="161"/>
                    </a:lnTo>
                    <a:lnTo>
                      <a:pt x="46" y="156"/>
                    </a:lnTo>
                    <a:lnTo>
                      <a:pt x="40" y="150"/>
                    </a:lnTo>
                    <a:lnTo>
                      <a:pt x="34" y="143"/>
                    </a:lnTo>
                    <a:lnTo>
                      <a:pt x="28" y="136"/>
                    </a:lnTo>
                    <a:lnTo>
                      <a:pt x="23" y="128"/>
                    </a:lnTo>
                    <a:lnTo>
                      <a:pt x="19" y="120"/>
                    </a:lnTo>
                    <a:lnTo>
                      <a:pt x="15" y="110"/>
                    </a:lnTo>
                    <a:lnTo>
                      <a:pt x="12" y="101"/>
                    </a:lnTo>
                    <a:lnTo>
                      <a:pt x="10" y="91"/>
                    </a:lnTo>
                    <a:lnTo>
                      <a:pt x="9" y="82"/>
                    </a:lnTo>
                    <a:lnTo>
                      <a:pt x="9" y="71"/>
                    </a:lnTo>
                    <a:lnTo>
                      <a:pt x="9" y="60"/>
                    </a:lnTo>
                    <a:lnTo>
                      <a:pt x="10" y="50"/>
                    </a:lnTo>
                    <a:lnTo>
                      <a:pt x="12" y="41"/>
                    </a:lnTo>
                    <a:lnTo>
                      <a:pt x="15" y="32"/>
                    </a:lnTo>
                    <a:lnTo>
                      <a:pt x="18" y="23"/>
                    </a:lnTo>
                    <a:lnTo>
                      <a:pt x="22" y="14"/>
                    </a:lnTo>
                    <a:lnTo>
                      <a:pt x="27" y="7"/>
                    </a:lnTo>
                    <a:lnTo>
                      <a:pt x="32" y="0"/>
                    </a:lnTo>
                    <a:lnTo>
                      <a:pt x="30" y="1"/>
                    </a:lnTo>
                    <a:lnTo>
                      <a:pt x="27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20" y="7"/>
                    </a:lnTo>
                    <a:lnTo>
                      <a:pt x="18" y="10"/>
                    </a:lnTo>
                    <a:lnTo>
                      <a:pt x="15" y="11"/>
                    </a:lnTo>
                    <a:lnTo>
                      <a:pt x="13" y="13"/>
                    </a:lnTo>
                    <a:lnTo>
                      <a:pt x="10" y="19"/>
                    </a:lnTo>
                    <a:lnTo>
                      <a:pt x="7" y="26"/>
                    </a:lnTo>
                    <a:lnTo>
                      <a:pt x="5" y="34"/>
                    </a:lnTo>
                    <a:lnTo>
                      <a:pt x="3" y="41"/>
                    </a:lnTo>
                    <a:lnTo>
                      <a:pt x="2" y="48"/>
                    </a:lnTo>
                    <a:lnTo>
                      <a:pt x="1" y="55"/>
                    </a:lnTo>
                    <a:lnTo>
                      <a:pt x="0" y="62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2" y="94"/>
                    </a:lnTo>
                    <a:lnTo>
                      <a:pt x="4" y="104"/>
                    </a:lnTo>
                    <a:lnTo>
                      <a:pt x="7" y="115"/>
                    </a:lnTo>
                    <a:lnTo>
                      <a:pt x="11" y="125"/>
                    </a:lnTo>
                    <a:lnTo>
                      <a:pt x="16" y="134"/>
                    </a:lnTo>
                    <a:lnTo>
                      <a:pt x="21" y="143"/>
                    </a:lnTo>
                    <a:lnTo>
                      <a:pt x="27" y="151"/>
                    </a:lnTo>
                    <a:lnTo>
                      <a:pt x="34" y="158"/>
                    </a:lnTo>
                    <a:lnTo>
                      <a:pt x="41" y="164"/>
                    </a:lnTo>
                    <a:lnTo>
                      <a:pt x="49" y="170"/>
                    </a:lnTo>
                    <a:lnTo>
                      <a:pt x="57" y="175"/>
                    </a:lnTo>
                    <a:lnTo>
                      <a:pt x="67" y="179"/>
                    </a:lnTo>
                    <a:lnTo>
                      <a:pt x="76" y="182"/>
                    </a:lnTo>
                    <a:lnTo>
                      <a:pt x="85" y="183"/>
                    </a:lnTo>
                    <a:lnTo>
                      <a:pt x="95" y="183"/>
                    </a:lnTo>
                    <a:lnTo>
                      <a:pt x="105" y="183"/>
                    </a:lnTo>
                    <a:lnTo>
                      <a:pt x="114" y="182"/>
                    </a:lnTo>
                    <a:lnTo>
                      <a:pt x="123" y="179"/>
                    </a:lnTo>
                    <a:lnTo>
                      <a:pt x="132" y="175"/>
                    </a:lnTo>
                    <a:lnTo>
                      <a:pt x="140" y="170"/>
                    </a:lnTo>
                    <a:lnTo>
                      <a:pt x="148" y="164"/>
                    </a:lnTo>
                    <a:lnTo>
                      <a:pt x="155" y="158"/>
                    </a:lnTo>
                    <a:lnTo>
                      <a:pt x="162" y="151"/>
                    </a:lnTo>
                    <a:lnTo>
                      <a:pt x="168" y="143"/>
                    </a:lnTo>
                    <a:lnTo>
                      <a:pt x="173" y="134"/>
                    </a:lnTo>
                    <a:lnTo>
                      <a:pt x="178" y="125"/>
                    </a:lnTo>
                    <a:lnTo>
                      <a:pt x="182" y="115"/>
                    </a:lnTo>
                    <a:lnTo>
                      <a:pt x="185" y="104"/>
                    </a:lnTo>
                    <a:lnTo>
                      <a:pt x="188" y="94"/>
                    </a:lnTo>
                    <a:lnTo>
                      <a:pt x="189" y="83"/>
                    </a:lnTo>
                    <a:lnTo>
                      <a:pt x="191" y="71"/>
                    </a:lnTo>
                    <a:close/>
                  </a:path>
                </a:pathLst>
              </a:custGeom>
              <a:solidFill>
                <a:srgbClr val="F7CD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5" name="Freeform 86"/>
              <p:cNvSpPr>
                <a:spLocks/>
              </p:cNvSpPr>
              <p:nvPr/>
            </p:nvSpPr>
            <p:spPr bwMode="auto">
              <a:xfrm>
                <a:off x="1143" y="2647"/>
                <a:ext cx="37" cy="30"/>
              </a:xfrm>
              <a:custGeom>
                <a:avLst/>
                <a:gdLst>
                  <a:gd name="T0" fmla="*/ 0 w 181"/>
                  <a:gd name="T1" fmla="*/ 0 h 185"/>
                  <a:gd name="T2" fmla="*/ 0 w 181"/>
                  <a:gd name="T3" fmla="*/ 0 h 185"/>
                  <a:gd name="T4" fmla="*/ 0 w 181"/>
                  <a:gd name="T5" fmla="*/ 0 h 185"/>
                  <a:gd name="T6" fmla="*/ 0 w 181"/>
                  <a:gd name="T7" fmla="*/ 0 h 185"/>
                  <a:gd name="T8" fmla="*/ 0 w 181"/>
                  <a:gd name="T9" fmla="*/ 0 h 185"/>
                  <a:gd name="T10" fmla="*/ 0 w 181"/>
                  <a:gd name="T11" fmla="*/ 0 h 185"/>
                  <a:gd name="T12" fmla="*/ 0 w 181"/>
                  <a:gd name="T13" fmla="*/ 0 h 185"/>
                  <a:gd name="T14" fmla="*/ 0 w 181"/>
                  <a:gd name="T15" fmla="*/ 0 h 185"/>
                  <a:gd name="T16" fmla="*/ 0 w 181"/>
                  <a:gd name="T17" fmla="*/ 0 h 185"/>
                  <a:gd name="T18" fmla="*/ 0 w 181"/>
                  <a:gd name="T19" fmla="*/ 0 h 185"/>
                  <a:gd name="T20" fmla="*/ 0 w 181"/>
                  <a:gd name="T21" fmla="*/ 0 h 185"/>
                  <a:gd name="T22" fmla="*/ 0 w 181"/>
                  <a:gd name="T23" fmla="*/ 0 h 185"/>
                  <a:gd name="T24" fmla="*/ 0 w 181"/>
                  <a:gd name="T25" fmla="*/ 0 h 185"/>
                  <a:gd name="T26" fmla="*/ 0 w 181"/>
                  <a:gd name="T27" fmla="*/ 0 h 185"/>
                  <a:gd name="T28" fmla="*/ 0 w 181"/>
                  <a:gd name="T29" fmla="*/ 0 h 185"/>
                  <a:gd name="T30" fmla="*/ 0 w 181"/>
                  <a:gd name="T31" fmla="*/ 0 h 185"/>
                  <a:gd name="T32" fmla="*/ 0 w 181"/>
                  <a:gd name="T33" fmla="*/ 0 h 185"/>
                  <a:gd name="T34" fmla="*/ 0 w 181"/>
                  <a:gd name="T35" fmla="*/ 0 h 185"/>
                  <a:gd name="T36" fmla="*/ 0 w 181"/>
                  <a:gd name="T37" fmla="*/ 0 h 185"/>
                  <a:gd name="T38" fmla="*/ 0 w 181"/>
                  <a:gd name="T39" fmla="*/ 0 h 185"/>
                  <a:gd name="T40" fmla="*/ 0 w 181"/>
                  <a:gd name="T41" fmla="*/ 0 h 185"/>
                  <a:gd name="T42" fmla="*/ 0 w 181"/>
                  <a:gd name="T43" fmla="*/ 0 h 185"/>
                  <a:gd name="T44" fmla="*/ 0 w 181"/>
                  <a:gd name="T45" fmla="*/ 0 h 185"/>
                  <a:gd name="T46" fmla="*/ 0 w 181"/>
                  <a:gd name="T47" fmla="*/ 0 h 185"/>
                  <a:gd name="T48" fmla="*/ 0 w 181"/>
                  <a:gd name="T49" fmla="*/ 0 h 185"/>
                  <a:gd name="T50" fmla="*/ 0 w 181"/>
                  <a:gd name="T51" fmla="*/ 0 h 185"/>
                  <a:gd name="T52" fmla="*/ 0 w 181"/>
                  <a:gd name="T53" fmla="*/ 0 h 185"/>
                  <a:gd name="T54" fmla="*/ 0 w 181"/>
                  <a:gd name="T55" fmla="*/ 0 h 185"/>
                  <a:gd name="T56" fmla="*/ 0 w 181"/>
                  <a:gd name="T57" fmla="*/ 0 h 185"/>
                  <a:gd name="T58" fmla="*/ 0 w 181"/>
                  <a:gd name="T59" fmla="*/ 0 h 185"/>
                  <a:gd name="T60" fmla="*/ 0 w 181"/>
                  <a:gd name="T61" fmla="*/ 0 h 185"/>
                  <a:gd name="T62" fmla="*/ 0 w 181"/>
                  <a:gd name="T63" fmla="*/ 0 h 185"/>
                  <a:gd name="T64" fmla="*/ 0 w 181"/>
                  <a:gd name="T65" fmla="*/ 0 h 185"/>
                  <a:gd name="T66" fmla="*/ 0 w 181"/>
                  <a:gd name="T67" fmla="*/ 0 h 185"/>
                  <a:gd name="T68" fmla="*/ 0 w 181"/>
                  <a:gd name="T69" fmla="*/ 0 h 185"/>
                  <a:gd name="T70" fmla="*/ 0 w 181"/>
                  <a:gd name="T71" fmla="*/ 0 h 185"/>
                  <a:gd name="T72" fmla="*/ 0 w 181"/>
                  <a:gd name="T73" fmla="*/ 0 h 185"/>
                  <a:gd name="T74" fmla="*/ 0 w 181"/>
                  <a:gd name="T75" fmla="*/ 0 h 185"/>
                  <a:gd name="T76" fmla="*/ 0 w 181"/>
                  <a:gd name="T77" fmla="*/ 0 h 185"/>
                  <a:gd name="T78" fmla="*/ 0 w 181"/>
                  <a:gd name="T79" fmla="*/ 0 h 185"/>
                  <a:gd name="T80" fmla="*/ 0 w 181"/>
                  <a:gd name="T81" fmla="*/ 0 h 185"/>
                  <a:gd name="T82" fmla="*/ 0 w 181"/>
                  <a:gd name="T83" fmla="*/ 0 h 185"/>
                  <a:gd name="T84" fmla="*/ 0 w 181"/>
                  <a:gd name="T85" fmla="*/ 0 h 185"/>
                  <a:gd name="T86" fmla="*/ 0 w 181"/>
                  <a:gd name="T87" fmla="*/ 0 h 185"/>
                  <a:gd name="T88" fmla="*/ 0 w 181"/>
                  <a:gd name="T89" fmla="*/ 0 h 185"/>
                  <a:gd name="T90" fmla="*/ 0 w 181"/>
                  <a:gd name="T91" fmla="*/ 0 h 185"/>
                  <a:gd name="T92" fmla="*/ 0 w 181"/>
                  <a:gd name="T93" fmla="*/ 0 h 185"/>
                  <a:gd name="T94" fmla="*/ 0 w 181"/>
                  <a:gd name="T95" fmla="*/ 0 h 185"/>
                  <a:gd name="T96" fmla="*/ 0 w 181"/>
                  <a:gd name="T97" fmla="*/ 0 h 185"/>
                  <a:gd name="T98" fmla="*/ 0 w 181"/>
                  <a:gd name="T99" fmla="*/ 0 h 185"/>
                  <a:gd name="T100" fmla="*/ 0 w 181"/>
                  <a:gd name="T101" fmla="*/ 0 h 185"/>
                  <a:gd name="T102" fmla="*/ 0 w 181"/>
                  <a:gd name="T103" fmla="*/ 0 h 185"/>
                  <a:gd name="T104" fmla="*/ 0 w 181"/>
                  <a:gd name="T105" fmla="*/ 0 h 185"/>
                  <a:gd name="T106" fmla="*/ 0 w 181"/>
                  <a:gd name="T107" fmla="*/ 0 h 185"/>
                  <a:gd name="T108" fmla="*/ 0 w 181"/>
                  <a:gd name="T109" fmla="*/ 0 h 185"/>
                  <a:gd name="T110" fmla="*/ 0 w 181"/>
                  <a:gd name="T111" fmla="*/ 0 h 18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81"/>
                  <a:gd name="T169" fmla="*/ 0 h 185"/>
                  <a:gd name="T170" fmla="*/ 181 w 181"/>
                  <a:gd name="T171" fmla="*/ 185 h 18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81" h="185">
                    <a:moveTo>
                      <a:pt x="181" y="77"/>
                    </a:moveTo>
                    <a:lnTo>
                      <a:pt x="181" y="73"/>
                    </a:lnTo>
                    <a:lnTo>
                      <a:pt x="181" y="70"/>
                    </a:lnTo>
                    <a:lnTo>
                      <a:pt x="181" y="65"/>
                    </a:lnTo>
                    <a:lnTo>
                      <a:pt x="180" y="61"/>
                    </a:lnTo>
                    <a:lnTo>
                      <a:pt x="180" y="58"/>
                    </a:lnTo>
                    <a:lnTo>
                      <a:pt x="179" y="54"/>
                    </a:lnTo>
                    <a:lnTo>
                      <a:pt x="178" y="50"/>
                    </a:lnTo>
                    <a:lnTo>
                      <a:pt x="178" y="47"/>
                    </a:lnTo>
                    <a:lnTo>
                      <a:pt x="176" y="44"/>
                    </a:lnTo>
                    <a:lnTo>
                      <a:pt x="174" y="41"/>
                    </a:lnTo>
                    <a:lnTo>
                      <a:pt x="171" y="38"/>
                    </a:lnTo>
                    <a:lnTo>
                      <a:pt x="169" y="36"/>
                    </a:lnTo>
                    <a:lnTo>
                      <a:pt x="167" y="34"/>
                    </a:lnTo>
                    <a:lnTo>
                      <a:pt x="165" y="31"/>
                    </a:lnTo>
                    <a:lnTo>
                      <a:pt x="163" y="29"/>
                    </a:lnTo>
                    <a:lnTo>
                      <a:pt x="160" y="26"/>
                    </a:lnTo>
                    <a:lnTo>
                      <a:pt x="163" y="31"/>
                    </a:lnTo>
                    <a:lnTo>
                      <a:pt x="165" y="37"/>
                    </a:lnTo>
                    <a:lnTo>
                      <a:pt x="167" y="43"/>
                    </a:lnTo>
                    <a:lnTo>
                      <a:pt x="169" y="50"/>
                    </a:lnTo>
                    <a:lnTo>
                      <a:pt x="170" y="56"/>
                    </a:lnTo>
                    <a:lnTo>
                      <a:pt x="171" y="64"/>
                    </a:lnTo>
                    <a:lnTo>
                      <a:pt x="172" y="70"/>
                    </a:lnTo>
                    <a:lnTo>
                      <a:pt x="172" y="77"/>
                    </a:lnTo>
                    <a:lnTo>
                      <a:pt x="172" y="86"/>
                    </a:lnTo>
                    <a:lnTo>
                      <a:pt x="170" y="96"/>
                    </a:lnTo>
                    <a:lnTo>
                      <a:pt x="168" y="106"/>
                    </a:lnTo>
                    <a:lnTo>
                      <a:pt x="166" y="114"/>
                    </a:lnTo>
                    <a:lnTo>
                      <a:pt x="162" y="124"/>
                    </a:lnTo>
                    <a:lnTo>
                      <a:pt x="158" y="131"/>
                    </a:lnTo>
                    <a:lnTo>
                      <a:pt x="154" y="139"/>
                    </a:lnTo>
                    <a:lnTo>
                      <a:pt x="148" y="145"/>
                    </a:lnTo>
                    <a:lnTo>
                      <a:pt x="143" y="151"/>
                    </a:lnTo>
                    <a:lnTo>
                      <a:pt x="136" y="157"/>
                    </a:lnTo>
                    <a:lnTo>
                      <a:pt x="130" y="162"/>
                    </a:lnTo>
                    <a:lnTo>
                      <a:pt x="123" y="167"/>
                    </a:lnTo>
                    <a:lnTo>
                      <a:pt x="115" y="169"/>
                    </a:lnTo>
                    <a:lnTo>
                      <a:pt x="107" y="171"/>
                    </a:lnTo>
                    <a:lnTo>
                      <a:pt x="99" y="174"/>
                    </a:lnTo>
                    <a:lnTo>
                      <a:pt x="91" y="174"/>
                    </a:lnTo>
                    <a:lnTo>
                      <a:pt x="83" y="174"/>
                    </a:lnTo>
                    <a:lnTo>
                      <a:pt x="75" y="171"/>
                    </a:lnTo>
                    <a:lnTo>
                      <a:pt x="67" y="169"/>
                    </a:lnTo>
                    <a:lnTo>
                      <a:pt x="59" y="167"/>
                    </a:lnTo>
                    <a:lnTo>
                      <a:pt x="52" y="162"/>
                    </a:lnTo>
                    <a:lnTo>
                      <a:pt x="45" y="157"/>
                    </a:lnTo>
                    <a:lnTo>
                      <a:pt x="39" y="151"/>
                    </a:lnTo>
                    <a:lnTo>
                      <a:pt x="33" y="145"/>
                    </a:lnTo>
                    <a:lnTo>
                      <a:pt x="28" y="139"/>
                    </a:lnTo>
                    <a:lnTo>
                      <a:pt x="23" y="131"/>
                    </a:lnTo>
                    <a:lnTo>
                      <a:pt x="19" y="124"/>
                    </a:lnTo>
                    <a:lnTo>
                      <a:pt x="16" y="114"/>
                    </a:lnTo>
                    <a:lnTo>
                      <a:pt x="13" y="106"/>
                    </a:lnTo>
                    <a:lnTo>
                      <a:pt x="11" y="96"/>
                    </a:lnTo>
                    <a:lnTo>
                      <a:pt x="10" y="86"/>
                    </a:lnTo>
                    <a:lnTo>
                      <a:pt x="9" y="77"/>
                    </a:lnTo>
                    <a:lnTo>
                      <a:pt x="10" y="65"/>
                    </a:lnTo>
                    <a:lnTo>
                      <a:pt x="11" y="54"/>
                    </a:lnTo>
                    <a:lnTo>
                      <a:pt x="14" y="43"/>
                    </a:lnTo>
                    <a:lnTo>
                      <a:pt x="18" y="34"/>
                    </a:lnTo>
                    <a:lnTo>
                      <a:pt x="22" y="24"/>
                    </a:lnTo>
                    <a:lnTo>
                      <a:pt x="27" y="16"/>
                    </a:lnTo>
                    <a:lnTo>
                      <a:pt x="33" y="7"/>
                    </a:lnTo>
                    <a:lnTo>
                      <a:pt x="40" y="0"/>
                    </a:lnTo>
                    <a:lnTo>
                      <a:pt x="37" y="1"/>
                    </a:lnTo>
                    <a:lnTo>
                      <a:pt x="35" y="2"/>
                    </a:lnTo>
                    <a:lnTo>
                      <a:pt x="32" y="4"/>
                    </a:lnTo>
                    <a:lnTo>
                      <a:pt x="29" y="6"/>
                    </a:lnTo>
                    <a:lnTo>
                      <a:pt x="26" y="7"/>
                    </a:lnTo>
                    <a:lnTo>
                      <a:pt x="23" y="8"/>
                    </a:lnTo>
                    <a:lnTo>
                      <a:pt x="21" y="11"/>
                    </a:lnTo>
                    <a:lnTo>
                      <a:pt x="18" y="12"/>
                    </a:lnTo>
                    <a:lnTo>
                      <a:pt x="14" y="19"/>
                    </a:lnTo>
                    <a:lnTo>
                      <a:pt x="11" y="26"/>
                    </a:lnTo>
                    <a:lnTo>
                      <a:pt x="7" y="34"/>
                    </a:lnTo>
                    <a:lnTo>
                      <a:pt x="5" y="42"/>
                    </a:lnTo>
                    <a:lnTo>
                      <a:pt x="3" y="50"/>
                    </a:lnTo>
                    <a:lnTo>
                      <a:pt x="1" y="59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1" y="88"/>
                    </a:lnTo>
                    <a:lnTo>
                      <a:pt x="2" y="98"/>
                    </a:lnTo>
                    <a:lnTo>
                      <a:pt x="4" y="109"/>
                    </a:lnTo>
                    <a:lnTo>
                      <a:pt x="7" y="119"/>
                    </a:lnTo>
                    <a:lnTo>
                      <a:pt x="11" y="128"/>
                    </a:lnTo>
                    <a:lnTo>
                      <a:pt x="16" y="137"/>
                    </a:lnTo>
                    <a:lnTo>
                      <a:pt x="21" y="145"/>
                    </a:lnTo>
                    <a:lnTo>
                      <a:pt x="27" y="154"/>
                    </a:lnTo>
                    <a:lnTo>
                      <a:pt x="33" y="159"/>
                    </a:lnTo>
                    <a:lnTo>
                      <a:pt x="40" y="167"/>
                    </a:lnTo>
                    <a:lnTo>
                      <a:pt x="47" y="171"/>
                    </a:lnTo>
                    <a:lnTo>
                      <a:pt x="55" y="176"/>
                    </a:lnTo>
                    <a:lnTo>
                      <a:pt x="64" y="180"/>
                    </a:lnTo>
                    <a:lnTo>
                      <a:pt x="73" y="182"/>
                    </a:lnTo>
                    <a:lnTo>
                      <a:pt x="82" y="185"/>
                    </a:lnTo>
                    <a:lnTo>
                      <a:pt x="91" y="185"/>
                    </a:lnTo>
                    <a:lnTo>
                      <a:pt x="100" y="185"/>
                    </a:lnTo>
                    <a:lnTo>
                      <a:pt x="109" y="182"/>
                    </a:lnTo>
                    <a:lnTo>
                      <a:pt x="118" y="180"/>
                    </a:lnTo>
                    <a:lnTo>
                      <a:pt x="126" y="176"/>
                    </a:lnTo>
                    <a:lnTo>
                      <a:pt x="134" y="171"/>
                    </a:lnTo>
                    <a:lnTo>
                      <a:pt x="141" y="167"/>
                    </a:lnTo>
                    <a:lnTo>
                      <a:pt x="148" y="159"/>
                    </a:lnTo>
                    <a:lnTo>
                      <a:pt x="155" y="154"/>
                    </a:lnTo>
                    <a:lnTo>
                      <a:pt x="160" y="145"/>
                    </a:lnTo>
                    <a:lnTo>
                      <a:pt x="166" y="137"/>
                    </a:lnTo>
                    <a:lnTo>
                      <a:pt x="170" y="128"/>
                    </a:lnTo>
                    <a:lnTo>
                      <a:pt x="174" y="119"/>
                    </a:lnTo>
                    <a:lnTo>
                      <a:pt x="177" y="109"/>
                    </a:lnTo>
                    <a:lnTo>
                      <a:pt x="179" y="98"/>
                    </a:lnTo>
                    <a:lnTo>
                      <a:pt x="181" y="88"/>
                    </a:lnTo>
                    <a:lnTo>
                      <a:pt x="181" y="77"/>
                    </a:lnTo>
                    <a:close/>
                  </a:path>
                </a:pathLst>
              </a:custGeom>
              <a:solidFill>
                <a:srgbClr val="F7CF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6" name="Freeform 87"/>
              <p:cNvSpPr>
                <a:spLocks/>
              </p:cNvSpPr>
              <p:nvPr/>
            </p:nvSpPr>
            <p:spPr bwMode="auto">
              <a:xfrm>
                <a:off x="1144" y="2646"/>
                <a:ext cx="35" cy="30"/>
              </a:xfrm>
              <a:custGeom>
                <a:avLst/>
                <a:gdLst>
                  <a:gd name="T0" fmla="*/ 0 w 172"/>
                  <a:gd name="T1" fmla="*/ 0 h 184"/>
                  <a:gd name="T2" fmla="*/ 0 w 172"/>
                  <a:gd name="T3" fmla="*/ 0 h 184"/>
                  <a:gd name="T4" fmla="*/ 0 w 172"/>
                  <a:gd name="T5" fmla="*/ 0 h 184"/>
                  <a:gd name="T6" fmla="*/ 0 w 172"/>
                  <a:gd name="T7" fmla="*/ 0 h 184"/>
                  <a:gd name="T8" fmla="*/ 0 w 172"/>
                  <a:gd name="T9" fmla="*/ 0 h 184"/>
                  <a:gd name="T10" fmla="*/ 0 w 172"/>
                  <a:gd name="T11" fmla="*/ 0 h 184"/>
                  <a:gd name="T12" fmla="*/ 0 w 172"/>
                  <a:gd name="T13" fmla="*/ 0 h 184"/>
                  <a:gd name="T14" fmla="*/ 0 w 172"/>
                  <a:gd name="T15" fmla="*/ 0 h 184"/>
                  <a:gd name="T16" fmla="*/ 0 w 172"/>
                  <a:gd name="T17" fmla="*/ 0 h 184"/>
                  <a:gd name="T18" fmla="*/ 0 w 172"/>
                  <a:gd name="T19" fmla="*/ 0 h 184"/>
                  <a:gd name="T20" fmla="*/ 0 w 172"/>
                  <a:gd name="T21" fmla="*/ 0 h 184"/>
                  <a:gd name="T22" fmla="*/ 0 w 172"/>
                  <a:gd name="T23" fmla="*/ 0 h 184"/>
                  <a:gd name="T24" fmla="*/ 0 w 172"/>
                  <a:gd name="T25" fmla="*/ 0 h 184"/>
                  <a:gd name="T26" fmla="*/ 0 w 172"/>
                  <a:gd name="T27" fmla="*/ 0 h 184"/>
                  <a:gd name="T28" fmla="*/ 0 w 172"/>
                  <a:gd name="T29" fmla="*/ 0 h 184"/>
                  <a:gd name="T30" fmla="*/ 0 w 172"/>
                  <a:gd name="T31" fmla="*/ 0 h 184"/>
                  <a:gd name="T32" fmla="*/ 0 w 172"/>
                  <a:gd name="T33" fmla="*/ 0 h 184"/>
                  <a:gd name="T34" fmla="*/ 0 w 172"/>
                  <a:gd name="T35" fmla="*/ 0 h 184"/>
                  <a:gd name="T36" fmla="*/ 0 w 172"/>
                  <a:gd name="T37" fmla="*/ 0 h 184"/>
                  <a:gd name="T38" fmla="*/ 0 w 172"/>
                  <a:gd name="T39" fmla="*/ 0 h 184"/>
                  <a:gd name="T40" fmla="*/ 0 w 172"/>
                  <a:gd name="T41" fmla="*/ 0 h 184"/>
                  <a:gd name="T42" fmla="*/ 0 w 172"/>
                  <a:gd name="T43" fmla="*/ 0 h 184"/>
                  <a:gd name="T44" fmla="*/ 0 w 172"/>
                  <a:gd name="T45" fmla="*/ 0 h 184"/>
                  <a:gd name="T46" fmla="*/ 0 w 172"/>
                  <a:gd name="T47" fmla="*/ 0 h 184"/>
                  <a:gd name="T48" fmla="*/ 0 w 172"/>
                  <a:gd name="T49" fmla="*/ 0 h 184"/>
                  <a:gd name="T50" fmla="*/ 0 w 172"/>
                  <a:gd name="T51" fmla="*/ 0 h 184"/>
                  <a:gd name="T52" fmla="*/ 0 w 172"/>
                  <a:gd name="T53" fmla="*/ 0 h 184"/>
                  <a:gd name="T54" fmla="*/ 0 w 172"/>
                  <a:gd name="T55" fmla="*/ 0 h 184"/>
                  <a:gd name="T56" fmla="*/ 0 w 172"/>
                  <a:gd name="T57" fmla="*/ 0 h 184"/>
                  <a:gd name="T58" fmla="*/ 0 w 172"/>
                  <a:gd name="T59" fmla="*/ 0 h 184"/>
                  <a:gd name="T60" fmla="*/ 0 w 172"/>
                  <a:gd name="T61" fmla="*/ 0 h 184"/>
                  <a:gd name="T62" fmla="*/ 0 w 172"/>
                  <a:gd name="T63" fmla="*/ 0 h 184"/>
                  <a:gd name="T64" fmla="*/ 0 w 172"/>
                  <a:gd name="T65" fmla="*/ 0 h 184"/>
                  <a:gd name="T66" fmla="*/ 0 w 172"/>
                  <a:gd name="T67" fmla="*/ 0 h 184"/>
                  <a:gd name="T68" fmla="*/ 0 w 172"/>
                  <a:gd name="T69" fmla="*/ 0 h 184"/>
                  <a:gd name="T70" fmla="*/ 0 w 172"/>
                  <a:gd name="T71" fmla="*/ 0 h 184"/>
                  <a:gd name="T72" fmla="*/ 0 w 172"/>
                  <a:gd name="T73" fmla="*/ 0 h 184"/>
                  <a:gd name="T74" fmla="*/ 0 w 172"/>
                  <a:gd name="T75" fmla="*/ 0 h 184"/>
                  <a:gd name="T76" fmla="*/ 0 w 172"/>
                  <a:gd name="T77" fmla="*/ 0 h 184"/>
                  <a:gd name="T78" fmla="*/ 0 w 172"/>
                  <a:gd name="T79" fmla="*/ 0 h 184"/>
                  <a:gd name="T80" fmla="*/ 0 w 172"/>
                  <a:gd name="T81" fmla="*/ 0 h 184"/>
                  <a:gd name="T82" fmla="*/ 0 w 172"/>
                  <a:gd name="T83" fmla="*/ 0 h 184"/>
                  <a:gd name="T84" fmla="*/ 0 w 172"/>
                  <a:gd name="T85" fmla="*/ 0 h 184"/>
                  <a:gd name="T86" fmla="*/ 0 w 172"/>
                  <a:gd name="T87" fmla="*/ 0 h 184"/>
                  <a:gd name="T88" fmla="*/ 0 w 172"/>
                  <a:gd name="T89" fmla="*/ 0 h 184"/>
                  <a:gd name="T90" fmla="*/ 0 w 172"/>
                  <a:gd name="T91" fmla="*/ 0 h 184"/>
                  <a:gd name="T92" fmla="*/ 0 w 172"/>
                  <a:gd name="T93" fmla="*/ 0 h 184"/>
                  <a:gd name="T94" fmla="*/ 0 w 172"/>
                  <a:gd name="T95" fmla="*/ 0 h 184"/>
                  <a:gd name="T96" fmla="*/ 0 w 172"/>
                  <a:gd name="T97" fmla="*/ 0 h 184"/>
                  <a:gd name="T98" fmla="*/ 0 w 172"/>
                  <a:gd name="T99" fmla="*/ 0 h 184"/>
                  <a:gd name="T100" fmla="*/ 0 w 172"/>
                  <a:gd name="T101" fmla="*/ 0 h 184"/>
                  <a:gd name="T102" fmla="*/ 0 w 172"/>
                  <a:gd name="T103" fmla="*/ 0 h 184"/>
                  <a:gd name="T104" fmla="*/ 0 w 172"/>
                  <a:gd name="T105" fmla="*/ 0 h 184"/>
                  <a:gd name="T106" fmla="*/ 0 w 172"/>
                  <a:gd name="T107" fmla="*/ 0 h 184"/>
                  <a:gd name="T108" fmla="*/ 0 w 172"/>
                  <a:gd name="T109" fmla="*/ 0 h 184"/>
                  <a:gd name="T110" fmla="*/ 0 w 172"/>
                  <a:gd name="T111" fmla="*/ 0 h 18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72"/>
                  <a:gd name="T169" fmla="*/ 0 h 184"/>
                  <a:gd name="T170" fmla="*/ 172 w 172"/>
                  <a:gd name="T171" fmla="*/ 184 h 18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72" h="184">
                    <a:moveTo>
                      <a:pt x="172" y="82"/>
                    </a:moveTo>
                    <a:lnTo>
                      <a:pt x="171" y="77"/>
                    </a:lnTo>
                    <a:lnTo>
                      <a:pt x="171" y="71"/>
                    </a:lnTo>
                    <a:lnTo>
                      <a:pt x="171" y="66"/>
                    </a:lnTo>
                    <a:lnTo>
                      <a:pt x="170" y="60"/>
                    </a:lnTo>
                    <a:lnTo>
                      <a:pt x="169" y="55"/>
                    </a:lnTo>
                    <a:lnTo>
                      <a:pt x="168" y="51"/>
                    </a:lnTo>
                    <a:lnTo>
                      <a:pt x="166" y="46"/>
                    </a:lnTo>
                    <a:lnTo>
                      <a:pt x="165" y="41"/>
                    </a:lnTo>
                    <a:lnTo>
                      <a:pt x="162" y="39"/>
                    </a:lnTo>
                    <a:lnTo>
                      <a:pt x="160" y="36"/>
                    </a:lnTo>
                    <a:lnTo>
                      <a:pt x="157" y="33"/>
                    </a:lnTo>
                    <a:lnTo>
                      <a:pt x="154" y="30"/>
                    </a:lnTo>
                    <a:lnTo>
                      <a:pt x="152" y="28"/>
                    </a:lnTo>
                    <a:lnTo>
                      <a:pt x="149" y="25"/>
                    </a:lnTo>
                    <a:lnTo>
                      <a:pt x="146" y="23"/>
                    </a:lnTo>
                    <a:lnTo>
                      <a:pt x="143" y="21"/>
                    </a:lnTo>
                    <a:lnTo>
                      <a:pt x="147" y="27"/>
                    </a:lnTo>
                    <a:lnTo>
                      <a:pt x="151" y="34"/>
                    </a:lnTo>
                    <a:lnTo>
                      <a:pt x="155" y="41"/>
                    </a:lnTo>
                    <a:lnTo>
                      <a:pt x="157" y="48"/>
                    </a:lnTo>
                    <a:lnTo>
                      <a:pt x="160" y="57"/>
                    </a:lnTo>
                    <a:lnTo>
                      <a:pt x="161" y="65"/>
                    </a:lnTo>
                    <a:lnTo>
                      <a:pt x="162" y="73"/>
                    </a:lnTo>
                    <a:lnTo>
                      <a:pt x="163" y="82"/>
                    </a:lnTo>
                    <a:lnTo>
                      <a:pt x="162" y="91"/>
                    </a:lnTo>
                    <a:lnTo>
                      <a:pt x="161" y="100"/>
                    </a:lnTo>
                    <a:lnTo>
                      <a:pt x="159" y="109"/>
                    </a:lnTo>
                    <a:lnTo>
                      <a:pt x="157" y="118"/>
                    </a:lnTo>
                    <a:lnTo>
                      <a:pt x="153" y="125"/>
                    </a:lnTo>
                    <a:lnTo>
                      <a:pt x="149" y="133"/>
                    </a:lnTo>
                    <a:lnTo>
                      <a:pt x="145" y="141"/>
                    </a:lnTo>
                    <a:lnTo>
                      <a:pt x="140" y="147"/>
                    </a:lnTo>
                    <a:lnTo>
                      <a:pt x="135" y="153"/>
                    </a:lnTo>
                    <a:lnTo>
                      <a:pt x="129" y="157"/>
                    </a:lnTo>
                    <a:lnTo>
                      <a:pt x="123" y="162"/>
                    </a:lnTo>
                    <a:lnTo>
                      <a:pt x="116" y="166"/>
                    </a:lnTo>
                    <a:lnTo>
                      <a:pt x="109" y="169"/>
                    </a:lnTo>
                    <a:lnTo>
                      <a:pt x="102" y="172"/>
                    </a:lnTo>
                    <a:lnTo>
                      <a:pt x="94" y="173"/>
                    </a:lnTo>
                    <a:lnTo>
                      <a:pt x="86" y="173"/>
                    </a:lnTo>
                    <a:lnTo>
                      <a:pt x="78" y="173"/>
                    </a:lnTo>
                    <a:lnTo>
                      <a:pt x="71" y="172"/>
                    </a:lnTo>
                    <a:lnTo>
                      <a:pt x="63" y="169"/>
                    </a:lnTo>
                    <a:lnTo>
                      <a:pt x="55" y="166"/>
                    </a:lnTo>
                    <a:lnTo>
                      <a:pt x="49" y="162"/>
                    </a:lnTo>
                    <a:lnTo>
                      <a:pt x="42" y="157"/>
                    </a:lnTo>
                    <a:lnTo>
                      <a:pt x="36" y="153"/>
                    </a:lnTo>
                    <a:lnTo>
                      <a:pt x="31" y="147"/>
                    </a:lnTo>
                    <a:lnTo>
                      <a:pt x="26" y="141"/>
                    </a:lnTo>
                    <a:lnTo>
                      <a:pt x="22" y="133"/>
                    </a:lnTo>
                    <a:lnTo>
                      <a:pt x="18" y="125"/>
                    </a:lnTo>
                    <a:lnTo>
                      <a:pt x="15" y="118"/>
                    </a:lnTo>
                    <a:lnTo>
                      <a:pt x="12" y="109"/>
                    </a:lnTo>
                    <a:lnTo>
                      <a:pt x="10" y="100"/>
                    </a:lnTo>
                    <a:lnTo>
                      <a:pt x="9" y="91"/>
                    </a:lnTo>
                    <a:lnTo>
                      <a:pt x="9" y="82"/>
                    </a:lnTo>
                    <a:lnTo>
                      <a:pt x="9" y="69"/>
                    </a:lnTo>
                    <a:lnTo>
                      <a:pt x="12" y="57"/>
                    </a:lnTo>
                    <a:lnTo>
                      <a:pt x="15" y="45"/>
                    </a:lnTo>
                    <a:lnTo>
                      <a:pt x="20" y="34"/>
                    </a:lnTo>
                    <a:lnTo>
                      <a:pt x="26" y="24"/>
                    </a:lnTo>
                    <a:lnTo>
                      <a:pt x="33" y="15"/>
                    </a:lnTo>
                    <a:lnTo>
                      <a:pt x="41" y="7"/>
                    </a:lnTo>
                    <a:lnTo>
                      <a:pt x="49" y="0"/>
                    </a:lnTo>
                    <a:lnTo>
                      <a:pt x="46" y="2"/>
                    </a:lnTo>
                    <a:lnTo>
                      <a:pt x="43" y="3"/>
                    </a:lnTo>
                    <a:lnTo>
                      <a:pt x="39" y="4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30" y="7"/>
                    </a:lnTo>
                    <a:lnTo>
                      <a:pt x="27" y="10"/>
                    </a:lnTo>
                    <a:lnTo>
                      <a:pt x="23" y="11"/>
                    </a:lnTo>
                    <a:lnTo>
                      <a:pt x="18" y="18"/>
                    </a:lnTo>
                    <a:lnTo>
                      <a:pt x="13" y="25"/>
                    </a:lnTo>
                    <a:lnTo>
                      <a:pt x="9" y="34"/>
                    </a:lnTo>
                    <a:lnTo>
                      <a:pt x="6" y="43"/>
                    </a:lnTo>
                    <a:lnTo>
                      <a:pt x="3" y="52"/>
                    </a:lnTo>
                    <a:lnTo>
                      <a:pt x="1" y="61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2"/>
                    </a:lnTo>
                    <a:lnTo>
                      <a:pt x="6" y="121"/>
                    </a:lnTo>
                    <a:lnTo>
                      <a:pt x="10" y="131"/>
                    </a:lnTo>
                    <a:lnTo>
                      <a:pt x="14" y="139"/>
                    </a:lnTo>
                    <a:lnTo>
                      <a:pt x="19" y="147"/>
                    </a:lnTo>
                    <a:lnTo>
                      <a:pt x="25" y="154"/>
                    </a:lnTo>
                    <a:lnTo>
                      <a:pt x="31" y="161"/>
                    </a:lnTo>
                    <a:lnTo>
                      <a:pt x="37" y="167"/>
                    </a:lnTo>
                    <a:lnTo>
                      <a:pt x="44" y="172"/>
                    </a:lnTo>
                    <a:lnTo>
                      <a:pt x="52" y="176"/>
                    </a:lnTo>
                    <a:lnTo>
                      <a:pt x="61" y="180"/>
                    </a:lnTo>
                    <a:lnTo>
                      <a:pt x="69" y="182"/>
                    </a:lnTo>
                    <a:lnTo>
                      <a:pt x="77" y="184"/>
                    </a:lnTo>
                    <a:lnTo>
                      <a:pt x="86" y="184"/>
                    </a:lnTo>
                    <a:lnTo>
                      <a:pt x="95" y="184"/>
                    </a:lnTo>
                    <a:lnTo>
                      <a:pt x="103" y="182"/>
                    </a:lnTo>
                    <a:lnTo>
                      <a:pt x="111" y="180"/>
                    </a:lnTo>
                    <a:lnTo>
                      <a:pt x="119" y="176"/>
                    </a:lnTo>
                    <a:lnTo>
                      <a:pt x="127" y="172"/>
                    </a:lnTo>
                    <a:lnTo>
                      <a:pt x="134" y="167"/>
                    </a:lnTo>
                    <a:lnTo>
                      <a:pt x="140" y="161"/>
                    </a:lnTo>
                    <a:lnTo>
                      <a:pt x="147" y="154"/>
                    </a:lnTo>
                    <a:lnTo>
                      <a:pt x="152" y="147"/>
                    </a:lnTo>
                    <a:lnTo>
                      <a:pt x="157" y="139"/>
                    </a:lnTo>
                    <a:lnTo>
                      <a:pt x="161" y="131"/>
                    </a:lnTo>
                    <a:lnTo>
                      <a:pt x="165" y="121"/>
                    </a:lnTo>
                    <a:lnTo>
                      <a:pt x="168" y="112"/>
                    </a:lnTo>
                    <a:lnTo>
                      <a:pt x="170" y="102"/>
                    </a:lnTo>
                    <a:lnTo>
                      <a:pt x="171" y="93"/>
                    </a:lnTo>
                    <a:lnTo>
                      <a:pt x="172" y="82"/>
                    </a:lnTo>
                    <a:close/>
                  </a:path>
                </a:pathLst>
              </a:custGeom>
              <a:solidFill>
                <a:srgbClr val="F7D2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7" name="Freeform 88"/>
              <p:cNvSpPr>
                <a:spLocks/>
              </p:cNvSpPr>
              <p:nvPr/>
            </p:nvSpPr>
            <p:spPr bwMode="auto">
              <a:xfrm>
                <a:off x="1145" y="2645"/>
                <a:ext cx="33" cy="30"/>
              </a:xfrm>
              <a:custGeom>
                <a:avLst/>
                <a:gdLst>
                  <a:gd name="T0" fmla="*/ 0 w 163"/>
                  <a:gd name="T1" fmla="*/ 0 h 181"/>
                  <a:gd name="T2" fmla="*/ 0 w 163"/>
                  <a:gd name="T3" fmla="*/ 0 h 181"/>
                  <a:gd name="T4" fmla="*/ 0 w 163"/>
                  <a:gd name="T5" fmla="*/ 0 h 181"/>
                  <a:gd name="T6" fmla="*/ 0 w 163"/>
                  <a:gd name="T7" fmla="*/ 0 h 181"/>
                  <a:gd name="T8" fmla="*/ 0 w 163"/>
                  <a:gd name="T9" fmla="*/ 0 h 181"/>
                  <a:gd name="T10" fmla="*/ 0 w 163"/>
                  <a:gd name="T11" fmla="*/ 0 h 181"/>
                  <a:gd name="T12" fmla="*/ 0 w 163"/>
                  <a:gd name="T13" fmla="*/ 0 h 181"/>
                  <a:gd name="T14" fmla="*/ 0 w 163"/>
                  <a:gd name="T15" fmla="*/ 0 h 181"/>
                  <a:gd name="T16" fmla="*/ 0 w 163"/>
                  <a:gd name="T17" fmla="*/ 0 h 181"/>
                  <a:gd name="T18" fmla="*/ 0 w 163"/>
                  <a:gd name="T19" fmla="*/ 0 h 181"/>
                  <a:gd name="T20" fmla="*/ 0 w 163"/>
                  <a:gd name="T21" fmla="*/ 0 h 181"/>
                  <a:gd name="T22" fmla="*/ 0 w 163"/>
                  <a:gd name="T23" fmla="*/ 0 h 181"/>
                  <a:gd name="T24" fmla="*/ 0 w 163"/>
                  <a:gd name="T25" fmla="*/ 0 h 181"/>
                  <a:gd name="T26" fmla="*/ 0 w 163"/>
                  <a:gd name="T27" fmla="*/ 0 h 181"/>
                  <a:gd name="T28" fmla="*/ 0 w 163"/>
                  <a:gd name="T29" fmla="*/ 0 h 181"/>
                  <a:gd name="T30" fmla="*/ 0 w 163"/>
                  <a:gd name="T31" fmla="*/ 0 h 181"/>
                  <a:gd name="T32" fmla="*/ 0 w 163"/>
                  <a:gd name="T33" fmla="*/ 0 h 181"/>
                  <a:gd name="T34" fmla="*/ 0 w 163"/>
                  <a:gd name="T35" fmla="*/ 0 h 181"/>
                  <a:gd name="T36" fmla="*/ 0 w 163"/>
                  <a:gd name="T37" fmla="*/ 0 h 181"/>
                  <a:gd name="T38" fmla="*/ 0 w 163"/>
                  <a:gd name="T39" fmla="*/ 0 h 181"/>
                  <a:gd name="T40" fmla="*/ 0 w 163"/>
                  <a:gd name="T41" fmla="*/ 0 h 181"/>
                  <a:gd name="T42" fmla="*/ 0 w 163"/>
                  <a:gd name="T43" fmla="*/ 0 h 181"/>
                  <a:gd name="T44" fmla="*/ 0 w 163"/>
                  <a:gd name="T45" fmla="*/ 0 h 181"/>
                  <a:gd name="T46" fmla="*/ 0 w 163"/>
                  <a:gd name="T47" fmla="*/ 0 h 181"/>
                  <a:gd name="T48" fmla="*/ 0 w 163"/>
                  <a:gd name="T49" fmla="*/ 0 h 181"/>
                  <a:gd name="T50" fmla="*/ 0 w 163"/>
                  <a:gd name="T51" fmla="*/ 0 h 181"/>
                  <a:gd name="T52" fmla="*/ 0 w 163"/>
                  <a:gd name="T53" fmla="*/ 0 h 181"/>
                  <a:gd name="T54" fmla="*/ 0 w 163"/>
                  <a:gd name="T55" fmla="*/ 0 h 181"/>
                  <a:gd name="T56" fmla="*/ 0 w 163"/>
                  <a:gd name="T57" fmla="*/ 0 h 181"/>
                  <a:gd name="T58" fmla="*/ 0 w 163"/>
                  <a:gd name="T59" fmla="*/ 0 h 181"/>
                  <a:gd name="T60" fmla="*/ 0 w 163"/>
                  <a:gd name="T61" fmla="*/ 0 h 181"/>
                  <a:gd name="T62" fmla="*/ 0 w 163"/>
                  <a:gd name="T63" fmla="*/ 0 h 181"/>
                  <a:gd name="T64" fmla="*/ 0 w 163"/>
                  <a:gd name="T65" fmla="*/ 0 h 181"/>
                  <a:gd name="T66" fmla="*/ 0 w 163"/>
                  <a:gd name="T67" fmla="*/ 0 h 181"/>
                  <a:gd name="T68" fmla="*/ 0 w 163"/>
                  <a:gd name="T69" fmla="*/ 0 h 181"/>
                  <a:gd name="T70" fmla="*/ 0 w 163"/>
                  <a:gd name="T71" fmla="*/ 0 h 181"/>
                  <a:gd name="T72" fmla="*/ 0 w 163"/>
                  <a:gd name="T73" fmla="*/ 0 h 181"/>
                  <a:gd name="T74" fmla="*/ 0 w 163"/>
                  <a:gd name="T75" fmla="*/ 0 h 181"/>
                  <a:gd name="T76" fmla="*/ 0 w 163"/>
                  <a:gd name="T77" fmla="*/ 0 h 181"/>
                  <a:gd name="T78" fmla="*/ 0 w 163"/>
                  <a:gd name="T79" fmla="*/ 0 h 181"/>
                  <a:gd name="T80" fmla="*/ 0 w 163"/>
                  <a:gd name="T81" fmla="*/ 0 h 181"/>
                  <a:gd name="T82" fmla="*/ 0 w 163"/>
                  <a:gd name="T83" fmla="*/ 0 h 181"/>
                  <a:gd name="T84" fmla="*/ 0 w 163"/>
                  <a:gd name="T85" fmla="*/ 0 h 181"/>
                  <a:gd name="T86" fmla="*/ 0 w 163"/>
                  <a:gd name="T87" fmla="*/ 0 h 181"/>
                  <a:gd name="T88" fmla="*/ 0 w 163"/>
                  <a:gd name="T89" fmla="*/ 0 h 181"/>
                  <a:gd name="T90" fmla="*/ 0 w 163"/>
                  <a:gd name="T91" fmla="*/ 0 h 181"/>
                  <a:gd name="T92" fmla="*/ 0 w 163"/>
                  <a:gd name="T93" fmla="*/ 0 h 181"/>
                  <a:gd name="T94" fmla="*/ 0 w 163"/>
                  <a:gd name="T95" fmla="*/ 0 h 181"/>
                  <a:gd name="T96" fmla="*/ 0 w 163"/>
                  <a:gd name="T97" fmla="*/ 0 h 181"/>
                  <a:gd name="T98" fmla="*/ 0 w 163"/>
                  <a:gd name="T99" fmla="*/ 0 h 181"/>
                  <a:gd name="T100" fmla="*/ 0 w 163"/>
                  <a:gd name="T101" fmla="*/ 0 h 181"/>
                  <a:gd name="T102" fmla="*/ 0 w 163"/>
                  <a:gd name="T103" fmla="*/ 0 h 181"/>
                  <a:gd name="T104" fmla="*/ 0 w 163"/>
                  <a:gd name="T105" fmla="*/ 0 h 181"/>
                  <a:gd name="T106" fmla="*/ 0 w 163"/>
                  <a:gd name="T107" fmla="*/ 0 h 181"/>
                  <a:gd name="T108" fmla="*/ 0 w 163"/>
                  <a:gd name="T109" fmla="*/ 0 h 181"/>
                  <a:gd name="T110" fmla="*/ 0 w 163"/>
                  <a:gd name="T111" fmla="*/ 0 h 181"/>
                  <a:gd name="T112" fmla="*/ 0 w 163"/>
                  <a:gd name="T113" fmla="*/ 0 h 181"/>
                  <a:gd name="T114" fmla="*/ 0 w 163"/>
                  <a:gd name="T115" fmla="*/ 0 h 181"/>
                  <a:gd name="T116" fmla="*/ 0 w 163"/>
                  <a:gd name="T117" fmla="*/ 0 h 181"/>
                  <a:gd name="T118" fmla="*/ 0 w 163"/>
                  <a:gd name="T119" fmla="*/ 0 h 181"/>
                  <a:gd name="T120" fmla="*/ 0 w 163"/>
                  <a:gd name="T121" fmla="*/ 0 h 181"/>
                  <a:gd name="T122" fmla="*/ 0 w 163"/>
                  <a:gd name="T123" fmla="*/ 0 h 18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63"/>
                  <a:gd name="T187" fmla="*/ 0 h 181"/>
                  <a:gd name="T188" fmla="*/ 163 w 163"/>
                  <a:gd name="T189" fmla="*/ 181 h 18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63" h="181">
                    <a:moveTo>
                      <a:pt x="163" y="84"/>
                    </a:moveTo>
                    <a:lnTo>
                      <a:pt x="163" y="77"/>
                    </a:lnTo>
                    <a:lnTo>
                      <a:pt x="162" y="71"/>
                    </a:lnTo>
                    <a:lnTo>
                      <a:pt x="161" y="63"/>
                    </a:lnTo>
                    <a:lnTo>
                      <a:pt x="160" y="57"/>
                    </a:lnTo>
                    <a:lnTo>
                      <a:pt x="158" y="50"/>
                    </a:lnTo>
                    <a:lnTo>
                      <a:pt x="156" y="44"/>
                    </a:lnTo>
                    <a:lnTo>
                      <a:pt x="154" y="38"/>
                    </a:lnTo>
                    <a:lnTo>
                      <a:pt x="151" y="33"/>
                    </a:lnTo>
                    <a:lnTo>
                      <a:pt x="149" y="31"/>
                    </a:lnTo>
                    <a:lnTo>
                      <a:pt x="147" y="30"/>
                    </a:lnTo>
                    <a:lnTo>
                      <a:pt x="145" y="27"/>
                    </a:lnTo>
                    <a:lnTo>
                      <a:pt x="143" y="26"/>
                    </a:lnTo>
                    <a:lnTo>
                      <a:pt x="141" y="24"/>
                    </a:lnTo>
                    <a:lnTo>
                      <a:pt x="139" y="23"/>
                    </a:lnTo>
                    <a:lnTo>
                      <a:pt x="137" y="21"/>
                    </a:lnTo>
                    <a:lnTo>
                      <a:pt x="135" y="19"/>
                    </a:lnTo>
                    <a:lnTo>
                      <a:pt x="133" y="18"/>
                    </a:lnTo>
                    <a:lnTo>
                      <a:pt x="132" y="18"/>
                    </a:lnTo>
                    <a:lnTo>
                      <a:pt x="130" y="17"/>
                    </a:lnTo>
                    <a:lnTo>
                      <a:pt x="128" y="15"/>
                    </a:lnTo>
                    <a:lnTo>
                      <a:pt x="127" y="14"/>
                    </a:lnTo>
                    <a:lnTo>
                      <a:pt x="125" y="13"/>
                    </a:lnTo>
                    <a:lnTo>
                      <a:pt x="123" y="13"/>
                    </a:lnTo>
                    <a:lnTo>
                      <a:pt x="122" y="12"/>
                    </a:lnTo>
                    <a:lnTo>
                      <a:pt x="129" y="18"/>
                    </a:lnTo>
                    <a:lnTo>
                      <a:pt x="135" y="25"/>
                    </a:lnTo>
                    <a:lnTo>
                      <a:pt x="140" y="33"/>
                    </a:lnTo>
                    <a:lnTo>
                      <a:pt x="145" y="42"/>
                    </a:lnTo>
                    <a:lnTo>
                      <a:pt x="149" y="51"/>
                    </a:lnTo>
                    <a:lnTo>
                      <a:pt x="152" y="62"/>
                    </a:lnTo>
                    <a:lnTo>
                      <a:pt x="153" y="73"/>
                    </a:lnTo>
                    <a:lnTo>
                      <a:pt x="154" y="84"/>
                    </a:lnTo>
                    <a:lnTo>
                      <a:pt x="154" y="92"/>
                    </a:lnTo>
                    <a:lnTo>
                      <a:pt x="153" y="101"/>
                    </a:lnTo>
                    <a:lnTo>
                      <a:pt x="151" y="109"/>
                    </a:lnTo>
                    <a:lnTo>
                      <a:pt x="148" y="117"/>
                    </a:lnTo>
                    <a:lnTo>
                      <a:pt x="145" y="125"/>
                    </a:lnTo>
                    <a:lnTo>
                      <a:pt x="142" y="132"/>
                    </a:lnTo>
                    <a:lnTo>
                      <a:pt x="138" y="139"/>
                    </a:lnTo>
                    <a:lnTo>
                      <a:pt x="133" y="145"/>
                    </a:lnTo>
                    <a:lnTo>
                      <a:pt x="128" y="151"/>
                    </a:lnTo>
                    <a:lnTo>
                      <a:pt x="122" y="156"/>
                    </a:lnTo>
                    <a:lnTo>
                      <a:pt x="116" y="159"/>
                    </a:lnTo>
                    <a:lnTo>
                      <a:pt x="110" y="163"/>
                    </a:lnTo>
                    <a:lnTo>
                      <a:pt x="103" y="166"/>
                    </a:lnTo>
                    <a:lnTo>
                      <a:pt x="97" y="169"/>
                    </a:lnTo>
                    <a:lnTo>
                      <a:pt x="89" y="170"/>
                    </a:lnTo>
                    <a:lnTo>
                      <a:pt x="82" y="170"/>
                    </a:lnTo>
                    <a:lnTo>
                      <a:pt x="75" y="170"/>
                    </a:lnTo>
                    <a:lnTo>
                      <a:pt x="68" y="169"/>
                    </a:lnTo>
                    <a:lnTo>
                      <a:pt x="61" y="166"/>
                    </a:lnTo>
                    <a:lnTo>
                      <a:pt x="54" y="163"/>
                    </a:lnTo>
                    <a:lnTo>
                      <a:pt x="47" y="159"/>
                    </a:lnTo>
                    <a:lnTo>
                      <a:pt x="41" y="156"/>
                    </a:lnTo>
                    <a:lnTo>
                      <a:pt x="35" y="151"/>
                    </a:lnTo>
                    <a:lnTo>
                      <a:pt x="30" y="145"/>
                    </a:lnTo>
                    <a:lnTo>
                      <a:pt x="26" y="139"/>
                    </a:lnTo>
                    <a:lnTo>
                      <a:pt x="21" y="132"/>
                    </a:lnTo>
                    <a:lnTo>
                      <a:pt x="18" y="125"/>
                    </a:lnTo>
                    <a:lnTo>
                      <a:pt x="15" y="117"/>
                    </a:lnTo>
                    <a:lnTo>
                      <a:pt x="12" y="109"/>
                    </a:lnTo>
                    <a:lnTo>
                      <a:pt x="11" y="101"/>
                    </a:lnTo>
                    <a:lnTo>
                      <a:pt x="10" y="92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3" y="55"/>
                    </a:lnTo>
                    <a:lnTo>
                      <a:pt x="18" y="42"/>
                    </a:lnTo>
                    <a:lnTo>
                      <a:pt x="25" y="30"/>
                    </a:lnTo>
                    <a:lnTo>
                      <a:pt x="33" y="19"/>
                    </a:lnTo>
                    <a:lnTo>
                      <a:pt x="43" y="11"/>
                    </a:lnTo>
                    <a:lnTo>
                      <a:pt x="48" y="7"/>
                    </a:lnTo>
                    <a:lnTo>
                      <a:pt x="54" y="5"/>
                    </a:lnTo>
                    <a:lnTo>
                      <a:pt x="60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7" y="1"/>
                    </a:lnTo>
                    <a:lnTo>
                      <a:pt x="52" y="1"/>
                    </a:lnTo>
                    <a:lnTo>
                      <a:pt x="48" y="2"/>
                    </a:lnTo>
                    <a:lnTo>
                      <a:pt x="44" y="4"/>
                    </a:lnTo>
                    <a:lnTo>
                      <a:pt x="39" y="5"/>
                    </a:lnTo>
                    <a:lnTo>
                      <a:pt x="35" y="6"/>
                    </a:lnTo>
                    <a:lnTo>
                      <a:pt x="31" y="7"/>
                    </a:lnTo>
                    <a:lnTo>
                      <a:pt x="24" y="14"/>
                    </a:lnTo>
                    <a:lnTo>
                      <a:pt x="18" y="23"/>
                    </a:lnTo>
                    <a:lnTo>
                      <a:pt x="13" y="31"/>
                    </a:lnTo>
                    <a:lnTo>
                      <a:pt x="9" y="41"/>
                    </a:lnTo>
                    <a:lnTo>
                      <a:pt x="5" y="50"/>
                    </a:lnTo>
                    <a:lnTo>
                      <a:pt x="2" y="61"/>
                    </a:lnTo>
                    <a:lnTo>
                      <a:pt x="1" y="72"/>
                    </a:lnTo>
                    <a:lnTo>
                      <a:pt x="0" y="84"/>
                    </a:lnTo>
                    <a:lnTo>
                      <a:pt x="1" y="93"/>
                    </a:lnTo>
                    <a:lnTo>
                      <a:pt x="2" y="103"/>
                    </a:lnTo>
                    <a:lnTo>
                      <a:pt x="4" y="113"/>
                    </a:lnTo>
                    <a:lnTo>
                      <a:pt x="7" y="121"/>
                    </a:lnTo>
                    <a:lnTo>
                      <a:pt x="10" y="131"/>
                    </a:lnTo>
                    <a:lnTo>
                      <a:pt x="14" y="138"/>
                    </a:lnTo>
                    <a:lnTo>
                      <a:pt x="19" y="146"/>
                    </a:lnTo>
                    <a:lnTo>
                      <a:pt x="24" y="152"/>
                    </a:lnTo>
                    <a:lnTo>
                      <a:pt x="30" y="158"/>
                    </a:lnTo>
                    <a:lnTo>
                      <a:pt x="36" y="164"/>
                    </a:lnTo>
                    <a:lnTo>
                      <a:pt x="43" y="169"/>
                    </a:lnTo>
                    <a:lnTo>
                      <a:pt x="50" y="174"/>
                    </a:lnTo>
                    <a:lnTo>
                      <a:pt x="58" y="176"/>
                    </a:lnTo>
                    <a:lnTo>
                      <a:pt x="66" y="178"/>
                    </a:lnTo>
                    <a:lnTo>
                      <a:pt x="74" y="181"/>
                    </a:lnTo>
                    <a:lnTo>
                      <a:pt x="82" y="181"/>
                    </a:lnTo>
                    <a:lnTo>
                      <a:pt x="90" y="181"/>
                    </a:lnTo>
                    <a:lnTo>
                      <a:pt x="98" y="178"/>
                    </a:lnTo>
                    <a:lnTo>
                      <a:pt x="106" y="176"/>
                    </a:lnTo>
                    <a:lnTo>
                      <a:pt x="114" y="174"/>
                    </a:lnTo>
                    <a:lnTo>
                      <a:pt x="121" y="169"/>
                    </a:lnTo>
                    <a:lnTo>
                      <a:pt x="127" y="164"/>
                    </a:lnTo>
                    <a:lnTo>
                      <a:pt x="134" y="158"/>
                    </a:lnTo>
                    <a:lnTo>
                      <a:pt x="139" y="152"/>
                    </a:lnTo>
                    <a:lnTo>
                      <a:pt x="145" y="146"/>
                    </a:lnTo>
                    <a:lnTo>
                      <a:pt x="149" y="138"/>
                    </a:lnTo>
                    <a:lnTo>
                      <a:pt x="153" y="131"/>
                    </a:lnTo>
                    <a:lnTo>
                      <a:pt x="157" y="121"/>
                    </a:lnTo>
                    <a:lnTo>
                      <a:pt x="159" y="113"/>
                    </a:lnTo>
                    <a:lnTo>
                      <a:pt x="161" y="103"/>
                    </a:lnTo>
                    <a:lnTo>
                      <a:pt x="163" y="93"/>
                    </a:lnTo>
                    <a:lnTo>
                      <a:pt x="163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8" name="Freeform 89"/>
              <p:cNvSpPr>
                <a:spLocks noEditPoints="1"/>
              </p:cNvSpPr>
              <p:nvPr/>
            </p:nvSpPr>
            <p:spPr bwMode="auto">
              <a:xfrm>
                <a:off x="1146" y="2645"/>
                <a:ext cx="31" cy="29"/>
              </a:xfrm>
              <a:custGeom>
                <a:avLst/>
                <a:gdLst>
                  <a:gd name="T0" fmla="*/ 0 w 154"/>
                  <a:gd name="T1" fmla="*/ 0 h 175"/>
                  <a:gd name="T2" fmla="*/ 0 w 154"/>
                  <a:gd name="T3" fmla="*/ 0 h 175"/>
                  <a:gd name="T4" fmla="*/ 0 w 154"/>
                  <a:gd name="T5" fmla="*/ 0 h 175"/>
                  <a:gd name="T6" fmla="*/ 0 w 154"/>
                  <a:gd name="T7" fmla="*/ 0 h 175"/>
                  <a:gd name="T8" fmla="*/ 0 w 154"/>
                  <a:gd name="T9" fmla="*/ 0 h 175"/>
                  <a:gd name="T10" fmla="*/ 0 w 154"/>
                  <a:gd name="T11" fmla="*/ 0 h 175"/>
                  <a:gd name="T12" fmla="*/ 0 w 154"/>
                  <a:gd name="T13" fmla="*/ 0 h 175"/>
                  <a:gd name="T14" fmla="*/ 0 w 154"/>
                  <a:gd name="T15" fmla="*/ 0 h 175"/>
                  <a:gd name="T16" fmla="*/ 0 w 154"/>
                  <a:gd name="T17" fmla="*/ 0 h 175"/>
                  <a:gd name="T18" fmla="*/ 0 w 154"/>
                  <a:gd name="T19" fmla="*/ 0 h 175"/>
                  <a:gd name="T20" fmla="*/ 0 w 154"/>
                  <a:gd name="T21" fmla="*/ 0 h 175"/>
                  <a:gd name="T22" fmla="*/ 0 w 154"/>
                  <a:gd name="T23" fmla="*/ 0 h 175"/>
                  <a:gd name="T24" fmla="*/ 0 w 154"/>
                  <a:gd name="T25" fmla="*/ 0 h 175"/>
                  <a:gd name="T26" fmla="*/ 0 w 154"/>
                  <a:gd name="T27" fmla="*/ 0 h 175"/>
                  <a:gd name="T28" fmla="*/ 0 w 154"/>
                  <a:gd name="T29" fmla="*/ 0 h 175"/>
                  <a:gd name="T30" fmla="*/ 0 w 154"/>
                  <a:gd name="T31" fmla="*/ 0 h 175"/>
                  <a:gd name="T32" fmla="*/ 0 w 154"/>
                  <a:gd name="T33" fmla="*/ 0 h 175"/>
                  <a:gd name="T34" fmla="*/ 0 w 154"/>
                  <a:gd name="T35" fmla="*/ 0 h 175"/>
                  <a:gd name="T36" fmla="*/ 0 w 154"/>
                  <a:gd name="T37" fmla="*/ 0 h 175"/>
                  <a:gd name="T38" fmla="*/ 0 w 154"/>
                  <a:gd name="T39" fmla="*/ 0 h 175"/>
                  <a:gd name="T40" fmla="*/ 0 w 154"/>
                  <a:gd name="T41" fmla="*/ 0 h 175"/>
                  <a:gd name="T42" fmla="*/ 0 w 154"/>
                  <a:gd name="T43" fmla="*/ 0 h 175"/>
                  <a:gd name="T44" fmla="*/ 0 w 154"/>
                  <a:gd name="T45" fmla="*/ 0 h 175"/>
                  <a:gd name="T46" fmla="*/ 0 w 154"/>
                  <a:gd name="T47" fmla="*/ 0 h 175"/>
                  <a:gd name="T48" fmla="*/ 0 w 154"/>
                  <a:gd name="T49" fmla="*/ 0 h 175"/>
                  <a:gd name="T50" fmla="*/ 0 w 154"/>
                  <a:gd name="T51" fmla="*/ 0 h 175"/>
                  <a:gd name="T52" fmla="*/ 0 w 154"/>
                  <a:gd name="T53" fmla="*/ 0 h 175"/>
                  <a:gd name="T54" fmla="*/ 0 w 154"/>
                  <a:gd name="T55" fmla="*/ 0 h 175"/>
                  <a:gd name="T56" fmla="*/ 0 w 154"/>
                  <a:gd name="T57" fmla="*/ 0 h 175"/>
                  <a:gd name="T58" fmla="*/ 0 w 154"/>
                  <a:gd name="T59" fmla="*/ 0 h 175"/>
                  <a:gd name="T60" fmla="*/ 0 w 154"/>
                  <a:gd name="T61" fmla="*/ 0 h 175"/>
                  <a:gd name="T62" fmla="*/ 0 w 154"/>
                  <a:gd name="T63" fmla="*/ 0 h 175"/>
                  <a:gd name="T64" fmla="*/ 0 w 154"/>
                  <a:gd name="T65" fmla="*/ 0 h 175"/>
                  <a:gd name="T66" fmla="*/ 0 w 154"/>
                  <a:gd name="T67" fmla="*/ 0 h 175"/>
                  <a:gd name="T68" fmla="*/ 0 w 154"/>
                  <a:gd name="T69" fmla="*/ 0 h 175"/>
                  <a:gd name="T70" fmla="*/ 0 w 154"/>
                  <a:gd name="T71" fmla="*/ 0 h 175"/>
                  <a:gd name="T72" fmla="*/ 0 w 154"/>
                  <a:gd name="T73" fmla="*/ 0 h 175"/>
                  <a:gd name="T74" fmla="*/ 0 w 154"/>
                  <a:gd name="T75" fmla="*/ 0 h 175"/>
                  <a:gd name="T76" fmla="*/ 0 w 154"/>
                  <a:gd name="T77" fmla="*/ 0 h 175"/>
                  <a:gd name="T78" fmla="*/ 0 w 154"/>
                  <a:gd name="T79" fmla="*/ 0 h 175"/>
                  <a:gd name="T80" fmla="*/ 0 w 154"/>
                  <a:gd name="T81" fmla="*/ 0 h 175"/>
                  <a:gd name="T82" fmla="*/ 0 w 154"/>
                  <a:gd name="T83" fmla="*/ 0 h 175"/>
                  <a:gd name="T84" fmla="*/ 0 w 154"/>
                  <a:gd name="T85" fmla="*/ 0 h 17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4"/>
                  <a:gd name="T130" fmla="*/ 0 h 175"/>
                  <a:gd name="T131" fmla="*/ 154 w 154"/>
                  <a:gd name="T132" fmla="*/ 175 h 17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4" h="175">
                    <a:moveTo>
                      <a:pt x="154" y="84"/>
                    </a:moveTo>
                    <a:lnTo>
                      <a:pt x="153" y="75"/>
                    </a:lnTo>
                    <a:lnTo>
                      <a:pt x="152" y="67"/>
                    </a:lnTo>
                    <a:lnTo>
                      <a:pt x="151" y="59"/>
                    </a:lnTo>
                    <a:lnTo>
                      <a:pt x="148" y="50"/>
                    </a:lnTo>
                    <a:lnTo>
                      <a:pt x="146" y="43"/>
                    </a:lnTo>
                    <a:lnTo>
                      <a:pt x="142" y="36"/>
                    </a:lnTo>
                    <a:lnTo>
                      <a:pt x="138" y="29"/>
                    </a:lnTo>
                    <a:lnTo>
                      <a:pt x="134" y="23"/>
                    </a:lnTo>
                    <a:lnTo>
                      <a:pt x="133" y="21"/>
                    </a:lnTo>
                    <a:lnTo>
                      <a:pt x="132" y="21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30" y="19"/>
                    </a:lnTo>
                    <a:lnTo>
                      <a:pt x="119" y="13"/>
                    </a:lnTo>
                    <a:lnTo>
                      <a:pt x="108" y="8"/>
                    </a:lnTo>
                    <a:lnTo>
                      <a:pt x="97" y="4"/>
                    </a:lnTo>
                    <a:lnTo>
                      <a:pt x="86" y="1"/>
                    </a:lnTo>
                    <a:lnTo>
                      <a:pt x="75" y="0"/>
                    </a:lnTo>
                    <a:lnTo>
                      <a:pt x="64" y="0"/>
                    </a:lnTo>
                    <a:lnTo>
                      <a:pt x="52" y="1"/>
                    </a:lnTo>
                    <a:lnTo>
                      <a:pt x="40" y="2"/>
                    </a:lnTo>
                    <a:lnTo>
                      <a:pt x="32" y="9"/>
                    </a:lnTo>
                    <a:lnTo>
                      <a:pt x="24" y="17"/>
                    </a:lnTo>
                    <a:lnTo>
                      <a:pt x="17" y="26"/>
                    </a:lnTo>
                    <a:lnTo>
                      <a:pt x="11" y="36"/>
                    </a:lnTo>
                    <a:lnTo>
                      <a:pt x="6" y="47"/>
                    </a:lnTo>
                    <a:lnTo>
                      <a:pt x="3" y="59"/>
                    </a:lnTo>
                    <a:lnTo>
                      <a:pt x="0" y="71"/>
                    </a:lnTo>
                    <a:lnTo>
                      <a:pt x="0" y="84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1"/>
                    </a:lnTo>
                    <a:lnTo>
                      <a:pt x="6" y="120"/>
                    </a:lnTo>
                    <a:lnTo>
                      <a:pt x="9" y="127"/>
                    </a:lnTo>
                    <a:lnTo>
                      <a:pt x="13" y="135"/>
                    </a:lnTo>
                    <a:lnTo>
                      <a:pt x="17" y="143"/>
                    </a:lnTo>
                    <a:lnTo>
                      <a:pt x="22" y="149"/>
                    </a:lnTo>
                    <a:lnTo>
                      <a:pt x="27" y="155"/>
                    </a:lnTo>
                    <a:lnTo>
                      <a:pt x="33" y="159"/>
                    </a:lnTo>
                    <a:lnTo>
                      <a:pt x="40" y="164"/>
                    </a:lnTo>
                    <a:lnTo>
                      <a:pt x="46" y="168"/>
                    </a:lnTo>
                    <a:lnTo>
                      <a:pt x="54" y="171"/>
                    </a:lnTo>
                    <a:lnTo>
                      <a:pt x="62" y="174"/>
                    </a:lnTo>
                    <a:lnTo>
                      <a:pt x="69" y="175"/>
                    </a:lnTo>
                    <a:lnTo>
                      <a:pt x="77" y="175"/>
                    </a:lnTo>
                    <a:lnTo>
                      <a:pt x="85" y="175"/>
                    </a:lnTo>
                    <a:lnTo>
                      <a:pt x="93" y="174"/>
                    </a:lnTo>
                    <a:lnTo>
                      <a:pt x="100" y="171"/>
                    </a:lnTo>
                    <a:lnTo>
                      <a:pt x="107" y="168"/>
                    </a:lnTo>
                    <a:lnTo>
                      <a:pt x="114" y="164"/>
                    </a:lnTo>
                    <a:lnTo>
                      <a:pt x="120" y="159"/>
                    </a:lnTo>
                    <a:lnTo>
                      <a:pt x="126" y="155"/>
                    </a:lnTo>
                    <a:lnTo>
                      <a:pt x="131" y="149"/>
                    </a:lnTo>
                    <a:lnTo>
                      <a:pt x="136" y="143"/>
                    </a:lnTo>
                    <a:lnTo>
                      <a:pt x="140" y="135"/>
                    </a:lnTo>
                    <a:lnTo>
                      <a:pt x="144" y="127"/>
                    </a:lnTo>
                    <a:lnTo>
                      <a:pt x="148" y="120"/>
                    </a:lnTo>
                    <a:lnTo>
                      <a:pt x="150" y="111"/>
                    </a:lnTo>
                    <a:lnTo>
                      <a:pt x="152" y="102"/>
                    </a:lnTo>
                    <a:lnTo>
                      <a:pt x="153" y="93"/>
                    </a:lnTo>
                    <a:lnTo>
                      <a:pt x="154" y="84"/>
                    </a:lnTo>
                    <a:close/>
                    <a:moveTo>
                      <a:pt x="145" y="84"/>
                    </a:moveTo>
                    <a:lnTo>
                      <a:pt x="144" y="92"/>
                    </a:lnTo>
                    <a:lnTo>
                      <a:pt x="143" y="101"/>
                    </a:lnTo>
                    <a:lnTo>
                      <a:pt x="142" y="108"/>
                    </a:lnTo>
                    <a:lnTo>
                      <a:pt x="139" y="115"/>
                    </a:lnTo>
                    <a:lnTo>
                      <a:pt x="136" y="122"/>
                    </a:lnTo>
                    <a:lnTo>
                      <a:pt x="133" y="129"/>
                    </a:lnTo>
                    <a:lnTo>
                      <a:pt x="129" y="135"/>
                    </a:lnTo>
                    <a:lnTo>
                      <a:pt x="125" y="141"/>
                    </a:lnTo>
                    <a:lnTo>
                      <a:pt x="120" y="146"/>
                    </a:lnTo>
                    <a:lnTo>
                      <a:pt x="115" y="151"/>
                    </a:lnTo>
                    <a:lnTo>
                      <a:pt x="109" y="155"/>
                    </a:lnTo>
                    <a:lnTo>
                      <a:pt x="103" y="158"/>
                    </a:lnTo>
                    <a:lnTo>
                      <a:pt x="97" y="161"/>
                    </a:lnTo>
                    <a:lnTo>
                      <a:pt x="91" y="163"/>
                    </a:lnTo>
                    <a:lnTo>
                      <a:pt x="84" y="164"/>
                    </a:lnTo>
                    <a:lnTo>
                      <a:pt x="77" y="164"/>
                    </a:lnTo>
                    <a:lnTo>
                      <a:pt x="70" y="164"/>
                    </a:lnTo>
                    <a:lnTo>
                      <a:pt x="64" y="163"/>
                    </a:lnTo>
                    <a:lnTo>
                      <a:pt x="57" y="161"/>
                    </a:lnTo>
                    <a:lnTo>
                      <a:pt x="51" y="158"/>
                    </a:lnTo>
                    <a:lnTo>
                      <a:pt x="44" y="155"/>
                    </a:lnTo>
                    <a:lnTo>
                      <a:pt x="38" y="151"/>
                    </a:lnTo>
                    <a:lnTo>
                      <a:pt x="33" y="146"/>
                    </a:lnTo>
                    <a:lnTo>
                      <a:pt x="28" y="141"/>
                    </a:lnTo>
                    <a:lnTo>
                      <a:pt x="24" y="135"/>
                    </a:lnTo>
                    <a:lnTo>
                      <a:pt x="20" y="129"/>
                    </a:lnTo>
                    <a:lnTo>
                      <a:pt x="17" y="122"/>
                    </a:lnTo>
                    <a:lnTo>
                      <a:pt x="14" y="115"/>
                    </a:lnTo>
                    <a:lnTo>
                      <a:pt x="12" y="108"/>
                    </a:lnTo>
                    <a:lnTo>
                      <a:pt x="10" y="101"/>
                    </a:lnTo>
                    <a:lnTo>
                      <a:pt x="9" y="92"/>
                    </a:lnTo>
                    <a:lnTo>
                      <a:pt x="9" y="84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2" y="60"/>
                    </a:lnTo>
                    <a:lnTo>
                      <a:pt x="14" y="53"/>
                    </a:lnTo>
                    <a:lnTo>
                      <a:pt x="17" y="45"/>
                    </a:lnTo>
                    <a:lnTo>
                      <a:pt x="20" y="38"/>
                    </a:lnTo>
                    <a:lnTo>
                      <a:pt x="24" y="32"/>
                    </a:lnTo>
                    <a:lnTo>
                      <a:pt x="28" y="26"/>
                    </a:lnTo>
                    <a:lnTo>
                      <a:pt x="33" y="21"/>
                    </a:lnTo>
                    <a:lnTo>
                      <a:pt x="38" y="17"/>
                    </a:lnTo>
                    <a:lnTo>
                      <a:pt x="44" y="13"/>
                    </a:lnTo>
                    <a:lnTo>
                      <a:pt x="51" y="9"/>
                    </a:lnTo>
                    <a:lnTo>
                      <a:pt x="57" y="7"/>
                    </a:lnTo>
                    <a:lnTo>
                      <a:pt x="64" y="5"/>
                    </a:lnTo>
                    <a:lnTo>
                      <a:pt x="70" y="4"/>
                    </a:lnTo>
                    <a:lnTo>
                      <a:pt x="77" y="2"/>
                    </a:lnTo>
                    <a:lnTo>
                      <a:pt x="84" y="4"/>
                    </a:lnTo>
                    <a:lnTo>
                      <a:pt x="91" y="5"/>
                    </a:lnTo>
                    <a:lnTo>
                      <a:pt x="97" y="7"/>
                    </a:lnTo>
                    <a:lnTo>
                      <a:pt x="103" y="9"/>
                    </a:lnTo>
                    <a:lnTo>
                      <a:pt x="109" y="13"/>
                    </a:lnTo>
                    <a:lnTo>
                      <a:pt x="115" y="17"/>
                    </a:lnTo>
                    <a:lnTo>
                      <a:pt x="120" y="21"/>
                    </a:lnTo>
                    <a:lnTo>
                      <a:pt x="125" y="26"/>
                    </a:lnTo>
                    <a:lnTo>
                      <a:pt x="129" y="32"/>
                    </a:lnTo>
                    <a:lnTo>
                      <a:pt x="133" y="38"/>
                    </a:lnTo>
                    <a:lnTo>
                      <a:pt x="136" y="45"/>
                    </a:lnTo>
                    <a:lnTo>
                      <a:pt x="139" y="53"/>
                    </a:lnTo>
                    <a:lnTo>
                      <a:pt x="142" y="60"/>
                    </a:lnTo>
                    <a:lnTo>
                      <a:pt x="143" y="67"/>
                    </a:lnTo>
                    <a:lnTo>
                      <a:pt x="144" y="75"/>
                    </a:lnTo>
                    <a:lnTo>
                      <a:pt x="145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9" name="Freeform 90"/>
              <p:cNvSpPr>
                <a:spLocks noEditPoints="1"/>
              </p:cNvSpPr>
              <p:nvPr/>
            </p:nvSpPr>
            <p:spPr bwMode="auto">
              <a:xfrm>
                <a:off x="1147" y="2645"/>
                <a:ext cx="29" cy="29"/>
              </a:xfrm>
              <a:custGeom>
                <a:avLst/>
                <a:gdLst>
                  <a:gd name="T0" fmla="*/ 0 w 145"/>
                  <a:gd name="T1" fmla="*/ 0 h 170"/>
                  <a:gd name="T2" fmla="*/ 0 w 145"/>
                  <a:gd name="T3" fmla="*/ 0 h 170"/>
                  <a:gd name="T4" fmla="*/ 0 w 145"/>
                  <a:gd name="T5" fmla="*/ 0 h 170"/>
                  <a:gd name="T6" fmla="*/ 0 w 145"/>
                  <a:gd name="T7" fmla="*/ 0 h 170"/>
                  <a:gd name="T8" fmla="*/ 0 w 145"/>
                  <a:gd name="T9" fmla="*/ 0 h 170"/>
                  <a:gd name="T10" fmla="*/ 0 w 145"/>
                  <a:gd name="T11" fmla="*/ 0 h 170"/>
                  <a:gd name="T12" fmla="*/ 0 w 145"/>
                  <a:gd name="T13" fmla="*/ 0 h 170"/>
                  <a:gd name="T14" fmla="*/ 0 w 145"/>
                  <a:gd name="T15" fmla="*/ 0 h 170"/>
                  <a:gd name="T16" fmla="*/ 0 w 145"/>
                  <a:gd name="T17" fmla="*/ 0 h 170"/>
                  <a:gd name="T18" fmla="*/ 0 w 145"/>
                  <a:gd name="T19" fmla="*/ 0 h 170"/>
                  <a:gd name="T20" fmla="*/ 0 w 145"/>
                  <a:gd name="T21" fmla="*/ 0 h 170"/>
                  <a:gd name="T22" fmla="*/ 0 w 145"/>
                  <a:gd name="T23" fmla="*/ 0 h 170"/>
                  <a:gd name="T24" fmla="*/ 0 w 145"/>
                  <a:gd name="T25" fmla="*/ 0 h 170"/>
                  <a:gd name="T26" fmla="*/ 0 w 145"/>
                  <a:gd name="T27" fmla="*/ 0 h 170"/>
                  <a:gd name="T28" fmla="*/ 0 w 145"/>
                  <a:gd name="T29" fmla="*/ 0 h 170"/>
                  <a:gd name="T30" fmla="*/ 0 w 145"/>
                  <a:gd name="T31" fmla="*/ 0 h 170"/>
                  <a:gd name="T32" fmla="*/ 0 w 145"/>
                  <a:gd name="T33" fmla="*/ 0 h 170"/>
                  <a:gd name="T34" fmla="*/ 0 w 145"/>
                  <a:gd name="T35" fmla="*/ 0 h 170"/>
                  <a:gd name="T36" fmla="*/ 0 w 145"/>
                  <a:gd name="T37" fmla="*/ 0 h 170"/>
                  <a:gd name="T38" fmla="*/ 0 w 145"/>
                  <a:gd name="T39" fmla="*/ 0 h 170"/>
                  <a:gd name="T40" fmla="*/ 0 w 145"/>
                  <a:gd name="T41" fmla="*/ 0 h 170"/>
                  <a:gd name="T42" fmla="*/ 0 w 145"/>
                  <a:gd name="T43" fmla="*/ 0 h 170"/>
                  <a:gd name="T44" fmla="*/ 0 w 145"/>
                  <a:gd name="T45" fmla="*/ 0 h 170"/>
                  <a:gd name="T46" fmla="*/ 0 w 145"/>
                  <a:gd name="T47" fmla="*/ 0 h 170"/>
                  <a:gd name="T48" fmla="*/ 0 w 145"/>
                  <a:gd name="T49" fmla="*/ 0 h 170"/>
                  <a:gd name="T50" fmla="*/ 0 w 145"/>
                  <a:gd name="T51" fmla="*/ 0 h 170"/>
                  <a:gd name="T52" fmla="*/ 0 w 145"/>
                  <a:gd name="T53" fmla="*/ 0 h 170"/>
                  <a:gd name="T54" fmla="*/ 0 w 145"/>
                  <a:gd name="T55" fmla="*/ 0 h 170"/>
                  <a:gd name="T56" fmla="*/ 0 w 145"/>
                  <a:gd name="T57" fmla="*/ 0 h 170"/>
                  <a:gd name="T58" fmla="*/ 0 w 145"/>
                  <a:gd name="T59" fmla="*/ 0 h 170"/>
                  <a:gd name="T60" fmla="*/ 0 w 145"/>
                  <a:gd name="T61" fmla="*/ 0 h 170"/>
                  <a:gd name="T62" fmla="*/ 0 w 145"/>
                  <a:gd name="T63" fmla="*/ 0 h 170"/>
                  <a:gd name="T64" fmla="*/ 0 w 145"/>
                  <a:gd name="T65" fmla="*/ 0 h 170"/>
                  <a:gd name="T66" fmla="*/ 0 w 145"/>
                  <a:gd name="T67" fmla="*/ 0 h 170"/>
                  <a:gd name="T68" fmla="*/ 0 w 145"/>
                  <a:gd name="T69" fmla="*/ 0 h 170"/>
                  <a:gd name="T70" fmla="*/ 0 w 145"/>
                  <a:gd name="T71" fmla="*/ 0 h 170"/>
                  <a:gd name="T72" fmla="*/ 0 w 145"/>
                  <a:gd name="T73" fmla="*/ 0 h 170"/>
                  <a:gd name="T74" fmla="*/ 0 w 145"/>
                  <a:gd name="T75" fmla="*/ 0 h 170"/>
                  <a:gd name="T76" fmla="*/ 0 w 145"/>
                  <a:gd name="T77" fmla="*/ 0 h 170"/>
                  <a:gd name="T78" fmla="*/ 0 w 145"/>
                  <a:gd name="T79" fmla="*/ 0 h 170"/>
                  <a:gd name="T80" fmla="*/ 0 w 145"/>
                  <a:gd name="T81" fmla="*/ 0 h 170"/>
                  <a:gd name="T82" fmla="*/ 0 w 145"/>
                  <a:gd name="T83" fmla="*/ 0 h 17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5"/>
                  <a:gd name="T127" fmla="*/ 0 h 170"/>
                  <a:gd name="T128" fmla="*/ 145 w 145"/>
                  <a:gd name="T129" fmla="*/ 170 h 17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5" h="170">
                    <a:moveTo>
                      <a:pt x="145" y="84"/>
                    </a:moveTo>
                    <a:lnTo>
                      <a:pt x="144" y="73"/>
                    </a:lnTo>
                    <a:lnTo>
                      <a:pt x="143" y="62"/>
                    </a:lnTo>
                    <a:lnTo>
                      <a:pt x="140" y="51"/>
                    </a:lnTo>
                    <a:lnTo>
                      <a:pt x="136" y="42"/>
                    </a:lnTo>
                    <a:lnTo>
                      <a:pt x="131" y="33"/>
                    </a:lnTo>
                    <a:lnTo>
                      <a:pt x="126" y="25"/>
                    </a:lnTo>
                    <a:lnTo>
                      <a:pt x="120" y="18"/>
                    </a:lnTo>
                    <a:lnTo>
                      <a:pt x="113" y="12"/>
                    </a:lnTo>
                    <a:lnTo>
                      <a:pt x="106" y="8"/>
                    </a:lnTo>
                    <a:lnTo>
                      <a:pt x="99" y="6"/>
                    </a:lnTo>
                    <a:lnTo>
                      <a:pt x="92" y="4"/>
                    </a:lnTo>
                    <a:lnTo>
                      <a:pt x="85" y="2"/>
                    </a:lnTo>
                    <a:lnTo>
                      <a:pt x="78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7" y="0"/>
                    </a:lnTo>
                    <a:lnTo>
                      <a:pt x="51" y="1"/>
                    </a:lnTo>
                    <a:lnTo>
                      <a:pt x="45" y="5"/>
                    </a:lnTo>
                    <a:lnTo>
                      <a:pt x="39" y="7"/>
                    </a:lnTo>
                    <a:lnTo>
                      <a:pt x="34" y="11"/>
                    </a:lnTo>
                    <a:lnTo>
                      <a:pt x="24" y="19"/>
                    </a:lnTo>
                    <a:lnTo>
                      <a:pt x="16" y="30"/>
                    </a:lnTo>
                    <a:lnTo>
                      <a:pt x="12" y="36"/>
                    </a:lnTo>
                    <a:lnTo>
                      <a:pt x="9" y="42"/>
                    </a:lnTo>
                    <a:lnTo>
                      <a:pt x="7" y="48"/>
                    </a:lnTo>
                    <a:lnTo>
                      <a:pt x="4" y="55"/>
                    </a:lnTo>
                    <a:lnTo>
                      <a:pt x="3" y="61"/>
                    </a:lnTo>
                    <a:lnTo>
                      <a:pt x="1" y="68"/>
                    </a:lnTo>
                    <a:lnTo>
                      <a:pt x="0" y="77"/>
                    </a:lnTo>
                    <a:lnTo>
                      <a:pt x="0" y="84"/>
                    </a:lnTo>
                    <a:lnTo>
                      <a:pt x="1" y="92"/>
                    </a:lnTo>
                    <a:lnTo>
                      <a:pt x="2" y="101"/>
                    </a:lnTo>
                    <a:lnTo>
                      <a:pt x="3" y="109"/>
                    </a:lnTo>
                    <a:lnTo>
                      <a:pt x="6" y="117"/>
                    </a:lnTo>
                    <a:lnTo>
                      <a:pt x="9" y="125"/>
                    </a:lnTo>
                    <a:lnTo>
                      <a:pt x="12" y="132"/>
                    </a:lnTo>
                    <a:lnTo>
                      <a:pt x="17" y="139"/>
                    </a:lnTo>
                    <a:lnTo>
                      <a:pt x="21" y="145"/>
                    </a:lnTo>
                    <a:lnTo>
                      <a:pt x="26" y="151"/>
                    </a:lnTo>
                    <a:lnTo>
                      <a:pt x="32" y="156"/>
                    </a:lnTo>
                    <a:lnTo>
                      <a:pt x="38" y="159"/>
                    </a:lnTo>
                    <a:lnTo>
                      <a:pt x="45" y="163"/>
                    </a:lnTo>
                    <a:lnTo>
                      <a:pt x="52" y="166"/>
                    </a:lnTo>
                    <a:lnTo>
                      <a:pt x="59" y="169"/>
                    </a:lnTo>
                    <a:lnTo>
                      <a:pt x="66" y="170"/>
                    </a:lnTo>
                    <a:lnTo>
                      <a:pt x="73" y="170"/>
                    </a:lnTo>
                    <a:lnTo>
                      <a:pt x="80" y="170"/>
                    </a:lnTo>
                    <a:lnTo>
                      <a:pt x="88" y="169"/>
                    </a:lnTo>
                    <a:lnTo>
                      <a:pt x="94" y="166"/>
                    </a:lnTo>
                    <a:lnTo>
                      <a:pt x="101" y="163"/>
                    </a:lnTo>
                    <a:lnTo>
                      <a:pt x="107" y="159"/>
                    </a:lnTo>
                    <a:lnTo>
                      <a:pt x="113" y="156"/>
                    </a:lnTo>
                    <a:lnTo>
                      <a:pt x="119" y="151"/>
                    </a:lnTo>
                    <a:lnTo>
                      <a:pt x="124" y="145"/>
                    </a:lnTo>
                    <a:lnTo>
                      <a:pt x="129" y="139"/>
                    </a:lnTo>
                    <a:lnTo>
                      <a:pt x="133" y="132"/>
                    </a:lnTo>
                    <a:lnTo>
                      <a:pt x="136" y="125"/>
                    </a:lnTo>
                    <a:lnTo>
                      <a:pt x="139" y="117"/>
                    </a:lnTo>
                    <a:lnTo>
                      <a:pt x="142" y="109"/>
                    </a:lnTo>
                    <a:lnTo>
                      <a:pt x="144" y="101"/>
                    </a:lnTo>
                    <a:lnTo>
                      <a:pt x="145" y="92"/>
                    </a:lnTo>
                    <a:lnTo>
                      <a:pt x="145" y="84"/>
                    </a:lnTo>
                    <a:close/>
                    <a:moveTo>
                      <a:pt x="136" y="84"/>
                    </a:moveTo>
                    <a:lnTo>
                      <a:pt x="136" y="91"/>
                    </a:lnTo>
                    <a:lnTo>
                      <a:pt x="135" y="99"/>
                    </a:lnTo>
                    <a:lnTo>
                      <a:pt x="133" y="107"/>
                    </a:lnTo>
                    <a:lnTo>
                      <a:pt x="131" y="113"/>
                    </a:lnTo>
                    <a:lnTo>
                      <a:pt x="128" y="120"/>
                    </a:lnTo>
                    <a:lnTo>
                      <a:pt x="125" y="126"/>
                    </a:lnTo>
                    <a:lnTo>
                      <a:pt x="122" y="132"/>
                    </a:lnTo>
                    <a:lnTo>
                      <a:pt x="118" y="138"/>
                    </a:lnTo>
                    <a:lnTo>
                      <a:pt x="113" y="143"/>
                    </a:lnTo>
                    <a:lnTo>
                      <a:pt x="108" y="146"/>
                    </a:lnTo>
                    <a:lnTo>
                      <a:pt x="103" y="150"/>
                    </a:lnTo>
                    <a:lnTo>
                      <a:pt x="98" y="153"/>
                    </a:lnTo>
                    <a:lnTo>
                      <a:pt x="92" y="156"/>
                    </a:lnTo>
                    <a:lnTo>
                      <a:pt x="86" y="158"/>
                    </a:lnTo>
                    <a:lnTo>
                      <a:pt x="80" y="159"/>
                    </a:lnTo>
                    <a:lnTo>
                      <a:pt x="73" y="159"/>
                    </a:lnTo>
                    <a:lnTo>
                      <a:pt x="67" y="159"/>
                    </a:lnTo>
                    <a:lnTo>
                      <a:pt x="60" y="158"/>
                    </a:lnTo>
                    <a:lnTo>
                      <a:pt x="54" y="156"/>
                    </a:lnTo>
                    <a:lnTo>
                      <a:pt x="49" y="153"/>
                    </a:lnTo>
                    <a:lnTo>
                      <a:pt x="42" y="150"/>
                    </a:lnTo>
                    <a:lnTo>
                      <a:pt x="37" y="146"/>
                    </a:lnTo>
                    <a:lnTo>
                      <a:pt x="32" y="143"/>
                    </a:lnTo>
                    <a:lnTo>
                      <a:pt x="28" y="138"/>
                    </a:lnTo>
                    <a:lnTo>
                      <a:pt x="24" y="132"/>
                    </a:lnTo>
                    <a:lnTo>
                      <a:pt x="20" y="126"/>
                    </a:lnTo>
                    <a:lnTo>
                      <a:pt x="17" y="120"/>
                    </a:lnTo>
                    <a:lnTo>
                      <a:pt x="14" y="113"/>
                    </a:lnTo>
                    <a:lnTo>
                      <a:pt x="12" y="107"/>
                    </a:lnTo>
                    <a:lnTo>
                      <a:pt x="10" y="99"/>
                    </a:lnTo>
                    <a:lnTo>
                      <a:pt x="9" y="91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4" y="54"/>
                    </a:lnTo>
                    <a:lnTo>
                      <a:pt x="17" y="48"/>
                    </a:lnTo>
                    <a:lnTo>
                      <a:pt x="20" y="42"/>
                    </a:lnTo>
                    <a:lnTo>
                      <a:pt x="24" y="36"/>
                    </a:lnTo>
                    <a:lnTo>
                      <a:pt x="28" y="30"/>
                    </a:lnTo>
                    <a:lnTo>
                      <a:pt x="32" y="25"/>
                    </a:lnTo>
                    <a:lnTo>
                      <a:pt x="37" y="21"/>
                    </a:lnTo>
                    <a:lnTo>
                      <a:pt x="42" y="18"/>
                    </a:lnTo>
                    <a:lnTo>
                      <a:pt x="49" y="14"/>
                    </a:lnTo>
                    <a:lnTo>
                      <a:pt x="54" y="12"/>
                    </a:lnTo>
                    <a:lnTo>
                      <a:pt x="60" y="9"/>
                    </a:lnTo>
                    <a:lnTo>
                      <a:pt x="67" y="8"/>
                    </a:lnTo>
                    <a:lnTo>
                      <a:pt x="73" y="8"/>
                    </a:lnTo>
                    <a:lnTo>
                      <a:pt x="80" y="8"/>
                    </a:lnTo>
                    <a:lnTo>
                      <a:pt x="86" y="9"/>
                    </a:lnTo>
                    <a:lnTo>
                      <a:pt x="92" y="12"/>
                    </a:lnTo>
                    <a:lnTo>
                      <a:pt x="98" y="14"/>
                    </a:lnTo>
                    <a:lnTo>
                      <a:pt x="103" y="18"/>
                    </a:lnTo>
                    <a:lnTo>
                      <a:pt x="108" y="21"/>
                    </a:lnTo>
                    <a:lnTo>
                      <a:pt x="113" y="25"/>
                    </a:lnTo>
                    <a:lnTo>
                      <a:pt x="118" y="30"/>
                    </a:lnTo>
                    <a:lnTo>
                      <a:pt x="122" y="36"/>
                    </a:lnTo>
                    <a:lnTo>
                      <a:pt x="125" y="42"/>
                    </a:lnTo>
                    <a:lnTo>
                      <a:pt x="128" y="48"/>
                    </a:lnTo>
                    <a:lnTo>
                      <a:pt x="131" y="54"/>
                    </a:lnTo>
                    <a:lnTo>
                      <a:pt x="133" y="61"/>
                    </a:lnTo>
                    <a:lnTo>
                      <a:pt x="135" y="68"/>
                    </a:lnTo>
                    <a:lnTo>
                      <a:pt x="136" y="77"/>
                    </a:lnTo>
                    <a:lnTo>
                      <a:pt x="136" y="84"/>
                    </a:lnTo>
                    <a:close/>
                  </a:path>
                </a:pathLst>
              </a:custGeom>
              <a:solidFill>
                <a:srgbClr val="F8D7A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0" name="Freeform 91"/>
              <p:cNvSpPr>
                <a:spLocks noEditPoints="1"/>
              </p:cNvSpPr>
              <p:nvPr/>
            </p:nvSpPr>
            <p:spPr bwMode="auto">
              <a:xfrm>
                <a:off x="1148" y="2646"/>
                <a:ext cx="27" cy="27"/>
              </a:xfrm>
              <a:custGeom>
                <a:avLst/>
                <a:gdLst>
                  <a:gd name="T0" fmla="*/ 0 w 136"/>
                  <a:gd name="T1" fmla="*/ 0 h 162"/>
                  <a:gd name="T2" fmla="*/ 0 w 136"/>
                  <a:gd name="T3" fmla="*/ 0 h 162"/>
                  <a:gd name="T4" fmla="*/ 0 w 136"/>
                  <a:gd name="T5" fmla="*/ 0 h 162"/>
                  <a:gd name="T6" fmla="*/ 0 w 136"/>
                  <a:gd name="T7" fmla="*/ 0 h 162"/>
                  <a:gd name="T8" fmla="*/ 0 w 136"/>
                  <a:gd name="T9" fmla="*/ 0 h 162"/>
                  <a:gd name="T10" fmla="*/ 0 w 136"/>
                  <a:gd name="T11" fmla="*/ 0 h 162"/>
                  <a:gd name="T12" fmla="*/ 0 w 136"/>
                  <a:gd name="T13" fmla="*/ 0 h 162"/>
                  <a:gd name="T14" fmla="*/ 0 w 136"/>
                  <a:gd name="T15" fmla="*/ 0 h 162"/>
                  <a:gd name="T16" fmla="*/ 0 w 136"/>
                  <a:gd name="T17" fmla="*/ 0 h 162"/>
                  <a:gd name="T18" fmla="*/ 0 w 136"/>
                  <a:gd name="T19" fmla="*/ 0 h 162"/>
                  <a:gd name="T20" fmla="*/ 0 w 136"/>
                  <a:gd name="T21" fmla="*/ 0 h 162"/>
                  <a:gd name="T22" fmla="*/ 0 w 136"/>
                  <a:gd name="T23" fmla="*/ 0 h 162"/>
                  <a:gd name="T24" fmla="*/ 0 w 136"/>
                  <a:gd name="T25" fmla="*/ 0 h 162"/>
                  <a:gd name="T26" fmla="*/ 0 w 136"/>
                  <a:gd name="T27" fmla="*/ 0 h 162"/>
                  <a:gd name="T28" fmla="*/ 0 w 136"/>
                  <a:gd name="T29" fmla="*/ 0 h 162"/>
                  <a:gd name="T30" fmla="*/ 0 w 136"/>
                  <a:gd name="T31" fmla="*/ 0 h 162"/>
                  <a:gd name="T32" fmla="*/ 0 w 136"/>
                  <a:gd name="T33" fmla="*/ 0 h 162"/>
                  <a:gd name="T34" fmla="*/ 0 w 136"/>
                  <a:gd name="T35" fmla="*/ 0 h 162"/>
                  <a:gd name="T36" fmla="*/ 0 w 136"/>
                  <a:gd name="T37" fmla="*/ 0 h 162"/>
                  <a:gd name="T38" fmla="*/ 0 w 136"/>
                  <a:gd name="T39" fmla="*/ 0 h 162"/>
                  <a:gd name="T40" fmla="*/ 0 w 136"/>
                  <a:gd name="T41" fmla="*/ 0 h 162"/>
                  <a:gd name="T42" fmla="*/ 0 w 136"/>
                  <a:gd name="T43" fmla="*/ 0 h 162"/>
                  <a:gd name="T44" fmla="*/ 0 w 136"/>
                  <a:gd name="T45" fmla="*/ 0 h 162"/>
                  <a:gd name="T46" fmla="*/ 0 w 136"/>
                  <a:gd name="T47" fmla="*/ 0 h 162"/>
                  <a:gd name="T48" fmla="*/ 0 w 136"/>
                  <a:gd name="T49" fmla="*/ 0 h 162"/>
                  <a:gd name="T50" fmla="*/ 0 w 136"/>
                  <a:gd name="T51" fmla="*/ 0 h 162"/>
                  <a:gd name="T52" fmla="*/ 0 w 136"/>
                  <a:gd name="T53" fmla="*/ 0 h 162"/>
                  <a:gd name="T54" fmla="*/ 0 w 136"/>
                  <a:gd name="T55" fmla="*/ 0 h 162"/>
                  <a:gd name="T56" fmla="*/ 0 w 136"/>
                  <a:gd name="T57" fmla="*/ 0 h 162"/>
                  <a:gd name="T58" fmla="*/ 0 w 136"/>
                  <a:gd name="T59" fmla="*/ 0 h 162"/>
                  <a:gd name="T60" fmla="*/ 0 w 136"/>
                  <a:gd name="T61" fmla="*/ 0 h 162"/>
                  <a:gd name="T62" fmla="*/ 0 w 136"/>
                  <a:gd name="T63" fmla="*/ 0 h 162"/>
                  <a:gd name="T64" fmla="*/ 0 w 136"/>
                  <a:gd name="T65" fmla="*/ 0 h 162"/>
                  <a:gd name="T66" fmla="*/ 0 w 136"/>
                  <a:gd name="T67" fmla="*/ 0 h 162"/>
                  <a:gd name="T68" fmla="*/ 0 w 136"/>
                  <a:gd name="T69" fmla="*/ 0 h 162"/>
                  <a:gd name="T70" fmla="*/ 0 w 136"/>
                  <a:gd name="T71" fmla="*/ 0 h 162"/>
                  <a:gd name="T72" fmla="*/ 0 w 136"/>
                  <a:gd name="T73" fmla="*/ 0 h 162"/>
                  <a:gd name="T74" fmla="*/ 0 w 136"/>
                  <a:gd name="T75" fmla="*/ 0 h 162"/>
                  <a:gd name="T76" fmla="*/ 0 w 136"/>
                  <a:gd name="T77" fmla="*/ 0 h 162"/>
                  <a:gd name="T78" fmla="*/ 0 w 136"/>
                  <a:gd name="T79" fmla="*/ 0 h 162"/>
                  <a:gd name="T80" fmla="*/ 0 w 136"/>
                  <a:gd name="T81" fmla="*/ 0 h 162"/>
                  <a:gd name="T82" fmla="*/ 0 w 136"/>
                  <a:gd name="T83" fmla="*/ 0 h 162"/>
                  <a:gd name="T84" fmla="*/ 0 w 136"/>
                  <a:gd name="T85" fmla="*/ 0 h 16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36"/>
                  <a:gd name="T130" fmla="*/ 0 h 162"/>
                  <a:gd name="T131" fmla="*/ 136 w 136"/>
                  <a:gd name="T132" fmla="*/ 162 h 16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36" h="162">
                    <a:moveTo>
                      <a:pt x="136" y="82"/>
                    </a:moveTo>
                    <a:lnTo>
                      <a:pt x="135" y="73"/>
                    </a:lnTo>
                    <a:lnTo>
                      <a:pt x="134" y="65"/>
                    </a:lnTo>
                    <a:lnTo>
                      <a:pt x="133" y="58"/>
                    </a:lnTo>
                    <a:lnTo>
                      <a:pt x="130" y="51"/>
                    </a:lnTo>
                    <a:lnTo>
                      <a:pt x="127" y="43"/>
                    </a:lnTo>
                    <a:lnTo>
                      <a:pt x="124" y="36"/>
                    </a:lnTo>
                    <a:lnTo>
                      <a:pt x="120" y="30"/>
                    </a:lnTo>
                    <a:lnTo>
                      <a:pt x="116" y="24"/>
                    </a:lnTo>
                    <a:lnTo>
                      <a:pt x="111" y="19"/>
                    </a:lnTo>
                    <a:lnTo>
                      <a:pt x="106" y="15"/>
                    </a:lnTo>
                    <a:lnTo>
                      <a:pt x="100" y="11"/>
                    </a:lnTo>
                    <a:lnTo>
                      <a:pt x="94" y="7"/>
                    </a:lnTo>
                    <a:lnTo>
                      <a:pt x="88" y="5"/>
                    </a:lnTo>
                    <a:lnTo>
                      <a:pt x="82" y="3"/>
                    </a:lnTo>
                    <a:lnTo>
                      <a:pt x="75" y="2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5" y="3"/>
                    </a:lnTo>
                    <a:lnTo>
                      <a:pt x="48" y="5"/>
                    </a:lnTo>
                    <a:lnTo>
                      <a:pt x="42" y="7"/>
                    </a:lnTo>
                    <a:lnTo>
                      <a:pt x="35" y="11"/>
                    </a:lnTo>
                    <a:lnTo>
                      <a:pt x="29" y="15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5" y="30"/>
                    </a:lnTo>
                    <a:lnTo>
                      <a:pt x="11" y="36"/>
                    </a:lnTo>
                    <a:lnTo>
                      <a:pt x="8" y="43"/>
                    </a:lnTo>
                    <a:lnTo>
                      <a:pt x="5" y="51"/>
                    </a:lnTo>
                    <a:lnTo>
                      <a:pt x="3" y="58"/>
                    </a:lnTo>
                    <a:lnTo>
                      <a:pt x="1" y="65"/>
                    </a:lnTo>
                    <a:lnTo>
                      <a:pt x="0" y="73"/>
                    </a:lnTo>
                    <a:lnTo>
                      <a:pt x="0" y="82"/>
                    </a:lnTo>
                    <a:lnTo>
                      <a:pt x="0" y="90"/>
                    </a:lnTo>
                    <a:lnTo>
                      <a:pt x="1" y="99"/>
                    </a:lnTo>
                    <a:lnTo>
                      <a:pt x="3" y="106"/>
                    </a:lnTo>
                    <a:lnTo>
                      <a:pt x="5" y="113"/>
                    </a:lnTo>
                    <a:lnTo>
                      <a:pt x="8" y="120"/>
                    </a:lnTo>
                    <a:lnTo>
                      <a:pt x="11" y="127"/>
                    </a:lnTo>
                    <a:lnTo>
                      <a:pt x="15" y="133"/>
                    </a:lnTo>
                    <a:lnTo>
                      <a:pt x="19" y="139"/>
                    </a:lnTo>
                    <a:lnTo>
                      <a:pt x="24" y="144"/>
                    </a:lnTo>
                    <a:lnTo>
                      <a:pt x="29" y="149"/>
                    </a:lnTo>
                    <a:lnTo>
                      <a:pt x="35" y="153"/>
                    </a:lnTo>
                    <a:lnTo>
                      <a:pt x="42" y="156"/>
                    </a:lnTo>
                    <a:lnTo>
                      <a:pt x="48" y="159"/>
                    </a:lnTo>
                    <a:lnTo>
                      <a:pt x="55" y="161"/>
                    </a:lnTo>
                    <a:lnTo>
                      <a:pt x="61" y="162"/>
                    </a:lnTo>
                    <a:lnTo>
                      <a:pt x="68" y="162"/>
                    </a:lnTo>
                    <a:lnTo>
                      <a:pt x="75" y="162"/>
                    </a:lnTo>
                    <a:lnTo>
                      <a:pt x="82" y="161"/>
                    </a:lnTo>
                    <a:lnTo>
                      <a:pt x="88" y="159"/>
                    </a:lnTo>
                    <a:lnTo>
                      <a:pt x="94" y="156"/>
                    </a:lnTo>
                    <a:lnTo>
                      <a:pt x="100" y="153"/>
                    </a:lnTo>
                    <a:lnTo>
                      <a:pt x="106" y="149"/>
                    </a:lnTo>
                    <a:lnTo>
                      <a:pt x="111" y="144"/>
                    </a:lnTo>
                    <a:lnTo>
                      <a:pt x="116" y="139"/>
                    </a:lnTo>
                    <a:lnTo>
                      <a:pt x="120" y="133"/>
                    </a:lnTo>
                    <a:lnTo>
                      <a:pt x="124" y="127"/>
                    </a:lnTo>
                    <a:lnTo>
                      <a:pt x="127" y="120"/>
                    </a:lnTo>
                    <a:lnTo>
                      <a:pt x="130" y="113"/>
                    </a:lnTo>
                    <a:lnTo>
                      <a:pt x="133" y="106"/>
                    </a:lnTo>
                    <a:lnTo>
                      <a:pt x="134" y="99"/>
                    </a:lnTo>
                    <a:lnTo>
                      <a:pt x="135" y="90"/>
                    </a:lnTo>
                    <a:lnTo>
                      <a:pt x="136" y="82"/>
                    </a:lnTo>
                    <a:close/>
                    <a:moveTo>
                      <a:pt x="127" y="82"/>
                    </a:moveTo>
                    <a:lnTo>
                      <a:pt x="126" y="89"/>
                    </a:lnTo>
                    <a:lnTo>
                      <a:pt x="125" y="96"/>
                    </a:lnTo>
                    <a:lnTo>
                      <a:pt x="124" y="102"/>
                    </a:lnTo>
                    <a:lnTo>
                      <a:pt x="122" y="109"/>
                    </a:lnTo>
                    <a:lnTo>
                      <a:pt x="120" y="115"/>
                    </a:lnTo>
                    <a:lnTo>
                      <a:pt x="117" y="121"/>
                    </a:lnTo>
                    <a:lnTo>
                      <a:pt x="113" y="126"/>
                    </a:lnTo>
                    <a:lnTo>
                      <a:pt x="109" y="131"/>
                    </a:lnTo>
                    <a:lnTo>
                      <a:pt x="105" y="136"/>
                    </a:lnTo>
                    <a:lnTo>
                      <a:pt x="101" y="141"/>
                    </a:lnTo>
                    <a:lnTo>
                      <a:pt x="96" y="143"/>
                    </a:lnTo>
                    <a:lnTo>
                      <a:pt x="91" y="147"/>
                    </a:lnTo>
                    <a:lnTo>
                      <a:pt x="85" y="149"/>
                    </a:lnTo>
                    <a:lnTo>
                      <a:pt x="80" y="150"/>
                    </a:lnTo>
                    <a:lnTo>
                      <a:pt x="74" y="151"/>
                    </a:lnTo>
                    <a:lnTo>
                      <a:pt x="68" y="151"/>
                    </a:lnTo>
                    <a:lnTo>
                      <a:pt x="62" y="151"/>
                    </a:lnTo>
                    <a:lnTo>
                      <a:pt x="56" y="150"/>
                    </a:lnTo>
                    <a:lnTo>
                      <a:pt x="51" y="149"/>
                    </a:lnTo>
                    <a:lnTo>
                      <a:pt x="45" y="147"/>
                    </a:lnTo>
                    <a:lnTo>
                      <a:pt x="40" y="143"/>
                    </a:lnTo>
                    <a:lnTo>
                      <a:pt x="34" y="141"/>
                    </a:lnTo>
                    <a:lnTo>
                      <a:pt x="30" y="136"/>
                    </a:lnTo>
                    <a:lnTo>
                      <a:pt x="26" y="131"/>
                    </a:lnTo>
                    <a:lnTo>
                      <a:pt x="22" y="126"/>
                    </a:lnTo>
                    <a:lnTo>
                      <a:pt x="19" y="121"/>
                    </a:lnTo>
                    <a:lnTo>
                      <a:pt x="16" y="115"/>
                    </a:lnTo>
                    <a:lnTo>
                      <a:pt x="13" y="109"/>
                    </a:lnTo>
                    <a:lnTo>
                      <a:pt x="11" y="102"/>
                    </a:lnTo>
                    <a:lnTo>
                      <a:pt x="10" y="96"/>
                    </a:lnTo>
                    <a:lnTo>
                      <a:pt x="9" y="89"/>
                    </a:lnTo>
                    <a:lnTo>
                      <a:pt x="9" y="82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1" y="61"/>
                    </a:lnTo>
                    <a:lnTo>
                      <a:pt x="13" y="54"/>
                    </a:lnTo>
                    <a:lnTo>
                      <a:pt x="16" y="48"/>
                    </a:lnTo>
                    <a:lnTo>
                      <a:pt x="19" y="42"/>
                    </a:lnTo>
                    <a:lnTo>
                      <a:pt x="22" y="37"/>
                    </a:lnTo>
                    <a:lnTo>
                      <a:pt x="26" y="33"/>
                    </a:lnTo>
                    <a:lnTo>
                      <a:pt x="30" y="28"/>
                    </a:lnTo>
                    <a:lnTo>
                      <a:pt x="34" y="23"/>
                    </a:lnTo>
                    <a:lnTo>
                      <a:pt x="40" y="21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6" y="13"/>
                    </a:lnTo>
                    <a:lnTo>
                      <a:pt x="62" y="12"/>
                    </a:lnTo>
                    <a:lnTo>
                      <a:pt x="68" y="11"/>
                    </a:lnTo>
                    <a:lnTo>
                      <a:pt x="74" y="12"/>
                    </a:lnTo>
                    <a:lnTo>
                      <a:pt x="80" y="13"/>
                    </a:lnTo>
                    <a:lnTo>
                      <a:pt x="85" y="15"/>
                    </a:lnTo>
                    <a:lnTo>
                      <a:pt x="91" y="17"/>
                    </a:lnTo>
                    <a:lnTo>
                      <a:pt x="96" y="21"/>
                    </a:lnTo>
                    <a:lnTo>
                      <a:pt x="101" y="23"/>
                    </a:lnTo>
                    <a:lnTo>
                      <a:pt x="105" y="28"/>
                    </a:lnTo>
                    <a:lnTo>
                      <a:pt x="109" y="33"/>
                    </a:lnTo>
                    <a:lnTo>
                      <a:pt x="113" y="37"/>
                    </a:lnTo>
                    <a:lnTo>
                      <a:pt x="117" y="42"/>
                    </a:lnTo>
                    <a:lnTo>
                      <a:pt x="120" y="48"/>
                    </a:lnTo>
                    <a:lnTo>
                      <a:pt x="122" y="54"/>
                    </a:lnTo>
                    <a:lnTo>
                      <a:pt x="124" y="61"/>
                    </a:lnTo>
                    <a:lnTo>
                      <a:pt x="125" y="67"/>
                    </a:lnTo>
                    <a:lnTo>
                      <a:pt x="126" y="75"/>
                    </a:lnTo>
                    <a:lnTo>
                      <a:pt x="127" y="82"/>
                    </a:lnTo>
                    <a:close/>
                  </a:path>
                </a:pathLst>
              </a:custGeom>
              <a:solidFill>
                <a:srgbClr val="F9DA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1" name="Freeform 92"/>
              <p:cNvSpPr>
                <a:spLocks noEditPoints="1"/>
              </p:cNvSpPr>
              <p:nvPr/>
            </p:nvSpPr>
            <p:spPr bwMode="auto">
              <a:xfrm>
                <a:off x="1149" y="2647"/>
                <a:ext cx="25" cy="25"/>
              </a:xfrm>
              <a:custGeom>
                <a:avLst/>
                <a:gdLst>
                  <a:gd name="T0" fmla="*/ 0 w 127"/>
                  <a:gd name="T1" fmla="*/ 0 h 151"/>
                  <a:gd name="T2" fmla="*/ 0 w 127"/>
                  <a:gd name="T3" fmla="*/ 0 h 151"/>
                  <a:gd name="T4" fmla="*/ 0 w 127"/>
                  <a:gd name="T5" fmla="*/ 0 h 151"/>
                  <a:gd name="T6" fmla="*/ 0 w 127"/>
                  <a:gd name="T7" fmla="*/ 0 h 151"/>
                  <a:gd name="T8" fmla="*/ 0 w 127"/>
                  <a:gd name="T9" fmla="*/ 0 h 151"/>
                  <a:gd name="T10" fmla="*/ 0 w 127"/>
                  <a:gd name="T11" fmla="*/ 0 h 151"/>
                  <a:gd name="T12" fmla="*/ 0 w 127"/>
                  <a:gd name="T13" fmla="*/ 0 h 151"/>
                  <a:gd name="T14" fmla="*/ 0 w 127"/>
                  <a:gd name="T15" fmla="*/ 0 h 151"/>
                  <a:gd name="T16" fmla="*/ 0 w 127"/>
                  <a:gd name="T17" fmla="*/ 0 h 151"/>
                  <a:gd name="T18" fmla="*/ 0 w 127"/>
                  <a:gd name="T19" fmla="*/ 0 h 151"/>
                  <a:gd name="T20" fmla="*/ 0 w 127"/>
                  <a:gd name="T21" fmla="*/ 0 h 151"/>
                  <a:gd name="T22" fmla="*/ 0 w 127"/>
                  <a:gd name="T23" fmla="*/ 0 h 151"/>
                  <a:gd name="T24" fmla="*/ 0 w 127"/>
                  <a:gd name="T25" fmla="*/ 0 h 151"/>
                  <a:gd name="T26" fmla="*/ 0 w 127"/>
                  <a:gd name="T27" fmla="*/ 0 h 151"/>
                  <a:gd name="T28" fmla="*/ 0 w 127"/>
                  <a:gd name="T29" fmla="*/ 0 h 151"/>
                  <a:gd name="T30" fmla="*/ 0 w 127"/>
                  <a:gd name="T31" fmla="*/ 0 h 151"/>
                  <a:gd name="T32" fmla="*/ 0 w 127"/>
                  <a:gd name="T33" fmla="*/ 0 h 151"/>
                  <a:gd name="T34" fmla="*/ 0 w 127"/>
                  <a:gd name="T35" fmla="*/ 0 h 151"/>
                  <a:gd name="T36" fmla="*/ 0 w 127"/>
                  <a:gd name="T37" fmla="*/ 0 h 151"/>
                  <a:gd name="T38" fmla="*/ 0 w 127"/>
                  <a:gd name="T39" fmla="*/ 0 h 151"/>
                  <a:gd name="T40" fmla="*/ 0 w 127"/>
                  <a:gd name="T41" fmla="*/ 0 h 151"/>
                  <a:gd name="T42" fmla="*/ 0 w 127"/>
                  <a:gd name="T43" fmla="*/ 0 h 151"/>
                  <a:gd name="T44" fmla="*/ 0 w 127"/>
                  <a:gd name="T45" fmla="*/ 0 h 151"/>
                  <a:gd name="T46" fmla="*/ 0 w 127"/>
                  <a:gd name="T47" fmla="*/ 0 h 151"/>
                  <a:gd name="T48" fmla="*/ 0 w 127"/>
                  <a:gd name="T49" fmla="*/ 0 h 151"/>
                  <a:gd name="T50" fmla="*/ 0 w 127"/>
                  <a:gd name="T51" fmla="*/ 0 h 151"/>
                  <a:gd name="T52" fmla="*/ 0 w 127"/>
                  <a:gd name="T53" fmla="*/ 0 h 151"/>
                  <a:gd name="T54" fmla="*/ 0 w 127"/>
                  <a:gd name="T55" fmla="*/ 0 h 151"/>
                  <a:gd name="T56" fmla="*/ 0 w 127"/>
                  <a:gd name="T57" fmla="*/ 0 h 151"/>
                  <a:gd name="T58" fmla="*/ 0 w 127"/>
                  <a:gd name="T59" fmla="*/ 0 h 151"/>
                  <a:gd name="T60" fmla="*/ 0 w 127"/>
                  <a:gd name="T61" fmla="*/ 0 h 151"/>
                  <a:gd name="T62" fmla="*/ 0 w 127"/>
                  <a:gd name="T63" fmla="*/ 0 h 151"/>
                  <a:gd name="T64" fmla="*/ 0 w 127"/>
                  <a:gd name="T65" fmla="*/ 0 h 151"/>
                  <a:gd name="T66" fmla="*/ 0 w 127"/>
                  <a:gd name="T67" fmla="*/ 0 h 151"/>
                  <a:gd name="T68" fmla="*/ 0 w 127"/>
                  <a:gd name="T69" fmla="*/ 0 h 151"/>
                  <a:gd name="T70" fmla="*/ 0 w 127"/>
                  <a:gd name="T71" fmla="*/ 0 h 151"/>
                  <a:gd name="T72" fmla="*/ 0 w 127"/>
                  <a:gd name="T73" fmla="*/ 0 h 151"/>
                  <a:gd name="T74" fmla="*/ 0 w 127"/>
                  <a:gd name="T75" fmla="*/ 0 h 151"/>
                  <a:gd name="T76" fmla="*/ 0 w 127"/>
                  <a:gd name="T77" fmla="*/ 0 h 151"/>
                  <a:gd name="T78" fmla="*/ 0 w 127"/>
                  <a:gd name="T79" fmla="*/ 0 h 151"/>
                  <a:gd name="T80" fmla="*/ 0 w 127"/>
                  <a:gd name="T81" fmla="*/ 0 h 151"/>
                  <a:gd name="T82" fmla="*/ 0 w 127"/>
                  <a:gd name="T83" fmla="*/ 0 h 151"/>
                  <a:gd name="T84" fmla="*/ 0 w 127"/>
                  <a:gd name="T85" fmla="*/ 0 h 151"/>
                  <a:gd name="T86" fmla="*/ 0 w 127"/>
                  <a:gd name="T87" fmla="*/ 0 h 151"/>
                  <a:gd name="T88" fmla="*/ 0 w 127"/>
                  <a:gd name="T89" fmla="*/ 0 h 151"/>
                  <a:gd name="T90" fmla="*/ 0 w 127"/>
                  <a:gd name="T91" fmla="*/ 0 h 151"/>
                  <a:gd name="T92" fmla="*/ 0 w 127"/>
                  <a:gd name="T93" fmla="*/ 0 h 151"/>
                  <a:gd name="T94" fmla="*/ 0 w 127"/>
                  <a:gd name="T95" fmla="*/ 0 h 151"/>
                  <a:gd name="T96" fmla="*/ 0 w 127"/>
                  <a:gd name="T97" fmla="*/ 0 h 151"/>
                  <a:gd name="T98" fmla="*/ 0 w 127"/>
                  <a:gd name="T99" fmla="*/ 0 h 151"/>
                  <a:gd name="T100" fmla="*/ 0 w 127"/>
                  <a:gd name="T101" fmla="*/ 0 h 151"/>
                  <a:gd name="T102" fmla="*/ 0 w 127"/>
                  <a:gd name="T103" fmla="*/ 0 h 151"/>
                  <a:gd name="T104" fmla="*/ 0 w 127"/>
                  <a:gd name="T105" fmla="*/ 0 h 151"/>
                  <a:gd name="T106" fmla="*/ 0 w 127"/>
                  <a:gd name="T107" fmla="*/ 0 h 151"/>
                  <a:gd name="T108" fmla="*/ 0 w 127"/>
                  <a:gd name="T109" fmla="*/ 0 h 151"/>
                  <a:gd name="T110" fmla="*/ 0 w 127"/>
                  <a:gd name="T111" fmla="*/ 0 h 151"/>
                  <a:gd name="T112" fmla="*/ 0 w 127"/>
                  <a:gd name="T113" fmla="*/ 0 h 151"/>
                  <a:gd name="T114" fmla="*/ 0 w 127"/>
                  <a:gd name="T115" fmla="*/ 0 h 151"/>
                  <a:gd name="T116" fmla="*/ 0 w 127"/>
                  <a:gd name="T117" fmla="*/ 0 h 15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27"/>
                  <a:gd name="T178" fmla="*/ 0 h 151"/>
                  <a:gd name="T179" fmla="*/ 127 w 127"/>
                  <a:gd name="T180" fmla="*/ 151 h 15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27" h="151">
                    <a:moveTo>
                      <a:pt x="127" y="76"/>
                    </a:moveTo>
                    <a:lnTo>
                      <a:pt x="127" y="69"/>
                    </a:lnTo>
                    <a:lnTo>
                      <a:pt x="126" y="60"/>
                    </a:lnTo>
                    <a:lnTo>
                      <a:pt x="124" y="53"/>
                    </a:lnTo>
                    <a:lnTo>
                      <a:pt x="122" y="46"/>
                    </a:lnTo>
                    <a:lnTo>
                      <a:pt x="119" y="40"/>
                    </a:lnTo>
                    <a:lnTo>
                      <a:pt x="116" y="34"/>
                    </a:lnTo>
                    <a:lnTo>
                      <a:pt x="113" y="28"/>
                    </a:lnTo>
                    <a:lnTo>
                      <a:pt x="109" y="22"/>
                    </a:lnTo>
                    <a:lnTo>
                      <a:pt x="104" y="17"/>
                    </a:lnTo>
                    <a:lnTo>
                      <a:pt x="99" y="13"/>
                    </a:lnTo>
                    <a:lnTo>
                      <a:pt x="94" y="10"/>
                    </a:lnTo>
                    <a:lnTo>
                      <a:pt x="89" y="6"/>
                    </a:lnTo>
                    <a:lnTo>
                      <a:pt x="83" y="4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8" y="0"/>
                    </a:lnTo>
                    <a:lnTo>
                      <a:pt x="51" y="1"/>
                    </a:lnTo>
                    <a:lnTo>
                      <a:pt x="45" y="4"/>
                    </a:lnTo>
                    <a:lnTo>
                      <a:pt x="40" y="6"/>
                    </a:lnTo>
                    <a:lnTo>
                      <a:pt x="33" y="10"/>
                    </a:lnTo>
                    <a:lnTo>
                      <a:pt x="28" y="13"/>
                    </a:lnTo>
                    <a:lnTo>
                      <a:pt x="23" y="17"/>
                    </a:lnTo>
                    <a:lnTo>
                      <a:pt x="19" y="22"/>
                    </a:lnTo>
                    <a:lnTo>
                      <a:pt x="15" y="28"/>
                    </a:lnTo>
                    <a:lnTo>
                      <a:pt x="11" y="34"/>
                    </a:lnTo>
                    <a:lnTo>
                      <a:pt x="8" y="40"/>
                    </a:lnTo>
                    <a:lnTo>
                      <a:pt x="5" y="46"/>
                    </a:lnTo>
                    <a:lnTo>
                      <a:pt x="3" y="53"/>
                    </a:lnTo>
                    <a:lnTo>
                      <a:pt x="1" y="60"/>
                    </a:lnTo>
                    <a:lnTo>
                      <a:pt x="0" y="69"/>
                    </a:lnTo>
                    <a:lnTo>
                      <a:pt x="0" y="76"/>
                    </a:lnTo>
                    <a:lnTo>
                      <a:pt x="0" y="83"/>
                    </a:lnTo>
                    <a:lnTo>
                      <a:pt x="1" y="91"/>
                    </a:lnTo>
                    <a:lnTo>
                      <a:pt x="3" y="99"/>
                    </a:lnTo>
                    <a:lnTo>
                      <a:pt x="5" y="105"/>
                    </a:lnTo>
                    <a:lnTo>
                      <a:pt x="8" y="112"/>
                    </a:lnTo>
                    <a:lnTo>
                      <a:pt x="11" y="118"/>
                    </a:lnTo>
                    <a:lnTo>
                      <a:pt x="15" y="124"/>
                    </a:lnTo>
                    <a:lnTo>
                      <a:pt x="19" y="130"/>
                    </a:lnTo>
                    <a:lnTo>
                      <a:pt x="23" y="135"/>
                    </a:lnTo>
                    <a:lnTo>
                      <a:pt x="28" y="138"/>
                    </a:lnTo>
                    <a:lnTo>
                      <a:pt x="33" y="142"/>
                    </a:lnTo>
                    <a:lnTo>
                      <a:pt x="40" y="145"/>
                    </a:lnTo>
                    <a:lnTo>
                      <a:pt x="45" y="148"/>
                    </a:lnTo>
                    <a:lnTo>
                      <a:pt x="51" y="150"/>
                    </a:lnTo>
                    <a:lnTo>
                      <a:pt x="58" y="151"/>
                    </a:lnTo>
                    <a:lnTo>
                      <a:pt x="64" y="151"/>
                    </a:lnTo>
                    <a:lnTo>
                      <a:pt x="71" y="151"/>
                    </a:lnTo>
                    <a:lnTo>
                      <a:pt x="77" y="150"/>
                    </a:lnTo>
                    <a:lnTo>
                      <a:pt x="83" y="148"/>
                    </a:lnTo>
                    <a:lnTo>
                      <a:pt x="89" y="145"/>
                    </a:lnTo>
                    <a:lnTo>
                      <a:pt x="94" y="142"/>
                    </a:lnTo>
                    <a:lnTo>
                      <a:pt x="99" y="138"/>
                    </a:lnTo>
                    <a:lnTo>
                      <a:pt x="104" y="135"/>
                    </a:lnTo>
                    <a:lnTo>
                      <a:pt x="109" y="130"/>
                    </a:lnTo>
                    <a:lnTo>
                      <a:pt x="113" y="124"/>
                    </a:lnTo>
                    <a:lnTo>
                      <a:pt x="116" y="118"/>
                    </a:lnTo>
                    <a:lnTo>
                      <a:pt x="119" y="112"/>
                    </a:lnTo>
                    <a:lnTo>
                      <a:pt x="122" y="105"/>
                    </a:lnTo>
                    <a:lnTo>
                      <a:pt x="124" y="99"/>
                    </a:lnTo>
                    <a:lnTo>
                      <a:pt x="126" y="91"/>
                    </a:lnTo>
                    <a:lnTo>
                      <a:pt x="127" y="83"/>
                    </a:lnTo>
                    <a:lnTo>
                      <a:pt x="127" y="76"/>
                    </a:lnTo>
                    <a:close/>
                    <a:moveTo>
                      <a:pt x="118" y="76"/>
                    </a:moveTo>
                    <a:lnTo>
                      <a:pt x="118" y="82"/>
                    </a:lnTo>
                    <a:lnTo>
                      <a:pt x="117" y="89"/>
                    </a:lnTo>
                    <a:lnTo>
                      <a:pt x="116" y="95"/>
                    </a:lnTo>
                    <a:lnTo>
                      <a:pt x="114" y="101"/>
                    </a:lnTo>
                    <a:lnTo>
                      <a:pt x="109" y="112"/>
                    </a:lnTo>
                    <a:lnTo>
                      <a:pt x="102" y="121"/>
                    </a:lnTo>
                    <a:lnTo>
                      <a:pt x="94" y="130"/>
                    </a:lnTo>
                    <a:lnTo>
                      <a:pt x="85" y="136"/>
                    </a:lnTo>
                    <a:lnTo>
                      <a:pt x="80" y="138"/>
                    </a:lnTo>
                    <a:lnTo>
                      <a:pt x="75" y="139"/>
                    </a:lnTo>
                    <a:lnTo>
                      <a:pt x="70" y="141"/>
                    </a:lnTo>
                    <a:lnTo>
                      <a:pt x="64" y="141"/>
                    </a:lnTo>
                    <a:lnTo>
                      <a:pt x="59" y="141"/>
                    </a:lnTo>
                    <a:lnTo>
                      <a:pt x="53" y="139"/>
                    </a:lnTo>
                    <a:lnTo>
                      <a:pt x="48" y="138"/>
                    </a:lnTo>
                    <a:lnTo>
                      <a:pt x="43" y="136"/>
                    </a:lnTo>
                    <a:lnTo>
                      <a:pt x="38" y="132"/>
                    </a:lnTo>
                    <a:lnTo>
                      <a:pt x="33" y="130"/>
                    </a:lnTo>
                    <a:lnTo>
                      <a:pt x="29" y="126"/>
                    </a:lnTo>
                    <a:lnTo>
                      <a:pt x="25" y="121"/>
                    </a:lnTo>
                    <a:lnTo>
                      <a:pt x="21" y="117"/>
                    </a:lnTo>
                    <a:lnTo>
                      <a:pt x="18" y="112"/>
                    </a:lnTo>
                    <a:lnTo>
                      <a:pt x="16" y="107"/>
                    </a:lnTo>
                    <a:lnTo>
                      <a:pt x="13" y="101"/>
                    </a:lnTo>
                    <a:lnTo>
                      <a:pt x="12" y="95"/>
                    </a:lnTo>
                    <a:lnTo>
                      <a:pt x="10" y="89"/>
                    </a:lnTo>
                    <a:lnTo>
                      <a:pt x="9" y="82"/>
                    </a:lnTo>
                    <a:lnTo>
                      <a:pt x="9" y="76"/>
                    </a:lnTo>
                    <a:lnTo>
                      <a:pt x="9" y="69"/>
                    </a:lnTo>
                    <a:lnTo>
                      <a:pt x="10" y="63"/>
                    </a:lnTo>
                    <a:lnTo>
                      <a:pt x="12" y="57"/>
                    </a:lnTo>
                    <a:lnTo>
                      <a:pt x="13" y="51"/>
                    </a:lnTo>
                    <a:lnTo>
                      <a:pt x="18" y="40"/>
                    </a:lnTo>
                    <a:lnTo>
                      <a:pt x="25" y="30"/>
                    </a:lnTo>
                    <a:lnTo>
                      <a:pt x="33" y="22"/>
                    </a:lnTo>
                    <a:lnTo>
                      <a:pt x="43" y="16"/>
                    </a:lnTo>
                    <a:lnTo>
                      <a:pt x="48" y="13"/>
                    </a:lnTo>
                    <a:lnTo>
                      <a:pt x="53" y="12"/>
                    </a:lnTo>
                    <a:lnTo>
                      <a:pt x="59" y="11"/>
                    </a:lnTo>
                    <a:lnTo>
                      <a:pt x="64" y="11"/>
                    </a:lnTo>
                    <a:lnTo>
                      <a:pt x="70" y="11"/>
                    </a:lnTo>
                    <a:lnTo>
                      <a:pt x="75" y="12"/>
                    </a:lnTo>
                    <a:lnTo>
                      <a:pt x="80" y="13"/>
                    </a:lnTo>
                    <a:lnTo>
                      <a:pt x="85" y="16"/>
                    </a:lnTo>
                    <a:lnTo>
                      <a:pt x="94" y="22"/>
                    </a:lnTo>
                    <a:lnTo>
                      <a:pt x="102" y="30"/>
                    </a:lnTo>
                    <a:lnTo>
                      <a:pt x="109" y="40"/>
                    </a:lnTo>
                    <a:lnTo>
                      <a:pt x="114" y="51"/>
                    </a:lnTo>
                    <a:lnTo>
                      <a:pt x="116" y="57"/>
                    </a:lnTo>
                    <a:lnTo>
                      <a:pt x="117" y="63"/>
                    </a:lnTo>
                    <a:lnTo>
                      <a:pt x="118" y="69"/>
                    </a:lnTo>
                    <a:lnTo>
                      <a:pt x="118" y="76"/>
                    </a:lnTo>
                    <a:close/>
                  </a:path>
                </a:pathLst>
              </a:custGeom>
              <a:solidFill>
                <a:srgbClr val="F9DD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2" name="Freeform 93"/>
              <p:cNvSpPr>
                <a:spLocks noEditPoints="1"/>
              </p:cNvSpPr>
              <p:nvPr/>
            </p:nvSpPr>
            <p:spPr bwMode="auto">
              <a:xfrm>
                <a:off x="1150" y="2648"/>
                <a:ext cx="23" cy="23"/>
              </a:xfrm>
              <a:custGeom>
                <a:avLst/>
                <a:gdLst>
                  <a:gd name="T0" fmla="*/ 0 w 118"/>
                  <a:gd name="T1" fmla="*/ 0 h 140"/>
                  <a:gd name="T2" fmla="*/ 0 w 118"/>
                  <a:gd name="T3" fmla="*/ 0 h 140"/>
                  <a:gd name="T4" fmla="*/ 0 w 118"/>
                  <a:gd name="T5" fmla="*/ 0 h 140"/>
                  <a:gd name="T6" fmla="*/ 0 w 118"/>
                  <a:gd name="T7" fmla="*/ 0 h 140"/>
                  <a:gd name="T8" fmla="*/ 0 w 118"/>
                  <a:gd name="T9" fmla="*/ 0 h 140"/>
                  <a:gd name="T10" fmla="*/ 0 w 118"/>
                  <a:gd name="T11" fmla="*/ 0 h 140"/>
                  <a:gd name="T12" fmla="*/ 0 w 118"/>
                  <a:gd name="T13" fmla="*/ 0 h 140"/>
                  <a:gd name="T14" fmla="*/ 0 w 118"/>
                  <a:gd name="T15" fmla="*/ 0 h 140"/>
                  <a:gd name="T16" fmla="*/ 0 w 118"/>
                  <a:gd name="T17" fmla="*/ 0 h 140"/>
                  <a:gd name="T18" fmla="*/ 0 w 118"/>
                  <a:gd name="T19" fmla="*/ 0 h 140"/>
                  <a:gd name="T20" fmla="*/ 0 w 118"/>
                  <a:gd name="T21" fmla="*/ 0 h 140"/>
                  <a:gd name="T22" fmla="*/ 0 w 118"/>
                  <a:gd name="T23" fmla="*/ 0 h 140"/>
                  <a:gd name="T24" fmla="*/ 0 w 118"/>
                  <a:gd name="T25" fmla="*/ 0 h 140"/>
                  <a:gd name="T26" fmla="*/ 0 w 118"/>
                  <a:gd name="T27" fmla="*/ 0 h 140"/>
                  <a:gd name="T28" fmla="*/ 0 w 118"/>
                  <a:gd name="T29" fmla="*/ 0 h 140"/>
                  <a:gd name="T30" fmla="*/ 0 w 118"/>
                  <a:gd name="T31" fmla="*/ 0 h 140"/>
                  <a:gd name="T32" fmla="*/ 0 w 118"/>
                  <a:gd name="T33" fmla="*/ 0 h 140"/>
                  <a:gd name="T34" fmla="*/ 0 w 118"/>
                  <a:gd name="T35" fmla="*/ 0 h 140"/>
                  <a:gd name="T36" fmla="*/ 0 w 118"/>
                  <a:gd name="T37" fmla="*/ 0 h 140"/>
                  <a:gd name="T38" fmla="*/ 0 w 118"/>
                  <a:gd name="T39" fmla="*/ 0 h 140"/>
                  <a:gd name="T40" fmla="*/ 0 w 118"/>
                  <a:gd name="T41" fmla="*/ 0 h 140"/>
                  <a:gd name="T42" fmla="*/ 0 w 118"/>
                  <a:gd name="T43" fmla="*/ 0 h 140"/>
                  <a:gd name="T44" fmla="*/ 0 w 118"/>
                  <a:gd name="T45" fmla="*/ 0 h 140"/>
                  <a:gd name="T46" fmla="*/ 0 w 118"/>
                  <a:gd name="T47" fmla="*/ 0 h 140"/>
                  <a:gd name="T48" fmla="*/ 0 w 118"/>
                  <a:gd name="T49" fmla="*/ 0 h 140"/>
                  <a:gd name="T50" fmla="*/ 0 w 118"/>
                  <a:gd name="T51" fmla="*/ 0 h 140"/>
                  <a:gd name="T52" fmla="*/ 0 w 118"/>
                  <a:gd name="T53" fmla="*/ 0 h 140"/>
                  <a:gd name="T54" fmla="*/ 0 w 118"/>
                  <a:gd name="T55" fmla="*/ 0 h 140"/>
                  <a:gd name="T56" fmla="*/ 0 w 118"/>
                  <a:gd name="T57" fmla="*/ 0 h 140"/>
                  <a:gd name="T58" fmla="*/ 0 w 118"/>
                  <a:gd name="T59" fmla="*/ 0 h 140"/>
                  <a:gd name="T60" fmla="*/ 0 w 118"/>
                  <a:gd name="T61" fmla="*/ 0 h 140"/>
                  <a:gd name="T62" fmla="*/ 0 w 118"/>
                  <a:gd name="T63" fmla="*/ 0 h 140"/>
                  <a:gd name="T64" fmla="*/ 0 w 118"/>
                  <a:gd name="T65" fmla="*/ 0 h 140"/>
                  <a:gd name="T66" fmla="*/ 0 w 118"/>
                  <a:gd name="T67" fmla="*/ 0 h 140"/>
                  <a:gd name="T68" fmla="*/ 0 w 118"/>
                  <a:gd name="T69" fmla="*/ 0 h 140"/>
                  <a:gd name="T70" fmla="*/ 0 w 118"/>
                  <a:gd name="T71" fmla="*/ 0 h 140"/>
                  <a:gd name="T72" fmla="*/ 0 w 118"/>
                  <a:gd name="T73" fmla="*/ 0 h 140"/>
                  <a:gd name="T74" fmla="*/ 0 w 118"/>
                  <a:gd name="T75" fmla="*/ 0 h 140"/>
                  <a:gd name="T76" fmla="*/ 0 w 118"/>
                  <a:gd name="T77" fmla="*/ 0 h 140"/>
                  <a:gd name="T78" fmla="*/ 0 w 118"/>
                  <a:gd name="T79" fmla="*/ 0 h 140"/>
                  <a:gd name="T80" fmla="*/ 0 w 118"/>
                  <a:gd name="T81" fmla="*/ 0 h 140"/>
                  <a:gd name="T82" fmla="*/ 0 w 118"/>
                  <a:gd name="T83" fmla="*/ 0 h 140"/>
                  <a:gd name="T84" fmla="*/ 0 w 118"/>
                  <a:gd name="T85" fmla="*/ 0 h 140"/>
                  <a:gd name="T86" fmla="*/ 0 w 118"/>
                  <a:gd name="T87" fmla="*/ 0 h 140"/>
                  <a:gd name="T88" fmla="*/ 0 w 118"/>
                  <a:gd name="T89" fmla="*/ 0 h 140"/>
                  <a:gd name="T90" fmla="*/ 0 w 118"/>
                  <a:gd name="T91" fmla="*/ 0 h 140"/>
                  <a:gd name="T92" fmla="*/ 0 w 118"/>
                  <a:gd name="T93" fmla="*/ 0 h 140"/>
                  <a:gd name="T94" fmla="*/ 0 w 118"/>
                  <a:gd name="T95" fmla="*/ 0 h 140"/>
                  <a:gd name="T96" fmla="*/ 0 w 118"/>
                  <a:gd name="T97" fmla="*/ 0 h 1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8"/>
                  <a:gd name="T148" fmla="*/ 0 h 140"/>
                  <a:gd name="T149" fmla="*/ 118 w 118"/>
                  <a:gd name="T150" fmla="*/ 140 h 1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8" h="140">
                    <a:moveTo>
                      <a:pt x="118" y="71"/>
                    </a:moveTo>
                    <a:lnTo>
                      <a:pt x="117" y="64"/>
                    </a:lnTo>
                    <a:lnTo>
                      <a:pt x="116" y="56"/>
                    </a:lnTo>
                    <a:lnTo>
                      <a:pt x="115" y="50"/>
                    </a:lnTo>
                    <a:lnTo>
                      <a:pt x="113" y="43"/>
                    </a:lnTo>
                    <a:lnTo>
                      <a:pt x="110" y="37"/>
                    </a:lnTo>
                    <a:lnTo>
                      <a:pt x="108" y="31"/>
                    </a:lnTo>
                    <a:lnTo>
                      <a:pt x="104" y="26"/>
                    </a:lnTo>
                    <a:lnTo>
                      <a:pt x="100" y="22"/>
                    </a:lnTo>
                    <a:lnTo>
                      <a:pt x="96" y="17"/>
                    </a:lnTo>
                    <a:lnTo>
                      <a:pt x="92" y="12"/>
                    </a:lnTo>
                    <a:lnTo>
                      <a:pt x="87" y="10"/>
                    </a:lnTo>
                    <a:lnTo>
                      <a:pt x="82" y="6"/>
                    </a:lnTo>
                    <a:lnTo>
                      <a:pt x="76" y="4"/>
                    </a:lnTo>
                    <a:lnTo>
                      <a:pt x="71" y="2"/>
                    </a:lnTo>
                    <a:lnTo>
                      <a:pt x="65" y="1"/>
                    </a:lnTo>
                    <a:lnTo>
                      <a:pt x="59" y="0"/>
                    </a:lnTo>
                    <a:lnTo>
                      <a:pt x="53" y="1"/>
                    </a:lnTo>
                    <a:lnTo>
                      <a:pt x="47" y="2"/>
                    </a:lnTo>
                    <a:lnTo>
                      <a:pt x="42" y="4"/>
                    </a:lnTo>
                    <a:lnTo>
                      <a:pt x="36" y="6"/>
                    </a:lnTo>
                    <a:lnTo>
                      <a:pt x="31" y="10"/>
                    </a:lnTo>
                    <a:lnTo>
                      <a:pt x="25" y="12"/>
                    </a:lnTo>
                    <a:lnTo>
                      <a:pt x="21" y="17"/>
                    </a:lnTo>
                    <a:lnTo>
                      <a:pt x="17" y="22"/>
                    </a:lnTo>
                    <a:lnTo>
                      <a:pt x="13" y="26"/>
                    </a:lnTo>
                    <a:lnTo>
                      <a:pt x="10" y="31"/>
                    </a:lnTo>
                    <a:lnTo>
                      <a:pt x="7" y="37"/>
                    </a:lnTo>
                    <a:lnTo>
                      <a:pt x="4" y="43"/>
                    </a:lnTo>
                    <a:lnTo>
                      <a:pt x="2" y="50"/>
                    </a:lnTo>
                    <a:lnTo>
                      <a:pt x="1" y="56"/>
                    </a:lnTo>
                    <a:lnTo>
                      <a:pt x="0" y="64"/>
                    </a:lnTo>
                    <a:lnTo>
                      <a:pt x="0" y="71"/>
                    </a:lnTo>
                    <a:lnTo>
                      <a:pt x="0" y="78"/>
                    </a:lnTo>
                    <a:lnTo>
                      <a:pt x="1" y="85"/>
                    </a:lnTo>
                    <a:lnTo>
                      <a:pt x="2" y="91"/>
                    </a:lnTo>
                    <a:lnTo>
                      <a:pt x="4" y="98"/>
                    </a:lnTo>
                    <a:lnTo>
                      <a:pt x="7" y="104"/>
                    </a:lnTo>
                    <a:lnTo>
                      <a:pt x="10" y="110"/>
                    </a:lnTo>
                    <a:lnTo>
                      <a:pt x="13" y="115"/>
                    </a:lnTo>
                    <a:lnTo>
                      <a:pt x="17" y="120"/>
                    </a:lnTo>
                    <a:lnTo>
                      <a:pt x="21" y="125"/>
                    </a:lnTo>
                    <a:lnTo>
                      <a:pt x="25" y="128"/>
                    </a:lnTo>
                    <a:lnTo>
                      <a:pt x="31" y="132"/>
                    </a:lnTo>
                    <a:lnTo>
                      <a:pt x="36" y="136"/>
                    </a:lnTo>
                    <a:lnTo>
                      <a:pt x="42" y="138"/>
                    </a:lnTo>
                    <a:lnTo>
                      <a:pt x="47" y="139"/>
                    </a:lnTo>
                    <a:lnTo>
                      <a:pt x="53" y="140"/>
                    </a:lnTo>
                    <a:lnTo>
                      <a:pt x="59" y="140"/>
                    </a:lnTo>
                    <a:lnTo>
                      <a:pt x="65" y="140"/>
                    </a:lnTo>
                    <a:lnTo>
                      <a:pt x="71" y="139"/>
                    </a:lnTo>
                    <a:lnTo>
                      <a:pt x="76" y="138"/>
                    </a:lnTo>
                    <a:lnTo>
                      <a:pt x="82" y="136"/>
                    </a:lnTo>
                    <a:lnTo>
                      <a:pt x="87" y="132"/>
                    </a:lnTo>
                    <a:lnTo>
                      <a:pt x="92" y="128"/>
                    </a:lnTo>
                    <a:lnTo>
                      <a:pt x="96" y="125"/>
                    </a:lnTo>
                    <a:lnTo>
                      <a:pt x="100" y="120"/>
                    </a:lnTo>
                    <a:lnTo>
                      <a:pt x="104" y="115"/>
                    </a:lnTo>
                    <a:lnTo>
                      <a:pt x="108" y="110"/>
                    </a:lnTo>
                    <a:lnTo>
                      <a:pt x="110" y="104"/>
                    </a:lnTo>
                    <a:lnTo>
                      <a:pt x="113" y="98"/>
                    </a:lnTo>
                    <a:lnTo>
                      <a:pt x="115" y="91"/>
                    </a:lnTo>
                    <a:lnTo>
                      <a:pt x="116" y="85"/>
                    </a:lnTo>
                    <a:lnTo>
                      <a:pt x="117" y="78"/>
                    </a:lnTo>
                    <a:lnTo>
                      <a:pt x="118" y="71"/>
                    </a:lnTo>
                    <a:close/>
                    <a:moveTo>
                      <a:pt x="109" y="71"/>
                    </a:moveTo>
                    <a:lnTo>
                      <a:pt x="108" y="83"/>
                    </a:lnTo>
                    <a:lnTo>
                      <a:pt x="105" y="94"/>
                    </a:lnTo>
                    <a:lnTo>
                      <a:pt x="100" y="104"/>
                    </a:lnTo>
                    <a:lnTo>
                      <a:pt x="94" y="113"/>
                    </a:lnTo>
                    <a:lnTo>
                      <a:pt x="87" y="120"/>
                    </a:lnTo>
                    <a:lnTo>
                      <a:pt x="78" y="126"/>
                    </a:lnTo>
                    <a:lnTo>
                      <a:pt x="69" y="128"/>
                    </a:lnTo>
                    <a:lnTo>
                      <a:pt x="59" y="130"/>
                    </a:lnTo>
                    <a:lnTo>
                      <a:pt x="49" y="128"/>
                    </a:lnTo>
                    <a:lnTo>
                      <a:pt x="40" y="126"/>
                    </a:lnTo>
                    <a:lnTo>
                      <a:pt x="31" y="120"/>
                    </a:lnTo>
                    <a:lnTo>
                      <a:pt x="23" y="113"/>
                    </a:lnTo>
                    <a:lnTo>
                      <a:pt x="17" y="104"/>
                    </a:lnTo>
                    <a:lnTo>
                      <a:pt x="13" y="94"/>
                    </a:lnTo>
                    <a:lnTo>
                      <a:pt x="10" y="83"/>
                    </a:lnTo>
                    <a:lnTo>
                      <a:pt x="9" y="71"/>
                    </a:lnTo>
                    <a:lnTo>
                      <a:pt x="10" y="59"/>
                    </a:lnTo>
                    <a:lnTo>
                      <a:pt x="13" y="48"/>
                    </a:lnTo>
                    <a:lnTo>
                      <a:pt x="17" y="37"/>
                    </a:lnTo>
                    <a:lnTo>
                      <a:pt x="23" y="29"/>
                    </a:lnTo>
                    <a:lnTo>
                      <a:pt x="31" y="22"/>
                    </a:lnTo>
                    <a:lnTo>
                      <a:pt x="40" y="16"/>
                    </a:lnTo>
                    <a:lnTo>
                      <a:pt x="49" y="12"/>
                    </a:lnTo>
                    <a:lnTo>
                      <a:pt x="59" y="11"/>
                    </a:lnTo>
                    <a:lnTo>
                      <a:pt x="69" y="12"/>
                    </a:lnTo>
                    <a:lnTo>
                      <a:pt x="78" y="16"/>
                    </a:lnTo>
                    <a:lnTo>
                      <a:pt x="87" y="22"/>
                    </a:lnTo>
                    <a:lnTo>
                      <a:pt x="94" y="29"/>
                    </a:lnTo>
                    <a:lnTo>
                      <a:pt x="100" y="37"/>
                    </a:lnTo>
                    <a:lnTo>
                      <a:pt x="105" y="48"/>
                    </a:lnTo>
                    <a:lnTo>
                      <a:pt x="108" y="59"/>
                    </a:lnTo>
                    <a:lnTo>
                      <a:pt x="109" y="71"/>
                    </a:lnTo>
                    <a:close/>
                  </a:path>
                </a:pathLst>
              </a:custGeom>
              <a:solidFill>
                <a:srgbClr val="F9E0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3" name="Freeform 94"/>
              <p:cNvSpPr>
                <a:spLocks noEditPoints="1"/>
              </p:cNvSpPr>
              <p:nvPr/>
            </p:nvSpPr>
            <p:spPr bwMode="auto">
              <a:xfrm>
                <a:off x="1151" y="2649"/>
                <a:ext cx="21" cy="21"/>
              </a:xfrm>
              <a:custGeom>
                <a:avLst/>
                <a:gdLst>
                  <a:gd name="T0" fmla="*/ 0 w 109"/>
                  <a:gd name="T1" fmla="*/ 0 h 130"/>
                  <a:gd name="T2" fmla="*/ 0 w 109"/>
                  <a:gd name="T3" fmla="*/ 0 h 130"/>
                  <a:gd name="T4" fmla="*/ 0 w 109"/>
                  <a:gd name="T5" fmla="*/ 0 h 130"/>
                  <a:gd name="T6" fmla="*/ 0 w 109"/>
                  <a:gd name="T7" fmla="*/ 0 h 130"/>
                  <a:gd name="T8" fmla="*/ 0 w 109"/>
                  <a:gd name="T9" fmla="*/ 0 h 130"/>
                  <a:gd name="T10" fmla="*/ 0 w 109"/>
                  <a:gd name="T11" fmla="*/ 0 h 130"/>
                  <a:gd name="T12" fmla="*/ 0 w 109"/>
                  <a:gd name="T13" fmla="*/ 0 h 130"/>
                  <a:gd name="T14" fmla="*/ 0 w 109"/>
                  <a:gd name="T15" fmla="*/ 0 h 130"/>
                  <a:gd name="T16" fmla="*/ 0 w 109"/>
                  <a:gd name="T17" fmla="*/ 0 h 130"/>
                  <a:gd name="T18" fmla="*/ 0 w 109"/>
                  <a:gd name="T19" fmla="*/ 0 h 130"/>
                  <a:gd name="T20" fmla="*/ 0 w 109"/>
                  <a:gd name="T21" fmla="*/ 0 h 130"/>
                  <a:gd name="T22" fmla="*/ 0 w 109"/>
                  <a:gd name="T23" fmla="*/ 0 h 130"/>
                  <a:gd name="T24" fmla="*/ 0 w 109"/>
                  <a:gd name="T25" fmla="*/ 0 h 130"/>
                  <a:gd name="T26" fmla="*/ 0 w 109"/>
                  <a:gd name="T27" fmla="*/ 0 h 130"/>
                  <a:gd name="T28" fmla="*/ 0 w 109"/>
                  <a:gd name="T29" fmla="*/ 0 h 130"/>
                  <a:gd name="T30" fmla="*/ 0 w 109"/>
                  <a:gd name="T31" fmla="*/ 0 h 130"/>
                  <a:gd name="T32" fmla="*/ 0 w 109"/>
                  <a:gd name="T33" fmla="*/ 0 h 130"/>
                  <a:gd name="T34" fmla="*/ 0 w 109"/>
                  <a:gd name="T35" fmla="*/ 0 h 130"/>
                  <a:gd name="T36" fmla="*/ 0 w 109"/>
                  <a:gd name="T37" fmla="*/ 0 h 130"/>
                  <a:gd name="T38" fmla="*/ 0 w 109"/>
                  <a:gd name="T39" fmla="*/ 0 h 130"/>
                  <a:gd name="T40" fmla="*/ 0 w 109"/>
                  <a:gd name="T41" fmla="*/ 0 h 130"/>
                  <a:gd name="T42" fmla="*/ 0 w 109"/>
                  <a:gd name="T43" fmla="*/ 0 h 130"/>
                  <a:gd name="T44" fmla="*/ 0 w 109"/>
                  <a:gd name="T45" fmla="*/ 0 h 130"/>
                  <a:gd name="T46" fmla="*/ 0 w 109"/>
                  <a:gd name="T47" fmla="*/ 0 h 130"/>
                  <a:gd name="T48" fmla="*/ 0 w 109"/>
                  <a:gd name="T49" fmla="*/ 0 h 130"/>
                  <a:gd name="T50" fmla="*/ 0 w 109"/>
                  <a:gd name="T51" fmla="*/ 0 h 130"/>
                  <a:gd name="T52" fmla="*/ 0 w 109"/>
                  <a:gd name="T53" fmla="*/ 0 h 130"/>
                  <a:gd name="T54" fmla="*/ 0 w 109"/>
                  <a:gd name="T55" fmla="*/ 0 h 130"/>
                  <a:gd name="T56" fmla="*/ 0 w 109"/>
                  <a:gd name="T57" fmla="*/ 0 h 130"/>
                  <a:gd name="T58" fmla="*/ 0 w 109"/>
                  <a:gd name="T59" fmla="*/ 0 h 130"/>
                  <a:gd name="T60" fmla="*/ 0 w 109"/>
                  <a:gd name="T61" fmla="*/ 0 h 130"/>
                  <a:gd name="T62" fmla="*/ 0 w 109"/>
                  <a:gd name="T63" fmla="*/ 0 h 130"/>
                  <a:gd name="T64" fmla="*/ 0 w 109"/>
                  <a:gd name="T65" fmla="*/ 0 h 130"/>
                  <a:gd name="T66" fmla="*/ 0 w 109"/>
                  <a:gd name="T67" fmla="*/ 0 h 130"/>
                  <a:gd name="T68" fmla="*/ 0 w 109"/>
                  <a:gd name="T69" fmla="*/ 0 h 130"/>
                  <a:gd name="T70" fmla="*/ 0 w 109"/>
                  <a:gd name="T71" fmla="*/ 0 h 130"/>
                  <a:gd name="T72" fmla="*/ 0 w 109"/>
                  <a:gd name="T73" fmla="*/ 0 h 130"/>
                  <a:gd name="T74" fmla="*/ 0 w 109"/>
                  <a:gd name="T75" fmla="*/ 0 h 130"/>
                  <a:gd name="T76" fmla="*/ 0 w 109"/>
                  <a:gd name="T77" fmla="*/ 0 h 130"/>
                  <a:gd name="T78" fmla="*/ 0 w 109"/>
                  <a:gd name="T79" fmla="*/ 0 h 130"/>
                  <a:gd name="T80" fmla="*/ 0 w 109"/>
                  <a:gd name="T81" fmla="*/ 0 h 130"/>
                  <a:gd name="T82" fmla="*/ 0 w 109"/>
                  <a:gd name="T83" fmla="*/ 0 h 130"/>
                  <a:gd name="T84" fmla="*/ 0 w 109"/>
                  <a:gd name="T85" fmla="*/ 0 h 13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9"/>
                  <a:gd name="T130" fmla="*/ 0 h 130"/>
                  <a:gd name="T131" fmla="*/ 109 w 109"/>
                  <a:gd name="T132" fmla="*/ 130 h 13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9" h="130">
                    <a:moveTo>
                      <a:pt x="109" y="65"/>
                    </a:moveTo>
                    <a:lnTo>
                      <a:pt x="109" y="58"/>
                    </a:lnTo>
                    <a:lnTo>
                      <a:pt x="108" y="52"/>
                    </a:lnTo>
                    <a:lnTo>
                      <a:pt x="107" y="46"/>
                    </a:lnTo>
                    <a:lnTo>
                      <a:pt x="105" y="40"/>
                    </a:lnTo>
                    <a:lnTo>
                      <a:pt x="100" y="29"/>
                    </a:lnTo>
                    <a:lnTo>
                      <a:pt x="93" y="19"/>
                    </a:lnTo>
                    <a:lnTo>
                      <a:pt x="85" y="11"/>
                    </a:lnTo>
                    <a:lnTo>
                      <a:pt x="76" y="5"/>
                    </a:lnTo>
                    <a:lnTo>
                      <a:pt x="71" y="2"/>
                    </a:lnTo>
                    <a:lnTo>
                      <a:pt x="66" y="1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9" y="2"/>
                    </a:lnTo>
                    <a:lnTo>
                      <a:pt x="34" y="5"/>
                    </a:lnTo>
                    <a:lnTo>
                      <a:pt x="24" y="11"/>
                    </a:lnTo>
                    <a:lnTo>
                      <a:pt x="16" y="19"/>
                    </a:lnTo>
                    <a:lnTo>
                      <a:pt x="9" y="29"/>
                    </a:lnTo>
                    <a:lnTo>
                      <a:pt x="4" y="40"/>
                    </a:lnTo>
                    <a:lnTo>
                      <a:pt x="3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0" y="71"/>
                    </a:lnTo>
                    <a:lnTo>
                      <a:pt x="1" y="78"/>
                    </a:lnTo>
                    <a:lnTo>
                      <a:pt x="3" y="84"/>
                    </a:lnTo>
                    <a:lnTo>
                      <a:pt x="4" y="90"/>
                    </a:lnTo>
                    <a:lnTo>
                      <a:pt x="7" y="96"/>
                    </a:lnTo>
                    <a:lnTo>
                      <a:pt x="9" y="101"/>
                    </a:lnTo>
                    <a:lnTo>
                      <a:pt x="12" y="106"/>
                    </a:lnTo>
                    <a:lnTo>
                      <a:pt x="16" y="110"/>
                    </a:lnTo>
                    <a:lnTo>
                      <a:pt x="20" y="115"/>
                    </a:lnTo>
                    <a:lnTo>
                      <a:pt x="24" y="119"/>
                    </a:lnTo>
                    <a:lnTo>
                      <a:pt x="29" y="121"/>
                    </a:lnTo>
                    <a:lnTo>
                      <a:pt x="34" y="125"/>
                    </a:lnTo>
                    <a:lnTo>
                      <a:pt x="39" y="127"/>
                    </a:lnTo>
                    <a:lnTo>
                      <a:pt x="44" y="128"/>
                    </a:lnTo>
                    <a:lnTo>
                      <a:pt x="50" y="130"/>
                    </a:lnTo>
                    <a:lnTo>
                      <a:pt x="55" y="130"/>
                    </a:lnTo>
                    <a:lnTo>
                      <a:pt x="61" y="130"/>
                    </a:lnTo>
                    <a:lnTo>
                      <a:pt x="66" y="128"/>
                    </a:lnTo>
                    <a:lnTo>
                      <a:pt x="71" y="127"/>
                    </a:lnTo>
                    <a:lnTo>
                      <a:pt x="76" y="125"/>
                    </a:lnTo>
                    <a:lnTo>
                      <a:pt x="85" y="119"/>
                    </a:lnTo>
                    <a:lnTo>
                      <a:pt x="93" y="110"/>
                    </a:lnTo>
                    <a:lnTo>
                      <a:pt x="100" y="101"/>
                    </a:lnTo>
                    <a:lnTo>
                      <a:pt x="105" y="90"/>
                    </a:lnTo>
                    <a:lnTo>
                      <a:pt x="107" y="84"/>
                    </a:lnTo>
                    <a:lnTo>
                      <a:pt x="108" y="78"/>
                    </a:lnTo>
                    <a:lnTo>
                      <a:pt x="109" y="71"/>
                    </a:lnTo>
                    <a:lnTo>
                      <a:pt x="109" y="65"/>
                    </a:lnTo>
                    <a:close/>
                    <a:moveTo>
                      <a:pt x="100" y="65"/>
                    </a:moveTo>
                    <a:lnTo>
                      <a:pt x="99" y="76"/>
                    </a:lnTo>
                    <a:lnTo>
                      <a:pt x="97" y="85"/>
                    </a:lnTo>
                    <a:lnTo>
                      <a:pt x="92" y="95"/>
                    </a:lnTo>
                    <a:lnTo>
                      <a:pt x="87" y="103"/>
                    </a:lnTo>
                    <a:lnTo>
                      <a:pt x="80" y="109"/>
                    </a:lnTo>
                    <a:lnTo>
                      <a:pt x="73" y="114"/>
                    </a:lnTo>
                    <a:lnTo>
                      <a:pt x="64" y="118"/>
                    </a:lnTo>
                    <a:lnTo>
                      <a:pt x="55" y="119"/>
                    </a:lnTo>
                    <a:lnTo>
                      <a:pt x="46" y="118"/>
                    </a:lnTo>
                    <a:lnTo>
                      <a:pt x="38" y="114"/>
                    </a:lnTo>
                    <a:lnTo>
                      <a:pt x="30" y="109"/>
                    </a:lnTo>
                    <a:lnTo>
                      <a:pt x="22" y="103"/>
                    </a:lnTo>
                    <a:lnTo>
                      <a:pt x="17" y="95"/>
                    </a:lnTo>
                    <a:lnTo>
                      <a:pt x="13" y="85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10" y="54"/>
                    </a:lnTo>
                    <a:lnTo>
                      <a:pt x="13" y="43"/>
                    </a:lnTo>
                    <a:lnTo>
                      <a:pt x="17" y="35"/>
                    </a:lnTo>
                    <a:lnTo>
                      <a:pt x="22" y="26"/>
                    </a:lnTo>
                    <a:lnTo>
                      <a:pt x="30" y="20"/>
                    </a:lnTo>
                    <a:lnTo>
                      <a:pt x="38" y="16"/>
                    </a:lnTo>
                    <a:lnTo>
                      <a:pt x="46" y="12"/>
                    </a:lnTo>
                    <a:lnTo>
                      <a:pt x="55" y="11"/>
                    </a:lnTo>
                    <a:lnTo>
                      <a:pt x="64" y="12"/>
                    </a:lnTo>
                    <a:lnTo>
                      <a:pt x="73" y="16"/>
                    </a:lnTo>
                    <a:lnTo>
                      <a:pt x="80" y="20"/>
                    </a:lnTo>
                    <a:lnTo>
                      <a:pt x="87" y="26"/>
                    </a:lnTo>
                    <a:lnTo>
                      <a:pt x="92" y="35"/>
                    </a:lnTo>
                    <a:lnTo>
                      <a:pt x="97" y="43"/>
                    </a:lnTo>
                    <a:lnTo>
                      <a:pt x="99" y="54"/>
                    </a:lnTo>
                    <a:lnTo>
                      <a:pt x="100" y="65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4" name="Freeform 95"/>
              <p:cNvSpPr>
                <a:spLocks noEditPoints="1"/>
              </p:cNvSpPr>
              <p:nvPr/>
            </p:nvSpPr>
            <p:spPr bwMode="auto">
              <a:xfrm>
                <a:off x="1152" y="2649"/>
                <a:ext cx="20" cy="20"/>
              </a:xfrm>
              <a:custGeom>
                <a:avLst/>
                <a:gdLst>
                  <a:gd name="T0" fmla="*/ 0 w 100"/>
                  <a:gd name="T1" fmla="*/ 0 h 119"/>
                  <a:gd name="T2" fmla="*/ 0 w 100"/>
                  <a:gd name="T3" fmla="*/ 0 h 119"/>
                  <a:gd name="T4" fmla="*/ 0 w 100"/>
                  <a:gd name="T5" fmla="*/ 0 h 119"/>
                  <a:gd name="T6" fmla="*/ 0 w 100"/>
                  <a:gd name="T7" fmla="*/ 0 h 119"/>
                  <a:gd name="T8" fmla="*/ 0 w 100"/>
                  <a:gd name="T9" fmla="*/ 0 h 119"/>
                  <a:gd name="T10" fmla="*/ 0 w 100"/>
                  <a:gd name="T11" fmla="*/ 0 h 119"/>
                  <a:gd name="T12" fmla="*/ 0 w 100"/>
                  <a:gd name="T13" fmla="*/ 0 h 119"/>
                  <a:gd name="T14" fmla="*/ 0 w 100"/>
                  <a:gd name="T15" fmla="*/ 0 h 119"/>
                  <a:gd name="T16" fmla="*/ 0 w 100"/>
                  <a:gd name="T17" fmla="*/ 0 h 119"/>
                  <a:gd name="T18" fmla="*/ 0 w 100"/>
                  <a:gd name="T19" fmla="*/ 0 h 119"/>
                  <a:gd name="T20" fmla="*/ 0 w 100"/>
                  <a:gd name="T21" fmla="*/ 0 h 119"/>
                  <a:gd name="T22" fmla="*/ 0 w 100"/>
                  <a:gd name="T23" fmla="*/ 0 h 119"/>
                  <a:gd name="T24" fmla="*/ 0 w 100"/>
                  <a:gd name="T25" fmla="*/ 0 h 119"/>
                  <a:gd name="T26" fmla="*/ 0 w 100"/>
                  <a:gd name="T27" fmla="*/ 0 h 119"/>
                  <a:gd name="T28" fmla="*/ 0 w 100"/>
                  <a:gd name="T29" fmla="*/ 0 h 119"/>
                  <a:gd name="T30" fmla="*/ 0 w 100"/>
                  <a:gd name="T31" fmla="*/ 0 h 119"/>
                  <a:gd name="T32" fmla="*/ 0 w 100"/>
                  <a:gd name="T33" fmla="*/ 0 h 119"/>
                  <a:gd name="T34" fmla="*/ 0 w 100"/>
                  <a:gd name="T35" fmla="*/ 0 h 119"/>
                  <a:gd name="T36" fmla="*/ 0 w 100"/>
                  <a:gd name="T37" fmla="*/ 0 h 119"/>
                  <a:gd name="T38" fmla="*/ 0 w 100"/>
                  <a:gd name="T39" fmla="*/ 0 h 119"/>
                  <a:gd name="T40" fmla="*/ 0 w 100"/>
                  <a:gd name="T41" fmla="*/ 0 h 119"/>
                  <a:gd name="T42" fmla="*/ 0 w 100"/>
                  <a:gd name="T43" fmla="*/ 0 h 119"/>
                  <a:gd name="T44" fmla="*/ 0 w 100"/>
                  <a:gd name="T45" fmla="*/ 0 h 119"/>
                  <a:gd name="T46" fmla="*/ 0 w 100"/>
                  <a:gd name="T47" fmla="*/ 0 h 119"/>
                  <a:gd name="T48" fmla="*/ 0 w 100"/>
                  <a:gd name="T49" fmla="*/ 0 h 119"/>
                  <a:gd name="T50" fmla="*/ 0 w 100"/>
                  <a:gd name="T51" fmla="*/ 0 h 119"/>
                  <a:gd name="T52" fmla="*/ 0 w 100"/>
                  <a:gd name="T53" fmla="*/ 0 h 119"/>
                  <a:gd name="T54" fmla="*/ 0 w 100"/>
                  <a:gd name="T55" fmla="*/ 0 h 119"/>
                  <a:gd name="T56" fmla="*/ 0 w 100"/>
                  <a:gd name="T57" fmla="*/ 0 h 119"/>
                  <a:gd name="T58" fmla="*/ 0 w 100"/>
                  <a:gd name="T59" fmla="*/ 0 h 119"/>
                  <a:gd name="T60" fmla="*/ 0 w 100"/>
                  <a:gd name="T61" fmla="*/ 0 h 119"/>
                  <a:gd name="T62" fmla="*/ 0 w 100"/>
                  <a:gd name="T63" fmla="*/ 0 h 119"/>
                  <a:gd name="T64" fmla="*/ 0 w 100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0"/>
                  <a:gd name="T100" fmla="*/ 0 h 119"/>
                  <a:gd name="T101" fmla="*/ 100 w 100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0" h="119">
                    <a:moveTo>
                      <a:pt x="100" y="60"/>
                    </a:moveTo>
                    <a:lnTo>
                      <a:pt x="99" y="48"/>
                    </a:lnTo>
                    <a:lnTo>
                      <a:pt x="96" y="37"/>
                    </a:lnTo>
                    <a:lnTo>
                      <a:pt x="91" y="26"/>
                    </a:lnTo>
                    <a:lnTo>
                      <a:pt x="85" y="18"/>
                    </a:lnTo>
                    <a:lnTo>
                      <a:pt x="78" y="11"/>
                    </a:lnTo>
                    <a:lnTo>
                      <a:pt x="69" y="5"/>
                    </a:lnTo>
                    <a:lnTo>
                      <a:pt x="60" y="1"/>
                    </a:lnTo>
                    <a:lnTo>
                      <a:pt x="50" y="0"/>
                    </a:lnTo>
                    <a:lnTo>
                      <a:pt x="40" y="1"/>
                    </a:lnTo>
                    <a:lnTo>
                      <a:pt x="31" y="5"/>
                    </a:lnTo>
                    <a:lnTo>
                      <a:pt x="22" y="11"/>
                    </a:lnTo>
                    <a:lnTo>
                      <a:pt x="14" y="18"/>
                    </a:lnTo>
                    <a:lnTo>
                      <a:pt x="8" y="26"/>
                    </a:lnTo>
                    <a:lnTo>
                      <a:pt x="4" y="37"/>
                    </a:lnTo>
                    <a:lnTo>
                      <a:pt x="1" y="48"/>
                    </a:lnTo>
                    <a:lnTo>
                      <a:pt x="0" y="60"/>
                    </a:lnTo>
                    <a:lnTo>
                      <a:pt x="1" y="72"/>
                    </a:lnTo>
                    <a:lnTo>
                      <a:pt x="4" y="83"/>
                    </a:lnTo>
                    <a:lnTo>
                      <a:pt x="8" y="93"/>
                    </a:lnTo>
                    <a:lnTo>
                      <a:pt x="14" y="102"/>
                    </a:lnTo>
                    <a:lnTo>
                      <a:pt x="22" y="109"/>
                    </a:lnTo>
                    <a:lnTo>
                      <a:pt x="31" y="115"/>
                    </a:lnTo>
                    <a:lnTo>
                      <a:pt x="40" y="117"/>
                    </a:lnTo>
                    <a:lnTo>
                      <a:pt x="50" y="119"/>
                    </a:lnTo>
                    <a:lnTo>
                      <a:pt x="60" y="117"/>
                    </a:lnTo>
                    <a:lnTo>
                      <a:pt x="69" y="115"/>
                    </a:lnTo>
                    <a:lnTo>
                      <a:pt x="78" y="109"/>
                    </a:lnTo>
                    <a:lnTo>
                      <a:pt x="85" y="102"/>
                    </a:lnTo>
                    <a:lnTo>
                      <a:pt x="91" y="93"/>
                    </a:lnTo>
                    <a:lnTo>
                      <a:pt x="96" y="83"/>
                    </a:lnTo>
                    <a:lnTo>
                      <a:pt x="99" y="72"/>
                    </a:lnTo>
                    <a:lnTo>
                      <a:pt x="100" y="60"/>
                    </a:lnTo>
                    <a:close/>
                    <a:moveTo>
                      <a:pt x="91" y="60"/>
                    </a:moveTo>
                    <a:lnTo>
                      <a:pt x="90" y="69"/>
                    </a:lnTo>
                    <a:lnTo>
                      <a:pt x="87" y="79"/>
                    </a:lnTo>
                    <a:lnTo>
                      <a:pt x="84" y="87"/>
                    </a:lnTo>
                    <a:lnTo>
                      <a:pt x="79" y="95"/>
                    </a:lnTo>
                    <a:lnTo>
                      <a:pt x="73" y="101"/>
                    </a:lnTo>
                    <a:lnTo>
                      <a:pt x="66" y="104"/>
                    </a:lnTo>
                    <a:lnTo>
                      <a:pt x="58" y="108"/>
                    </a:lnTo>
                    <a:lnTo>
                      <a:pt x="50" y="108"/>
                    </a:lnTo>
                    <a:lnTo>
                      <a:pt x="42" y="108"/>
                    </a:lnTo>
                    <a:lnTo>
                      <a:pt x="34" y="104"/>
                    </a:lnTo>
                    <a:lnTo>
                      <a:pt x="27" y="101"/>
                    </a:lnTo>
                    <a:lnTo>
                      <a:pt x="20" y="95"/>
                    </a:lnTo>
                    <a:lnTo>
                      <a:pt x="16" y="87"/>
                    </a:lnTo>
                    <a:lnTo>
                      <a:pt x="12" y="79"/>
                    </a:lnTo>
                    <a:lnTo>
                      <a:pt x="9" y="69"/>
                    </a:lnTo>
                    <a:lnTo>
                      <a:pt x="9" y="60"/>
                    </a:lnTo>
                    <a:lnTo>
                      <a:pt x="9" y="50"/>
                    </a:lnTo>
                    <a:lnTo>
                      <a:pt x="12" y="41"/>
                    </a:lnTo>
                    <a:lnTo>
                      <a:pt x="16" y="32"/>
                    </a:lnTo>
                    <a:lnTo>
                      <a:pt x="20" y="25"/>
                    </a:lnTo>
                    <a:lnTo>
                      <a:pt x="27" y="19"/>
                    </a:lnTo>
                    <a:lnTo>
                      <a:pt x="34" y="15"/>
                    </a:lnTo>
                    <a:lnTo>
                      <a:pt x="42" y="12"/>
                    </a:lnTo>
                    <a:lnTo>
                      <a:pt x="50" y="11"/>
                    </a:lnTo>
                    <a:lnTo>
                      <a:pt x="58" y="12"/>
                    </a:lnTo>
                    <a:lnTo>
                      <a:pt x="66" y="15"/>
                    </a:lnTo>
                    <a:lnTo>
                      <a:pt x="73" y="19"/>
                    </a:lnTo>
                    <a:lnTo>
                      <a:pt x="79" y="25"/>
                    </a:lnTo>
                    <a:lnTo>
                      <a:pt x="84" y="32"/>
                    </a:lnTo>
                    <a:lnTo>
                      <a:pt x="87" y="41"/>
                    </a:lnTo>
                    <a:lnTo>
                      <a:pt x="90" y="50"/>
                    </a:lnTo>
                    <a:lnTo>
                      <a:pt x="91" y="60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5" name="Freeform 96"/>
              <p:cNvSpPr>
                <a:spLocks noEditPoints="1"/>
              </p:cNvSpPr>
              <p:nvPr/>
            </p:nvSpPr>
            <p:spPr bwMode="auto">
              <a:xfrm>
                <a:off x="1152" y="2650"/>
                <a:ext cx="19" cy="18"/>
              </a:xfrm>
              <a:custGeom>
                <a:avLst/>
                <a:gdLst>
                  <a:gd name="T0" fmla="*/ 0 w 91"/>
                  <a:gd name="T1" fmla="*/ 0 h 108"/>
                  <a:gd name="T2" fmla="*/ 0 w 91"/>
                  <a:gd name="T3" fmla="*/ 0 h 108"/>
                  <a:gd name="T4" fmla="*/ 0 w 91"/>
                  <a:gd name="T5" fmla="*/ 0 h 108"/>
                  <a:gd name="T6" fmla="*/ 0 w 91"/>
                  <a:gd name="T7" fmla="*/ 0 h 108"/>
                  <a:gd name="T8" fmla="*/ 0 w 91"/>
                  <a:gd name="T9" fmla="*/ 0 h 108"/>
                  <a:gd name="T10" fmla="*/ 0 w 91"/>
                  <a:gd name="T11" fmla="*/ 0 h 108"/>
                  <a:gd name="T12" fmla="*/ 0 w 91"/>
                  <a:gd name="T13" fmla="*/ 0 h 108"/>
                  <a:gd name="T14" fmla="*/ 0 w 91"/>
                  <a:gd name="T15" fmla="*/ 0 h 108"/>
                  <a:gd name="T16" fmla="*/ 0 w 91"/>
                  <a:gd name="T17" fmla="*/ 0 h 108"/>
                  <a:gd name="T18" fmla="*/ 0 w 91"/>
                  <a:gd name="T19" fmla="*/ 0 h 108"/>
                  <a:gd name="T20" fmla="*/ 0 w 91"/>
                  <a:gd name="T21" fmla="*/ 0 h 108"/>
                  <a:gd name="T22" fmla="*/ 0 w 91"/>
                  <a:gd name="T23" fmla="*/ 0 h 108"/>
                  <a:gd name="T24" fmla="*/ 0 w 91"/>
                  <a:gd name="T25" fmla="*/ 0 h 108"/>
                  <a:gd name="T26" fmla="*/ 0 w 91"/>
                  <a:gd name="T27" fmla="*/ 0 h 108"/>
                  <a:gd name="T28" fmla="*/ 0 w 91"/>
                  <a:gd name="T29" fmla="*/ 0 h 108"/>
                  <a:gd name="T30" fmla="*/ 0 w 91"/>
                  <a:gd name="T31" fmla="*/ 0 h 108"/>
                  <a:gd name="T32" fmla="*/ 0 w 91"/>
                  <a:gd name="T33" fmla="*/ 0 h 108"/>
                  <a:gd name="T34" fmla="*/ 0 w 91"/>
                  <a:gd name="T35" fmla="*/ 0 h 108"/>
                  <a:gd name="T36" fmla="*/ 0 w 91"/>
                  <a:gd name="T37" fmla="*/ 0 h 108"/>
                  <a:gd name="T38" fmla="*/ 0 w 91"/>
                  <a:gd name="T39" fmla="*/ 0 h 108"/>
                  <a:gd name="T40" fmla="*/ 0 w 91"/>
                  <a:gd name="T41" fmla="*/ 0 h 108"/>
                  <a:gd name="T42" fmla="*/ 0 w 91"/>
                  <a:gd name="T43" fmla="*/ 0 h 108"/>
                  <a:gd name="T44" fmla="*/ 0 w 91"/>
                  <a:gd name="T45" fmla="*/ 0 h 108"/>
                  <a:gd name="T46" fmla="*/ 0 w 91"/>
                  <a:gd name="T47" fmla="*/ 0 h 108"/>
                  <a:gd name="T48" fmla="*/ 0 w 91"/>
                  <a:gd name="T49" fmla="*/ 0 h 108"/>
                  <a:gd name="T50" fmla="*/ 0 w 91"/>
                  <a:gd name="T51" fmla="*/ 0 h 108"/>
                  <a:gd name="T52" fmla="*/ 0 w 91"/>
                  <a:gd name="T53" fmla="*/ 0 h 108"/>
                  <a:gd name="T54" fmla="*/ 0 w 91"/>
                  <a:gd name="T55" fmla="*/ 0 h 108"/>
                  <a:gd name="T56" fmla="*/ 0 w 91"/>
                  <a:gd name="T57" fmla="*/ 0 h 108"/>
                  <a:gd name="T58" fmla="*/ 0 w 91"/>
                  <a:gd name="T59" fmla="*/ 0 h 108"/>
                  <a:gd name="T60" fmla="*/ 0 w 91"/>
                  <a:gd name="T61" fmla="*/ 0 h 108"/>
                  <a:gd name="T62" fmla="*/ 0 w 91"/>
                  <a:gd name="T63" fmla="*/ 0 h 108"/>
                  <a:gd name="T64" fmla="*/ 0 w 91"/>
                  <a:gd name="T65" fmla="*/ 0 h 10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1"/>
                  <a:gd name="T100" fmla="*/ 0 h 108"/>
                  <a:gd name="T101" fmla="*/ 91 w 91"/>
                  <a:gd name="T102" fmla="*/ 108 h 10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1" h="108">
                    <a:moveTo>
                      <a:pt x="91" y="54"/>
                    </a:moveTo>
                    <a:lnTo>
                      <a:pt x="90" y="43"/>
                    </a:lnTo>
                    <a:lnTo>
                      <a:pt x="88" y="32"/>
                    </a:lnTo>
                    <a:lnTo>
                      <a:pt x="83" y="24"/>
                    </a:lnTo>
                    <a:lnTo>
                      <a:pt x="78" y="15"/>
                    </a:lnTo>
                    <a:lnTo>
                      <a:pt x="71" y="9"/>
                    </a:lnTo>
                    <a:lnTo>
                      <a:pt x="64" y="3"/>
                    </a:lnTo>
                    <a:lnTo>
                      <a:pt x="55" y="1"/>
                    </a:lnTo>
                    <a:lnTo>
                      <a:pt x="46" y="0"/>
                    </a:lnTo>
                    <a:lnTo>
                      <a:pt x="37" y="1"/>
                    </a:lnTo>
                    <a:lnTo>
                      <a:pt x="29" y="3"/>
                    </a:lnTo>
                    <a:lnTo>
                      <a:pt x="21" y="9"/>
                    </a:lnTo>
                    <a:lnTo>
                      <a:pt x="13" y="15"/>
                    </a:lnTo>
                    <a:lnTo>
                      <a:pt x="8" y="24"/>
                    </a:lnTo>
                    <a:lnTo>
                      <a:pt x="4" y="32"/>
                    </a:lnTo>
                    <a:lnTo>
                      <a:pt x="1" y="43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4" y="74"/>
                    </a:lnTo>
                    <a:lnTo>
                      <a:pt x="8" y="84"/>
                    </a:lnTo>
                    <a:lnTo>
                      <a:pt x="13" y="92"/>
                    </a:lnTo>
                    <a:lnTo>
                      <a:pt x="21" y="98"/>
                    </a:lnTo>
                    <a:lnTo>
                      <a:pt x="29" y="103"/>
                    </a:lnTo>
                    <a:lnTo>
                      <a:pt x="37" y="107"/>
                    </a:lnTo>
                    <a:lnTo>
                      <a:pt x="46" y="108"/>
                    </a:lnTo>
                    <a:lnTo>
                      <a:pt x="55" y="107"/>
                    </a:lnTo>
                    <a:lnTo>
                      <a:pt x="64" y="103"/>
                    </a:lnTo>
                    <a:lnTo>
                      <a:pt x="71" y="98"/>
                    </a:lnTo>
                    <a:lnTo>
                      <a:pt x="78" y="92"/>
                    </a:lnTo>
                    <a:lnTo>
                      <a:pt x="83" y="84"/>
                    </a:lnTo>
                    <a:lnTo>
                      <a:pt x="88" y="74"/>
                    </a:lnTo>
                    <a:lnTo>
                      <a:pt x="90" y="65"/>
                    </a:lnTo>
                    <a:lnTo>
                      <a:pt x="91" y="54"/>
                    </a:lnTo>
                    <a:close/>
                    <a:moveTo>
                      <a:pt x="82" y="54"/>
                    </a:moveTo>
                    <a:lnTo>
                      <a:pt x="81" y="62"/>
                    </a:lnTo>
                    <a:lnTo>
                      <a:pt x="79" y="71"/>
                    </a:lnTo>
                    <a:lnTo>
                      <a:pt x="76" y="78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60" y="93"/>
                    </a:lnTo>
                    <a:lnTo>
                      <a:pt x="53" y="96"/>
                    </a:lnTo>
                    <a:lnTo>
                      <a:pt x="46" y="97"/>
                    </a:lnTo>
                    <a:lnTo>
                      <a:pt x="39" y="96"/>
                    </a:lnTo>
                    <a:lnTo>
                      <a:pt x="32" y="93"/>
                    </a:lnTo>
                    <a:lnTo>
                      <a:pt x="2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12" y="71"/>
                    </a:lnTo>
                    <a:lnTo>
                      <a:pt x="10" y="62"/>
                    </a:lnTo>
                    <a:lnTo>
                      <a:pt x="9" y="54"/>
                    </a:lnTo>
                    <a:lnTo>
                      <a:pt x="10" y="45"/>
                    </a:lnTo>
                    <a:lnTo>
                      <a:pt x="12" y="37"/>
                    </a:lnTo>
                    <a:lnTo>
                      <a:pt x="15" y="30"/>
                    </a:lnTo>
                    <a:lnTo>
                      <a:pt x="21" y="24"/>
                    </a:lnTo>
                    <a:lnTo>
                      <a:pt x="26" y="18"/>
                    </a:lnTo>
                    <a:lnTo>
                      <a:pt x="32" y="14"/>
                    </a:lnTo>
                    <a:lnTo>
                      <a:pt x="39" y="12"/>
                    </a:lnTo>
                    <a:lnTo>
                      <a:pt x="46" y="11"/>
                    </a:lnTo>
                    <a:lnTo>
                      <a:pt x="53" y="12"/>
                    </a:lnTo>
                    <a:lnTo>
                      <a:pt x="60" y="14"/>
                    </a:lnTo>
                    <a:lnTo>
                      <a:pt x="66" y="18"/>
                    </a:lnTo>
                    <a:lnTo>
                      <a:pt x="72" y="24"/>
                    </a:lnTo>
                    <a:lnTo>
                      <a:pt x="76" y="30"/>
                    </a:lnTo>
                    <a:lnTo>
                      <a:pt x="79" y="37"/>
                    </a:lnTo>
                    <a:lnTo>
                      <a:pt x="81" y="45"/>
                    </a:lnTo>
                    <a:lnTo>
                      <a:pt x="82" y="54"/>
                    </a:lnTo>
                    <a:close/>
                  </a:path>
                </a:pathLst>
              </a:custGeom>
              <a:solidFill>
                <a:srgbClr val="FAE6B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6" name="Freeform 97"/>
              <p:cNvSpPr>
                <a:spLocks noEditPoints="1"/>
              </p:cNvSpPr>
              <p:nvPr/>
            </p:nvSpPr>
            <p:spPr bwMode="auto">
              <a:xfrm>
                <a:off x="1153" y="2651"/>
                <a:ext cx="17" cy="16"/>
              </a:xfrm>
              <a:custGeom>
                <a:avLst/>
                <a:gdLst>
                  <a:gd name="T0" fmla="*/ 0 w 82"/>
                  <a:gd name="T1" fmla="*/ 0 h 97"/>
                  <a:gd name="T2" fmla="*/ 0 w 82"/>
                  <a:gd name="T3" fmla="*/ 0 h 97"/>
                  <a:gd name="T4" fmla="*/ 0 w 82"/>
                  <a:gd name="T5" fmla="*/ 0 h 97"/>
                  <a:gd name="T6" fmla="*/ 0 w 82"/>
                  <a:gd name="T7" fmla="*/ 0 h 97"/>
                  <a:gd name="T8" fmla="*/ 0 w 82"/>
                  <a:gd name="T9" fmla="*/ 0 h 97"/>
                  <a:gd name="T10" fmla="*/ 0 w 82"/>
                  <a:gd name="T11" fmla="*/ 0 h 97"/>
                  <a:gd name="T12" fmla="*/ 0 w 82"/>
                  <a:gd name="T13" fmla="*/ 0 h 97"/>
                  <a:gd name="T14" fmla="*/ 0 w 82"/>
                  <a:gd name="T15" fmla="*/ 0 h 97"/>
                  <a:gd name="T16" fmla="*/ 0 w 82"/>
                  <a:gd name="T17" fmla="*/ 0 h 97"/>
                  <a:gd name="T18" fmla="*/ 0 w 82"/>
                  <a:gd name="T19" fmla="*/ 0 h 97"/>
                  <a:gd name="T20" fmla="*/ 0 w 82"/>
                  <a:gd name="T21" fmla="*/ 0 h 97"/>
                  <a:gd name="T22" fmla="*/ 0 w 82"/>
                  <a:gd name="T23" fmla="*/ 0 h 97"/>
                  <a:gd name="T24" fmla="*/ 0 w 82"/>
                  <a:gd name="T25" fmla="*/ 0 h 97"/>
                  <a:gd name="T26" fmla="*/ 0 w 82"/>
                  <a:gd name="T27" fmla="*/ 0 h 97"/>
                  <a:gd name="T28" fmla="*/ 0 w 82"/>
                  <a:gd name="T29" fmla="*/ 0 h 97"/>
                  <a:gd name="T30" fmla="*/ 0 w 82"/>
                  <a:gd name="T31" fmla="*/ 0 h 97"/>
                  <a:gd name="T32" fmla="*/ 0 w 82"/>
                  <a:gd name="T33" fmla="*/ 0 h 97"/>
                  <a:gd name="T34" fmla="*/ 0 w 82"/>
                  <a:gd name="T35" fmla="*/ 0 h 97"/>
                  <a:gd name="T36" fmla="*/ 0 w 82"/>
                  <a:gd name="T37" fmla="*/ 0 h 97"/>
                  <a:gd name="T38" fmla="*/ 0 w 82"/>
                  <a:gd name="T39" fmla="*/ 0 h 97"/>
                  <a:gd name="T40" fmla="*/ 0 w 82"/>
                  <a:gd name="T41" fmla="*/ 0 h 97"/>
                  <a:gd name="T42" fmla="*/ 0 w 82"/>
                  <a:gd name="T43" fmla="*/ 0 h 97"/>
                  <a:gd name="T44" fmla="*/ 0 w 82"/>
                  <a:gd name="T45" fmla="*/ 0 h 97"/>
                  <a:gd name="T46" fmla="*/ 0 w 82"/>
                  <a:gd name="T47" fmla="*/ 0 h 97"/>
                  <a:gd name="T48" fmla="*/ 0 w 82"/>
                  <a:gd name="T49" fmla="*/ 0 h 97"/>
                  <a:gd name="T50" fmla="*/ 0 w 82"/>
                  <a:gd name="T51" fmla="*/ 0 h 97"/>
                  <a:gd name="T52" fmla="*/ 0 w 82"/>
                  <a:gd name="T53" fmla="*/ 0 h 97"/>
                  <a:gd name="T54" fmla="*/ 0 w 82"/>
                  <a:gd name="T55" fmla="*/ 0 h 97"/>
                  <a:gd name="T56" fmla="*/ 0 w 82"/>
                  <a:gd name="T57" fmla="*/ 0 h 97"/>
                  <a:gd name="T58" fmla="*/ 0 w 82"/>
                  <a:gd name="T59" fmla="*/ 0 h 97"/>
                  <a:gd name="T60" fmla="*/ 0 w 82"/>
                  <a:gd name="T61" fmla="*/ 0 h 97"/>
                  <a:gd name="T62" fmla="*/ 0 w 82"/>
                  <a:gd name="T63" fmla="*/ 0 h 97"/>
                  <a:gd name="T64" fmla="*/ 0 w 82"/>
                  <a:gd name="T65" fmla="*/ 0 h 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2"/>
                  <a:gd name="T100" fmla="*/ 0 h 97"/>
                  <a:gd name="T101" fmla="*/ 82 w 82"/>
                  <a:gd name="T102" fmla="*/ 97 h 9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2" h="97">
                    <a:moveTo>
                      <a:pt x="82" y="49"/>
                    </a:moveTo>
                    <a:lnTo>
                      <a:pt x="81" y="39"/>
                    </a:lnTo>
                    <a:lnTo>
                      <a:pt x="78" y="30"/>
                    </a:lnTo>
                    <a:lnTo>
                      <a:pt x="75" y="21"/>
                    </a:lnTo>
                    <a:lnTo>
                      <a:pt x="70" y="14"/>
                    </a:lnTo>
                    <a:lnTo>
                      <a:pt x="64" y="8"/>
                    </a:lnTo>
                    <a:lnTo>
                      <a:pt x="57" y="4"/>
                    </a:lnTo>
                    <a:lnTo>
                      <a:pt x="49" y="1"/>
                    </a:lnTo>
                    <a:lnTo>
                      <a:pt x="41" y="0"/>
                    </a:lnTo>
                    <a:lnTo>
                      <a:pt x="33" y="1"/>
                    </a:lnTo>
                    <a:lnTo>
                      <a:pt x="25" y="4"/>
                    </a:lnTo>
                    <a:lnTo>
                      <a:pt x="18" y="8"/>
                    </a:lnTo>
                    <a:lnTo>
                      <a:pt x="11" y="14"/>
                    </a:lnTo>
                    <a:lnTo>
                      <a:pt x="7" y="21"/>
                    </a:lnTo>
                    <a:lnTo>
                      <a:pt x="3" y="30"/>
                    </a:lnTo>
                    <a:lnTo>
                      <a:pt x="0" y="39"/>
                    </a:lnTo>
                    <a:lnTo>
                      <a:pt x="0" y="49"/>
                    </a:lnTo>
                    <a:lnTo>
                      <a:pt x="0" y="58"/>
                    </a:lnTo>
                    <a:lnTo>
                      <a:pt x="3" y="68"/>
                    </a:lnTo>
                    <a:lnTo>
                      <a:pt x="7" y="76"/>
                    </a:lnTo>
                    <a:lnTo>
                      <a:pt x="11" y="84"/>
                    </a:lnTo>
                    <a:lnTo>
                      <a:pt x="18" y="90"/>
                    </a:lnTo>
                    <a:lnTo>
                      <a:pt x="25" y="93"/>
                    </a:lnTo>
                    <a:lnTo>
                      <a:pt x="33" y="97"/>
                    </a:lnTo>
                    <a:lnTo>
                      <a:pt x="41" y="97"/>
                    </a:lnTo>
                    <a:lnTo>
                      <a:pt x="49" y="97"/>
                    </a:lnTo>
                    <a:lnTo>
                      <a:pt x="57" y="93"/>
                    </a:lnTo>
                    <a:lnTo>
                      <a:pt x="64" y="90"/>
                    </a:lnTo>
                    <a:lnTo>
                      <a:pt x="70" y="84"/>
                    </a:lnTo>
                    <a:lnTo>
                      <a:pt x="75" y="76"/>
                    </a:lnTo>
                    <a:lnTo>
                      <a:pt x="78" y="68"/>
                    </a:lnTo>
                    <a:lnTo>
                      <a:pt x="81" y="58"/>
                    </a:lnTo>
                    <a:lnTo>
                      <a:pt x="82" y="49"/>
                    </a:lnTo>
                    <a:close/>
                    <a:moveTo>
                      <a:pt x="73" y="49"/>
                    </a:moveTo>
                    <a:lnTo>
                      <a:pt x="72" y="56"/>
                    </a:lnTo>
                    <a:lnTo>
                      <a:pt x="70" y="63"/>
                    </a:lnTo>
                    <a:lnTo>
                      <a:pt x="67" y="70"/>
                    </a:lnTo>
                    <a:lnTo>
                      <a:pt x="63" y="75"/>
                    </a:lnTo>
                    <a:lnTo>
                      <a:pt x="59" y="80"/>
                    </a:lnTo>
                    <a:lnTo>
                      <a:pt x="53" y="84"/>
                    </a:lnTo>
                    <a:lnTo>
                      <a:pt x="47" y="86"/>
                    </a:lnTo>
                    <a:lnTo>
                      <a:pt x="41" y="86"/>
                    </a:lnTo>
                    <a:lnTo>
                      <a:pt x="35" y="86"/>
                    </a:lnTo>
                    <a:lnTo>
                      <a:pt x="29" y="84"/>
                    </a:lnTo>
                    <a:lnTo>
                      <a:pt x="24" y="80"/>
                    </a:lnTo>
                    <a:lnTo>
                      <a:pt x="19" y="75"/>
                    </a:lnTo>
                    <a:lnTo>
                      <a:pt x="15" y="70"/>
                    </a:lnTo>
                    <a:lnTo>
                      <a:pt x="11" y="63"/>
                    </a:lnTo>
                    <a:lnTo>
                      <a:pt x="9" y="56"/>
                    </a:lnTo>
                    <a:lnTo>
                      <a:pt x="9" y="49"/>
                    </a:lnTo>
                    <a:lnTo>
                      <a:pt x="9" y="42"/>
                    </a:lnTo>
                    <a:lnTo>
                      <a:pt x="11" y="34"/>
                    </a:lnTo>
                    <a:lnTo>
                      <a:pt x="15" y="27"/>
                    </a:lnTo>
                    <a:lnTo>
                      <a:pt x="19" y="22"/>
                    </a:lnTo>
                    <a:lnTo>
                      <a:pt x="24" y="18"/>
                    </a:lnTo>
                    <a:lnTo>
                      <a:pt x="29" y="14"/>
                    </a:lnTo>
                    <a:lnTo>
                      <a:pt x="35" y="12"/>
                    </a:lnTo>
                    <a:lnTo>
                      <a:pt x="41" y="10"/>
                    </a:lnTo>
                    <a:lnTo>
                      <a:pt x="47" y="12"/>
                    </a:lnTo>
                    <a:lnTo>
                      <a:pt x="53" y="14"/>
                    </a:lnTo>
                    <a:lnTo>
                      <a:pt x="59" y="18"/>
                    </a:lnTo>
                    <a:lnTo>
                      <a:pt x="63" y="22"/>
                    </a:lnTo>
                    <a:lnTo>
                      <a:pt x="67" y="27"/>
                    </a:lnTo>
                    <a:lnTo>
                      <a:pt x="70" y="34"/>
                    </a:lnTo>
                    <a:lnTo>
                      <a:pt x="72" y="42"/>
                    </a:lnTo>
                    <a:lnTo>
                      <a:pt x="73" y="49"/>
                    </a:lnTo>
                    <a:close/>
                  </a:path>
                </a:pathLst>
              </a:custGeom>
              <a:solidFill>
                <a:srgbClr val="FBE9B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7" name="Freeform 98"/>
              <p:cNvSpPr>
                <a:spLocks noEditPoints="1"/>
              </p:cNvSpPr>
              <p:nvPr/>
            </p:nvSpPr>
            <p:spPr bwMode="auto">
              <a:xfrm>
                <a:off x="1154" y="2652"/>
                <a:ext cx="15" cy="14"/>
              </a:xfrm>
              <a:custGeom>
                <a:avLst/>
                <a:gdLst>
                  <a:gd name="T0" fmla="*/ 0 w 73"/>
                  <a:gd name="T1" fmla="*/ 0 h 86"/>
                  <a:gd name="T2" fmla="*/ 0 w 73"/>
                  <a:gd name="T3" fmla="*/ 0 h 86"/>
                  <a:gd name="T4" fmla="*/ 0 w 73"/>
                  <a:gd name="T5" fmla="*/ 0 h 86"/>
                  <a:gd name="T6" fmla="*/ 0 w 73"/>
                  <a:gd name="T7" fmla="*/ 0 h 86"/>
                  <a:gd name="T8" fmla="*/ 0 w 73"/>
                  <a:gd name="T9" fmla="*/ 0 h 86"/>
                  <a:gd name="T10" fmla="*/ 0 w 73"/>
                  <a:gd name="T11" fmla="*/ 0 h 86"/>
                  <a:gd name="T12" fmla="*/ 0 w 73"/>
                  <a:gd name="T13" fmla="*/ 0 h 86"/>
                  <a:gd name="T14" fmla="*/ 0 w 73"/>
                  <a:gd name="T15" fmla="*/ 0 h 86"/>
                  <a:gd name="T16" fmla="*/ 0 w 73"/>
                  <a:gd name="T17" fmla="*/ 0 h 86"/>
                  <a:gd name="T18" fmla="*/ 0 w 73"/>
                  <a:gd name="T19" fmla="*/ 0 h 86"/>
                  <a:gd name="T20" fmla="*/ 0 w 73"/>
                  <a:gd name="T21" fmla="*/ 0 h 86"/>
                  <a:gd name="T22" fmla="*/ 0 w 73"/>
                  <a:gd name="T23" fmla="*/ 0 h 86"/>
                  <a:gd name="T24" fmla="*/ 0 w 73"/>
                  <a:gd name="T25" fmla="*/ 0 h 86"/>
                  <a:gd name="T26" fmla="*/ 0 w 73"/>
                  <a:gd name="T27" fmla="*/ 0 h 86"/>
                  <a:gd name="T28" fmla="*/ 0 w 73"/>
                  <a:gd name="T29" fmla="*/ 0 h 86"/>
                  <a:gd name="T30" fmla="*/ 0 w 73"/>
                  <a:gd name="T31" fmla="*/ 0 h 86"/>
                  <a:gd name="T32" fmla="*/ 0 w 73"/>
                  <a:gd name="T33" fmla="*/ 0 h 86"/>
                  <a:gd name="T34" fmla="*/ 0 w 73"/>
                  <a:gd name="T35" fmla="*/ 0 h 86"/>
                  <a:gd name="T36" fmla="*/ 0 w 73"/>
                  <a:gd name="T37" fmla="*/ 0 h 86"/>
                  <a:gd name="T38" fmla="*/ 0 w 73"/>
                  <a:gd name="T39" fmla="*/ 0 h 86"/>
                  <a:gd name="T40" fmla="*/ 0 w 73"/>
                  <a:gd name="T41" fmla="*/ 0 h 86"/>
                  <a:gd name="T42" fmla="*/ 0 w 73"/>
                  <a:gd name="T43" fmla="*/ 0 h 86"/>
                  <a:gd name="T44" fmla="*/ 0 w 73"/>
                  <a:gd name="T45" fmla="*/ 0 h 86"/>
                  <a:gd name="T46" fmla="*/ 0 w 73"/>
                  <a:gd name="T47" fmla="*/ 0 h 86"/>
                  <a:gd name="T48" fmla="*/ 0 w 73"/>
                  <a:gd name="T49" fmla="*/ 0 h 86"/>
                  <a:gd name="T50" fmla="*/ 0 w 73"/>
                  <a:gd name="T51" fmla="*/ 0 h 86"/>
                  <a:gd name="T52" fmla="*/ 0 w 73"/>
                  <a:gd name="T53" fmla="*/ 0 h 86"/>
                  <a:gd name="T54" fmla="*/ 0 w 73"/>
                  <a:gd name="T55" fmla="*/ 0 h 86"/>
                  <a:gd name="T56" fmla="*/ 0 w 73"/>
                  <a:gd name="T57" fmla="*/ 0 h 86"/>
                  <a:gd name="T58" fmla="*/ 0 w 73"/>
                  <a:gd name="T59" fmla="*/ 0 h 86"/>
                  <a:gd name="T60" fmla="*/ 0 w 73"/>
                  <a:gd name="T61" fmla="*/ 0 h 86"/>
                  <a:gd name="T62" fmla="*/ 0 w 73"/>
                  <a:gd name="T63" fmla="*/ 0 h 86"/>
                  <a:gd name="T64" fmla="*/ 0 w 73"/>
                  <a:gd name="T65" fmla="*/ 0 h 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3"/>
                  <a:gd name="T100" fmla="*/ 0 h 86"/>
                  <a:gd name="T101" fmla="*/ 73 w 73"/>
                  <a:gd name="T102" fmla="*/ 86 h 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3" h="86">
                    <a:moveTo>
                      <a:pt x="73" y="43"/>
                    </a:moveTo>
                    <a:lnTo>
                      <a:pt x="72" y="34"/>
                    </a:lnTo>
                    <a:lnTo>
                      <a:pt x="70" y="26"/>
                    </a:lnTo>
                    <a:lnTo>
                      <a:pt x="67" y="19"/>
                    </a:lnTo>
                    <a:lnTo>
                      <a:pt x="63" y="13"/>
                    </a:lnTo>
                    <a:lnTo>
                      <a:pt x="57" y="7"/>
                    </a:lnTo>
                    <a:lnTo>
                      <a:pt x="51" y="3"/>
                    </a:lnTo>
                    <a:lnTo>
                      <a:pt x="44" y="1"/>
                    </a:lnTo>
                    <a:lnTo>
                      <a:pt x="37" y="0"/>
                    </a:lnTo>
                    <a:lnTo>
                      <a:pt x="30" y="1"/>
                    </a:lnTo>
                    <a:lnTo>
                      <a:pt x="23" y="3"/>
                    </a:lnTo>
                    <a:lnTo>
                      <a:pt x="17" y="7"/>
                    </a:lnTo>
                    <a:lnTo>
                      <a:pt x="12" y="13"/>
                    </a:lnTo>
                    <a:lnTo>
                      <a:pt x="6" y="19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3"/>
                    </a:lnTo>
                    <a:lnTo>
                      <a:pt x="1" y="51"/>
                    </a:lnTo>
                    <a:lnTo>
                      <a:pt x="3" y="60"/>
                    </a:lnTo>
                    <a:lnTo>
                      <a:pt x="6" y="67"/>
                    </a:lnTo>
                    <a:lnTo>
                      <a:pt x="12" y="73"/>
                    </a:lnTo>
                    <a:lnTo>
                      <a:pt x="17" y="79"/>
                    </a:lnTo>
                    <a:lnTo>
                      <a:pt x="23" y="82"/>
                    </a:lnTo>
                    <a:lnTo>
                      <a:pt x="30" y="85"/>
                    </a:lnTo>
                    <a:lnTo>
                      <a:pt x="37" y="86"/>
                    </a:lnTo>
                    <a:lnTo>
                      <a:pt x="44" y="85"/>
                    </a:lnTo>
                    <a:lnTo>
                      <a:pt x="51" y="82"/>
                    </a:lnTo>
                    <a:lnTo>
                      <a:pt x="57" y="79"/>
                    </a:lnTo>
                    <a:lnTo>
                      <a:pt x="63" y="73"/>
                    </a:lnTo>
                    <a:lnTo>
                      <a:pt x="67" y="67"/>
                    </a:lnTo>
                    <a:lnTo>
                      <a:pt x="70" y="60"/>
                    </a:lnTo>
                    <a:lnTo>
                      <a:pt x="72" y="51"/>
                    </a:lnTo>
                    <a:lnTo>
                      <a:pt x="73" y="43"/>
                    </a:lnTo>
                    <a:close/>
                    <a:moveTo>
                      <a:pt x="64" y="43"/>
                    </a:moveTo>
                    <a:lnTo>
                      <a:pt x="64" y="49"/>
                    </a:lnTo>
                    <a:lnTo>
                      <a:pt x="62" y="55"/>
                    </a:lnTo>
                    <a:lnTo>
                      <a:pt x="59" y="61"/>
                    </a:lnTo>
                    <a:lnTo>
                      <a:pt x="56" y="66"/>
                    </a:lnTo>
                    <a:lnTo>
                      <a:pt x="52" y="69"/>
                    </a:lnTo>
                    <a:lnTo>
                      <a:pt x="48" y="73"/>
                    </a:lnTo>
                    <a:lnTo>
                      <a:pt x="43" y="74"/>
                    </a:lnTo>
                    <a:lnTo>
                      <a:pt x="37" y="75"/>
                    </a:lnTo>
                    <a:lnTo>
                      <a:pt x="32" y="74"/>
                    </a:lnTo>
                    <a:lnTo>
                      <a:pt x="27" y="73"/>
                    </a:lnTo>
                    <a:lnTo>
                      <a:pt x="22" y="69"/>
                    </a:lnTo>
                    <a:lnTo>
                      <a:pt x="18" y="66"/>
                    </a:lnTo>
                    <a:lnTo>
                      <a:pt x="15" y="61"/>
                    </a:lnTo>
                    <a:lnTo>
                      <a:pt x="12" y="55"/>
                    </a:lnTo>
                    <a:lnTo>
                      <a:pt x="11" y="49"/>
                    </a:lnTo>
                    <a:lnTo>
                      <a:pt x="10" y="43"/>
                    </a:lnTo>
                    <a:lnTo>
                      <a:pt x="11" y="37"/>
                    </a:lnTo>
                    <a:lnTo>
                      <a:pt x="12" y="30"/>
                    </a:lnTo>
                    <a:lnTo>
                      <a:pt x="15" y="25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7" y="13"/>
                    </a:lnTo>
                    <a:lnTo>
                      <a:pt x="32" y="12"/>
                    </a:lnTo>
                    <a:lnTo>
                      <a:pt x="37" y="10"/>
                    </a:lnTo>
                    <a:lnTo>
                      <a:pt x="43" y="12"/>
                    </a:lnTo>
                    <a:lnTo>
                      <a:pt x="48" y="13"/>
                    </a:lnTo>
                    <a:lnTo>
                      <a:pt x="52" y="16"/>
                    </a:lnTo>
                    <a:lnTo>
                      <a:pt x="56" y="20"/>
                    </a:lnTo>
                    <a:lnTo>
                      <a:pt x="59" y="25"/>
                    </a:lnTo>
                    <a:lnTo>
                      <a:pt x="62" y="30"/>
                    </a:lnTo>
                    <a:lnTo>
                      <a:pt x="64" y="37"/>
                    </a:lnTo>
                    <a:lnTo>
                      <a:pt x="64" y="43"/>
                    </a:lnTo>
                    <a:close/>
                  </a:path>
                </a:pathLst>
              </a:custGeom>
              <a:solidFill>
                <a:srgbClr val="FBEC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8" name="Freeform 99"/>
              <p:cNvSpPr>
                <a:spLocks noEditPoints="1"/>
              </p:cNvSpPr>
              <p:nvPr/>
            </p:nvSpPr>
            <p:spPr bwMode="auto">
              <a:xfrm>
                <a:off x="1155" y="2653"/>
                <a:ext cx="13" cy="12"/>
              </a:xfrm>
              <a:custGeom>
                <a:avLst/>
                <a:gdLst>
                  <a:gd name="T0" fmla="*/ 0 w 64"/>
                  <a:gd name="T1" fmla="*/ 0 h 76"/>
                  <a:gd name="T2" fmla="*/ 0 w 64"/>
                  <a:gd name="T3" fmla="*/ 0 h 76"/>
                  <a:gd name="T4" fmla="*/ 0 w 64"/>
                  <a:gd name="T5" fmla="*/ 0 h 76"/>
                  <a:gd name="T6" fmla="*/ 0 w 64"/>
                  <a:gd name="T7" fmla="*/ 0 h 76"/>
                  <a:gd name="T8" fmla="*/ 0 w 64"/>
                  <a:gd name="T9" fmla="*/ 0 h 76"/>
                  <a:gd name="T10" fmla="*/ 0 w 64"/>
                  <a:gd name="T11" fmla="*/ 0 h 76"/>
                  <a:gd name="T12" fmla="*/ 0 w 64"/>
                  <a:gd name="T13" fmla="*/ 0 h 76"/>
                  <a:gd name="T14" fmla="*/ 0 w 64"/>
                  <a:gd name="T15" fmla="*/ 0 h 76"/>
                  <a:gd name="T16" fmla="*/ 0 w 64"/>
                  <a:gd name="T17" fmla="*/ 0 h 76"/>
                  <a:gd name="T18" fmla="*/ 0 w 64"/>
                  <a:gd name="T19" fmla="*/ 0 h 76"/>
                  <a:gd name="T20" fmla="*/ 0 w 64"/>
                  <a:gd name="T21" fmla="*/ 0 h 76"/>
                  <a:gd name="T22" fmla="*/ 0 w 64"/>
                  <a:gd name="T23" fmla="*/ 0 h 76"/>
                  <a:gd name="T24" fmla="*/ 0 w 64"/>
                  <a:gd name="T25" fmla="*/ 0 h 76"/>
                  <a:gd name="T26" fmla="*/ 0 w 64"/>
                  <a:gd name="T27" fmla="*/ 0 h 76"/>
                  <a:gd name="T28" fmla="*/ 0 w 64"/>
                  <a:gd name="T29" fmla="*/ 0 h 76"/>
                  <a:gd name="T30" fmla="*/ 0 w 64"/>
                  <a:gd name="T31" fmla="*/ 0 h 76"/>
                  <a:gd name="T32" fmla="*/ 0 w 64"/>
                  <a:gd name="T33" fmla="*/ 0 h 76"/>
                  <a:gd name="T34" fmla="*/ 0 w 64"/>
                  <a:gd name="T35" fmla="*/ 0 h 76"/>
                  <a:gd name="T36" fmla="*/ 0 w 64"/>
                  <a:gd name="T37" fmla="*/ 0 h 76"/>
                  <a:gd name="T38" fmla="*/ 0 w 64"/>
                  <a:gd name="T39" fmla="*/ 0 h 76"/>
                  <a:gd name="T40" fmla="*/ 0 w 64"/>
                  <a:gd name="T41" fmla="*/ 0 h 76"/>
                  <a:gd name="T42" fmla="*/ 0 w 64"/>
                  <a:gd name="T43" fmla="*/ 0 h 76"/>
                  <a:gd name="T44" fmla="*/ 0 w 64"/>
                  <a:gd name="T45" fmla="*/ 0 h 76"/>
                  <a:gd name="T46" fmla="*/ 0 w 64"/>
                  <a:gd name="T47" fmla="*/ 0 h 76"/>
                  <a:gd name="T48" fmla="*/ 0 w 64"/>
                  <a:gd name="T49" fmla="*/ 0 h 76"/>
                  <a:gd name="T50" fmla="*/ 0 w 64"/>
                  <a:gd name="T51" fmla="*/ 0 h 76"/>
                  <a:gd name="T52" fmla="*/ 0 w 64"/>
                  <a:gd name="T53" fmla="*/ 0 h 76"/>
                  <a:gd name="T54" fmla="*/ 0 w 64"/>
                  <a:gd name="T55" fmla="*/ 0 h 76"/>
                  <a:gd name="T56" fmla="*/ 0 w 64"/>
                  <a:gd name="T57" fmla="*/ 0 h 76"/>
                  <a:gd name="T58" fmla="*/ 0 w 64"/>
                  <a:gd name="T59" fmla="*/ 0 h 76"/>
                  <a:gd name="T60" fmla="*/ 0 w 64"/>
                  <a:gd name="T61" fmla="*/ 0 h 76"/>
                  <a:gd name="T62" fmla="*/ 0 w 64"/>
                  <a:gd name="T63" fmla="*/ 0 h 76"/>
                  <a:gd name="T64" fmla="*/ 0 w 64"/>
                  <a:gd name="T65" fmla="*/ 0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4"/>
                  <a:gd name="T100" fmla="*/ 0 h 76"/>
                  <a:gd name="T101" fmla="*/ 64 w 64"/>
                  <a:gd name="T102" fmla="*/ 76 h 7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4" h="76">
                    <a:moveTo>
                      <a:pt x="64" y="39"/>
                    </a:moveTo>
                    <a:lnTo>
                      <a:pt x="63" y="32"/>
                    </a:lnTo>
                    <a:lnTo>
                      <a:pt x="61" y="24"/>
                    </a:lnTo>
                    <a:lnTo>
                      <a:pt x="58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4" y="4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0" y="4"/>
                    </a:lnTo>
                    <a:lnTo>
                      <a:pt x="15" y="8"/>
                    </a:lnTo>
                    <a:lnTo>
                      <a:pt x="10" y="12"/>
                    </a:lnTo>
                    <a:lnTo>
                      <a:pt x="6" y="17"/>
                    </a:lnTo>
                    <a:lnTo>
                      <a:pt x="2" y="24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46"/>
                    </a:lnTo>
                    <a:lnTo>
                      <a:pt x="2" y="53"/>
                    </a:lnTo>
                    <a:lnTo>
                      <a:pt x="6" y="60"/>
                    </a:lnTo>
                    <a:lnTo>
                      <a:pt x="10" y="65"/>
                    </a:lnTo>
                    <a:lnTo>
                      <a:pt x="15" y="70"/>
                    </a:lnTo>
                    <a:lnTo>
                      <a:pt x="20" y="74"/>
                    </a:lnTo>
                    <a:lnTo>
                      <a:pt x="26" y="76"/>
                    </a:lnTo>
                    <a:lnTo>
                      <a:pt x="32" y="76"/>
                    </a:lnTo>
                    <a:lnTo>
                      <a:pt x="38" y="76"/>
                    </a:lnTo>
                    <a:lnTo>
                      <a:pt x="44" y="74"/>
                    </a:lnTo>
                    <a:lnTo>
                      <a:pt x="50" y="70"/>
                    </a:lnTo>
                    <a:lnTo>
                      <a:pt x="54" y="65"/>
                    </a:lnTo>
                    <a:lnTo>
                      <a:pt x="58" y="60"/>
                    </a:lnTo>
                    <a:lnTo>
                      <a:pt x="61" y="53"/>
                    </a:lnTo>
                    <a:lnTo>
                      <a:pt x="63" y="46"/>
                    </a:lnTo>
                    <a:lnTo>
                      <a:pt x="64" y="39"/>
                    </a:lnTo>
                    <a:close/>
                    <a:moveTo>
                      <a:pt x="55" y="39"/>
                    </a:moveTo>
                    <a:lnTo>
                      <a:pt x="54" y="45"/>
                    </a:lnTo>
                    <a:lnTo>
                      <a:pt x="53" y="50"/>
                    </a:lnTo>
                    <a:lnTo>
                      <a:pt x="51" y="54"/>
                    </a:lnTo>
                    <a:lnTo>
                      <a:pt x="48" y="58"/>
                    </a:lnTo>
                    <a:lnTo>
                      <a:pt x="45" y="62"/>
                    </a:lnTo>
                    <a:lnTo>
                      <a:pt x="41" y="64"/>
                    </a:lnTo>
                    <a:lnTo>
                      <a:pt x="37" y="65"/>
                    </a:lnTo>
                    <a:lnTo>
                      <a:pt x="32" y="65"/>
                    </a:lnTo>
                    <a:lnTo>
                      <a:pt x="28" y="65"/>
                    </a:lnTo>
                    <a:lnTo>
                      <a:pt x="23" y="64"/>
                    </a:lnTo>
                    <a:lnTo>
                      <a:pt x="20" y="62"/>
                    </a:lnTo>
                    <a:lnTo>
                      <a:pt x="16" y="58"/>
                    </a:lnTo>
                    <a:lnTo>
                      <a:pt x="13" y="54"/>
                    </a:lnTo>
                    <a:lnTo>
                      <a:pt x="11" y="50"/>
                    </a:lnTo>
                    <a:lnTo>
                      <a:pt x="10" y="45"/>
                    </a:lnTo>
                    <a:lnTo>
                      <a:pt x="10" y="39"/>
                    </a:lnTo>
                    <a:lnTo>
                      <a:pt x="10" y="33"/>
                    </a:lnTo>
                    <a:lnTo>
                      <a:pt x="11" y="28"/>
                    </a:lnTo>
                    <a:lnTo>
                      <a:pt x="13" y="23"/>
                    </a:lnTo>
                    <a:lnTo>
                      <a:pt x="16" y="20"/>
                    </a:lnTo>
                    <a:lnTo>
                      <a:pt x="20" y="16"/>
                    </a:lnTo>
                    <a:lnTo>
                      <a:pt x="23" y="14"/>
                    </a:lnTo>
                    <a:lnTo>
                      <a:pt x="28" y="12"/>
                    </a:lnTo>
                    <a:lnTo>
                      <a:pt x="32" y="11"/>
                    </a:lnTo>
                    <a:lnTo>
                      <a:pt x="37" y="12"/>
                    </a:lnTo>
                    <a:lnTo>
                      <a:pt x="41" y="14"/>
                    </a:lnTo>
                    <a:lnTo>
                      <a:pt x="45" y="16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3" y="28"/>
                    </a:lnTo>
                    <a:lnTo>
                      <a:pt x="54" y="33"/>
                    </a:lnTo>
                    <a:lnTo>
                      <a:pt x="55" y="39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9" name="Freeform 100"/>
              <p:cNvSpPr>
                <a:spLocks noEditPoints="1"/>
              </p:cNvSpPr>
              <p:nvPr/>
            </p:nvSpPr>
            <p:spPr bwMode="auto">
              <a:xfrm>
                <a:off x="1156" y="2654"/>
                <a:ext cx="11" cy="11"/>
              </a:xfrm>
              <a:custGeom>
                <a:avLst/>
                <a:gdLst>
                  <a:gd name="T0" fmla="*/ 0 w 54"/>
                  <a:gd name="T1" fmla="*/ 0 h 65"/>
                  <a:gd name="T2" fmla="*/ 0 w 54"/>
                  <a:gd name="T3" fmla="*/ 0 h 65"/>
                  <a:gd name="T4" fmla="*/ 0 w 54"/>
                  <a:gd name="T5" fmla="*/ 0 h 65"/>
                  <a:gd name="T6" fmla="*/ 0 w 54"/>
                  <a:gd name="T7" fmla="*/ 0 h 65"/>
                  <a:gd name="T8" fmla="*/ 0 w 54"/>
                  <a:gd name="T9" fmla="*/ 0 h 65"/>
                  <a:gd name="T10" fmla="*/ 0 w 54"/>
                  <a:gd name="T11" fmla="*/ 0 h 65"/>
                  <a:gd name="T12" fmla="*/ 0 w 54"/>
                  <a:gd name="T13" fmla="*/ 0 h 65"/>
                  <a:gd name="T14" fmla="*/ 0 w 54"/>
                  <a:gd name="T15" fmla="*/ 0 h 65"/>
                  <a:gd name="T16" fmla="*/ 0 w 54"/>
                  <a:gd name="T17" fmla="*/ 0 h 65"/>
                  <a:gd name="T18" fmla="*/ 0 w 54"/>
                  <a:gd name="T19" fmla="*/ 0 h 65"/>
                  <a:gd name="T20" fmla="*/ 0 w 54"/>
                  <a:gd name="T21" fmla="*/ 0 h 65"/>
                  <a:gd name="T22" fmla="*/ 0 w 54"/>
                  <a:gd name="T23" fmla="*/ 0 h 65"/>
                  <a:gd name="T24" fmla="*/ 0 w 54"/>
                  <a:gd name="T25" fmla="*/ 0 h 65"/>
                  <a:gd name="T26" fmla="*/ 0 w 54"/>
                  <a:gd name="T27" fmla="*/ 0 h 65"/>
                  <a:gd name="T28" fmla="*/ 0 w 54"/>
                  <a:gd name="T29" fmla="*/ 0 h 65"/>
                  <a:gd name="T30" fmla="*/ 0 w 54"/>
                  <a:gd name="T31" fmla="*/ 0 h 65"/>
                  <a:gd name="T32" fmla="*/ 0 w 54"/>
                  <a:gd name="T33" fmla="*/ 0 h 65"/>
                  <a:gd name="T34" fmla="*/ 0 w 54"/>
                  <a:gd name="T35" fmla="*/ 0 h 65"/>
                  <a:gd name="T36" fmla="*/ 0 w 54"/>
                  <a:gd name="T37" fmla="*/ 0 h 65"/>
                  <a:gd name="T38" fmla="*/ 0 w 54"/>
                  <a:gd name="T39" fmla="*/ 0 h 65"/>
                  <a:gd name="T40" fmla="*/ 0 w 54"/>
                  <a:gd name="T41" fmla="*/ 0 h 65"/>
                  <a:gd name="T42" fmla="*/ 0 w 54"/>
                  <a:gd name="T43" fmla="*/ 0 h 65"/>
                  <a:gd name="T44" fmla="*/ 0 w 54"/>
                  <a:gd name="T45" fmla="*/ 0 h 65"/>
                  <a:gd name="T46" fmla="*/ 0 w 54"/>
                  <a:gd name="T47" fmla="*/ 0 h 65"/>
                  <a:gd name="T48" fmla="*/ 0 w 54"/>
                  <a:gd name="T49" fmla="*/ 0 h 65"/>
                  <a:gd name="T50" fmla="*/ 0 w 54"/>
                  <a:gd name="T51" fmla="*/ 0 h 65"/>
                  <a:gd name="T52" fmla="*/ 0 w 54"/>
                  <a:gd name="T53" fmla="*/ 0 h 65"/>
                  <a:gd name="T54" fmla="*/ 0 w 54"/>
                  <a:gd name="T55" fmla="*/ 0 h 65"/>
                  <a:gd name="T56" fmla="*/ 0 w 54"/>
                  <a:gd name="T57" fmla="*/ 0 h 65"/>
                  <a:gd name="T58" fmla="*/ 0 w 54"/>
                  <a:gd name="T59" fmla="*/ 0 h 65"/>
                  <a:gd name="T60" fmla="*/ 0 w 54"/>
                  <a:gd name="T61" fmla="*/ 0 h 65"/>
                  <a:gd name="T62" fmla="*/ 0 w 54"/>
                  <a:gd name="T63" fmla="*/ 0 h 65"/>
                  <a:gd name="T64" fmla="*/ 0 w 54"/>
                  <a:gd name="T65" fmla="*/ 0 h 6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65"/>
                  <a:gd name="T101" fmla="*/ 54 w 54"/>
                  <a:gd name="T102" fmla="*/ 65 h 6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65">
                    <a:moveTo>
                      <a:pt x="54" y="33"/>
                    </a:moveTo>
                    <a:lnTo>
                      <a:pt x="54" y="27"/>
                    </a:lnTo>
                    <a:lnTo>
                      <a:pt x="52" y="20"/>
                    </a:lnTo>
                    <a:lnTo>
                      <a:pt x="49" y="15"/>
                    </a:lnTo>
                    <a:lnTo>
                      <a:pt x="46" y="10"/>
                    </a:lnTo>
                    <a:lnTo>
                      <a:pt x="42" y="6"/>
                    </a:lnTo>
                    <a:lnTo>
                      <a:pt x="38" y="3"/>
                    </a:lnTo>
                    <a:lnTo>
                      <a:pt x="33" y="2"/>
                    </a:lnTo>
                    <a:lnTo>
                      <a:pt x="27" y="0"/>
                    </a:lnTo>
                    <a:lnTo>
                      <a:pt x="22" y="2"/>
                    </a:lnTo>
                    <a:lnTo>
                      <a:pt x="17" y="3"/>
                    </a:lnTo>
                    <a:lnTo>
                      <a:pt x="12" y="6"/>
                    </a:lnTo>
                    <a:lnTo>
                      <a:pt x="8" y="10"/>
                    </a:lnTo>
                    <a:lnTo>
                      <a:pt x="5" y="15"/>
                    </a:lnTo>
                    <a:lnTo>
                      <a:pt x="2" y="20"/>
                    </a:lnTo>
                    <a:lnTo>
                      <a:pt x="1" y="27"/>
                    </a:lnTo>
                    <a:lnTo>
                      <a:pt x="0" y="33"/>
                    </a:lnTo>
                    <a:lnTo>
                      <a:pt x="1" y="39"/>
                    </a:lnTo>
                    <a:lnTo>
                      <a:pt x="2" y="45"/>
                    </a:lnTo>
                    <a:lnTo>
                      <a:pt x="5" y="51"/>
                    </a:lnTo>
                    <a:lnTo>
                      <a:pt x="8" y="56"/>
                    </a:lnTo>
                    <a:lnTo>
                      <a:pt x="12" y="59"/>
                    </a:lnTo>
                    <a:lnTo>
                      <a:pt x="17" y="63"/>
                    </a:lnTo>
                    <a:lnTo>
                      <a:pt x="22" y="64"/>
                    </a:lnTo>
                    <a:lnTo>
                      <a:pt x="27" y="65"/>
                    </a:lnTo>
                    <a:lnTo>
                      <a:pt x="33" y="64"/>
                    </a:lnTo>
                    <a:lnTo>
                      <a:pt x="38" y="63"/>
                    </a:lnTo>
                    <a:lnTo>
                      <a:pt x="42" y="59"/>
                    </a:lnTo>
                    <a:lnTo>
                      <a:pt x="46" y="56"/>
                    </a:lnTo>
                    <a:lnTo>
                      <a:pt x="49" y="51"/>
                    </a:lnTo>
                    <a:lnTo>
                      <a:pt x="52" y="45"/>
                    </a:lnTo>
                    <a:lnTo>
                      <a:pt x="54" y="39"/>
                    </a:lnTo>
                    <a:lnTo>
                      <a:pt x="54" y="33"/>
                    </a:lnTo>
                    <a:close/>
                    <a:moveTo>
                      <a:pt x="45" y="33"/>
                    </a:moveTo>
                    <a:lnTo>
                      <a:pt x="45" y="38"/>
                    </a:lnTo>
                    <a:lnTo>
                      <a:pt x="44" y="41"/>
                    </a:lnTo>
                    <a:lnTo>
                      <a:pt x="42" y="45"/>
                    </a:lnTo>
                    <a:lnTo>
                      <a:pt x="40" y="48"/>
                    </a:lnTo>
                    <a:lnTo>
                      <a:pt x="37" y="51"/>
                    </a:lnTo>
                    <a:lnTo>
                      <a:pt x="34" y="53"/>
                    </a:lnTo>
                    <a:lnTo>
                      <a:pt x="31" y="54"/>
                    </a:lnTo>
                    <a:lnTo>
                      <a:pt x="27" y="54"/>
                    </a:lnTo>
                    <a:lnTo>
                      <a:pt x="23" y="54"/>
                    </a:lnTo>
                    <a:lnTo>
                      <a:pt x="20" y="53"/>
                    </a:lnTo>
                    <a:lnTo>
                      <a:pt x="17" y="51"/>
                    </a:lnTo>
                    <a:lnTo>
                      <a:pt x="14" y="48"/>
                    </a:lnTo>
                    <a:lnTo>
                      <a:pt x="12" y="45"/>
                    </a:lnTo>
                    <a:lnTo>
                      <a:pt x="11" y="41"/>
                    </a:lnTo>
                    <a:lnTo>
                      <a:pt x="9" y="38"/>
                    </a:lnTo>
                    <a:lnTo>
                      <a:pt x="9" y="33"/>
                    </a:lnTo>
                    <a:lnTo>
                      <a:pt x="9" y="28"/>
                    </a:lnTo>
                    <a:lnTo>
                      <a:pt x="11" y="24"/>
                    </a:lnTo>
                    <a:lnTo>
                      <a:pt x="12" y="21"/>
                    </a:lnTo>
                    <a:lnTo>
                      <a:pt x="14" y="17"/>
                    </a:lnTo>
                    <a:lnTo>
                      <a:pt x="17" y="15"/>
                    </a:lnTo>
                    <a:lnTo>
                      <a:pt x="20" y="12"/>
                    </a:lnTo>
                    <a:lnTo>
                      <a:pt x="23" y="11"/>
                    </a:lnTo>
                    <a:lnTo>
                      <a:pt x="27" y="11"/>
                    </a:lnTo>
                    <a:lnTo>
                      <a:pt x="31" y="11"/>
                    </a:lnTo>
                    <a:lnTo>
                      <a:pt x="34" y="12"/>
                    </a:lnTo>
                    <a:lnTo>
                      <a:pt x="37" y="15"/>
                    </a:lnTo>
                    <a:lnTo>
                      <a:pt x="40" y="17"/>
                    </a:lnTo>
                    <a:lnTo>
                      <a:pt x="42" y="21"/>
                    </a:lnTo>
                    <a:lnTo>
                      <a:pt x="44" y="24"/>
                    </a:lnTo>
                    <a:lnTo>
                      <a:pt x="45" y="28"/>
                    </a:lnTo>
                    <a:lnTo>
                      <a:pt x="45" y="33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0" name="Freeform 101"/>
              <p:cNvSpPr>
                <a:spLocks noEditPoints="1"/>
              </p:cNvSpPr>
              <p:nvPr/>
            </p:nvSpPr>
            <p:spPr bwMode="auto">
              <a:xfrm>
                <a:off x="1157" y="2655"/>
                <a:ext cx="9" cy="9"/>
              </a:xfrm>
              <a:custGeom>
                <a:avLst/>
                <a:gdLst>
                  <a:gd name="T0" fmla="*/ 0 w 45"/>
                  <a:gd name="T1" fmla="*/ 0 h 54"/>
                  <a:gd name="T2" fmla="*/ 0 w 45"/>
                  <a:gd name="T3" fmla="*/ 0 h 54"/>
                  <a:gd name="T4" fmla="*/ 0 w 45"/>
                  <a:gd name="T5" fmla="*/ 0 h 54"/>
                  <a:gd name="T6" fmla="*/ 0 w 45"/>
                  <a:gd name="T7" fmla="*/ 0 h 54"/>
                  <a:gd name="T8" fmla="*/ 0 w 45"/>
                  <a:gd name="T9" fmla="*/ 0 h 54"/>
                  <a:gd name="T10" fmla="*/ 0 w 45"/>
                  <a:gd name="T11" fmla="*/ 0 h 54"/>
                  <a:gd name="T12" fmla="*/ 0 w 45"/>
                  <a:gd name="T13" fmla="*/ 0 h 54"/>
                  <a:gd name="T14" fmla="*/ 0 w 45"/>
                  <a:gd name="T15" fmla="*/ 0 h 54"/>
                  <a:gd name="T16" fmla="*/ 0 w 45"/>
                  <a:gd name="T17" fmla="*/ 0 h 54"/>
                  <a:gd name="T18" fmla="*/ 0 w 45"/>
                  <a:gd name="T19" fmla="*/ 0 h 54"/>
                  <a:gd name="T20" fmla="*/ 0 w 45"/>
                  <a:gd name="T21" fmla="*/ 0 h 54"/>
                  <a:gd name="T22" fmla="*/ 0 w 45"/>
                  <a:gd name="T23" fmla="*/ 0 h 54"/>
                  <a:gd name="T24" fmla="*/ 0 w 45"/>
                  <a:gd name="T25" fmla="*/ 0 h 54"/>
                  <a:gd name="T26" fmla="*/ 0 w 45"/>
                  <a:gd name="T27" fmla="*/ 0 h 54"/>
                  <a:gd name="T28" fmla="*/ 0 w 45"/>
                  <a:gd name="T29" fmla="*/ 0 h 54"/>
                  <a:gd name="T30" fmla="*/ 0 w 45"/>
                  <a:gd name="T31" fmla="*/ 0 h 54"/>
                  <a:gd name="T32" fmla="*/ 0 w 45"/>
                  <a:gd name="T33" fmla="*/ 0 h 54"/>
                  <a:gd name="T34" fmla="*/ 0 w 45"/>
                  <a:gd name="T35" fmla="*/ 0 h 54"/>
                  <a:gd name="T36" fmla="*/ 0 w 45"/>
                  <a:gd name="T37" fmla="*/ 0 h 54"/>
                  <a:gd name="T38" fmla="*/ 0 w 45"/>
                  <a:gd name="T39" fmla="*/ 0 h 54"/>
                  <a:gd name="T40" fmla="*/ 0 w 45"/>
                  <a:gd name="T41" fmla="*/ 0 h 54"/>
                  <a:gd name="T42" fmla="*/ 0 w 45"/>
                  <a:gd name="T43" fmla="*/ 0 h 54"/>
                  <a:gd name="T44" fmla="*/ 0 w 45"/>
                  <a:gd name="T45" fmla="*/ 0 h 54"/>
                  <a:gd name="T46" fmla="*/ 0 w 45"/>
                  <a:gd name="T47" fmla="*/ 0 h 54"/>
                  <a:gd name="T48" fmla="*/ 0 w 45"/>
                  <a:gd name="T49" fmla="*/ 0 h 54"/>
                  <a:gd name="T50" fmla="*/ 0 w 45"/>
                  <a:gd name="T51" fmla="*/ 0 h 54"/>
                  <a:gd name="T52" fmla="*/ 0 w 45"/>
                  <a:gd name="T53" fmla="*/ 0 h 54"/>
                  <a:gd name="T54" fmla="*/ 0 w 45"/>
                  <a:gd name="T55" fmla="*/ 0 h 54"/>
                  <a:gd name="T56" fmla="*/ 0 w 45"/>
                  <a:gd name="T57" fmla="*/ 0 h 54"/>
                  <a:gd name="T58" fmla="*/ 0 w 45"/>
                  <a:gd name="T59" fmla="*/ 0 h 54"/>
                  <a:gd name="T60" fmla="*/ 0 w 45"/>
                  <a:gd name="T61" fmla="*/ 0 h 54"/>
                  <a:gd name="T62" fmla="*/ 0 w 45"/>
                  <a:gd name="T63" fmla="*/ 0 h 54"/>
                  <a:gd name="T64" fmla="*/ 0 w 45"/>
                  <a:gd name="T65" fmla="*/ 0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5"/>
                  <a:gd name="T100" fmla="*/ 0 h 54"/>
                  <a:gd name="T101" fmla="*/ 45 w 45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5" h="54">
                    <a:moveTo>
                      <a:pt x="45" y="28"/>
                    </a:moveTo>
                    <a:lnTo>
                      <a:pt x="44" y="22"/>
                    </a:lnTo>
                    <a:lnTo>
                      <a:pt x="43" y="17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3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3" y="3"/>
                    </a:lnTo>
                    <a:lnTo>
                      <a:pt x="10" y="5"/>
                    </a:lnTo>
                    <a:lnTo>
                      <a:pt x="6" y="9"/>
                    </a:lnTo>
                    <a:lnTo>
                      <a:pt x="3" y="12"/>
                    </a:lnTo>
                    <a:lnTo>
                      <a:pt x="1" y="17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39"/>
                    </a:lnTo>
                    <a:lnTo>
                      <a:pt x="3" y="43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3" y="53"/>
                    </a:lnTo>
                    <a:lnTo>
                      <a:pt x="18" y="54"/>
                    </a:lnTo>
                    <a:lnTo>
                      <a:pt x="22" y="54"/>
                    </a:lnTo>
                    <a:lnTo>
                      <a:pt x="27" y="54"/>
                    </a:lnTo>
                    <a:lnTo>
                      <a:pt x="31" y="53"/>
                    </a:lnTo>
                    <a:lnTo>
                      <a:pt x="35" y="51"/>
                    </a:lnTo>
                    <a:lnTo>
                      <a:pt x="38" y="47"/>
                    </a:lnTo>
                    <a:lnTo>
                      <a:pt x="41" y="43"/>
                    </a:lnTo>
                    <a:lnTo>
                      <a:pt x="43" y="39"/>
                    </a:lnTo>
                    <a:lnTo>
                      <a:pt x="44" y="34"/>
                    </a:lnTo>
                    <a:lnTo>
                      <a:pt x="45" y="28"/>
                    </a:lnTo>
                    <a:close/>
                    <a:moveTo>
                      <a:pt x="36" y="28"/>
                    </a:moveTo>
                    <a:lnTo>
                      <a:pt x="35" y="31"/>
                    </a:lnTo>
                    <a:lnTo>
                      <a:pt x="35" y="34"/>
                    </a:lnTo>
                    <a:lnTo>
                      <a:pt x="33" y="37"/>
                    </a:lnTo>
                    <a:lnTo>
                      <a:pt x="32" y="40"/>
                    </a:lnTo>
                    <a:lnTo>
                      <a:pt x="30" y="41"/>
                    </a:lnTo>
                    <a:lnTo>
                      <a:pt x="27" y="42"/>
                    </a:lnTo>
                    <a:lnTo>
                      <a:pt x="25" y="43"/>
                    </a:lnTo>
                    <a:lnTo>
                      <a:pt x="22" y="43"/>
                    </a:lnTo>
                    <a:lnTo>
                      <a:pt x="19" y="43"/>
                    </a:lnTo>
                    <a:lnTo>
                      <a:pt x="17" y="42"/>
                    </a:lnTo>
                    <a:lnTo>
                      <a:pt x="15" y="41"/>
                    </a:lnTo>
                    <a:lnTo>
                      <a:pt x="13" y="40"/>
                    </a:lnTo>
                    <a:lnTo>
                      <a:pt x="11" y="37"/>
                    </a:lnTo>
                    <a:lnTo>
                      <a:pt x="10" y="34"/>
                    </a:lnTo>
                    <a:lnTo>
                      <a:pt x="9" y="31"/>
                    </a:lnTo>
                    <a:lnTo>
                      <a:pt x="9" y="28"/>
                    </a:lnTo>
                    <a:lnTo>
                      <a:pt x="9" y="24"/>
                    </a:lnTo>
                    <a:lnTo>
                      <a:pt x="10" y="22"/>
                    </a:lnTo>
                    <a:lnTo>
                      <a:pt x="11" y="18"/>
                    </a:lnTo>
                    <a:lnTo>
                      <a:pt x="13" y="16"/>
                    </a:lnTo>
                    <a:lnTo>
                      <a:pt x="15" y="15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5" y="12"/>
                    </a:lnTo>
                    <a:lnTo>
                      <a:pt x="27" y="13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3" y="18"/>
                    </a:lnTo>
                    <a:lnTo>
                      <a:pt x="35" y="22"/>
                    </a:lnTo>
                    <a:lnTo>
                      <a:pt x="35" y="24"/>
                    </a:lnTo>
                    <a:lnTo>
                      <a:pt x="36" y="28"/>
                    </a:lnTo>
                    <a:close/>
                  </a:path>
                </a:pathLst>
              </a:custGeom>
              <a:solidFill>
                <a:srgbClr val="FCF2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1" name="Freeform 102"/>
              <p:cNvSpPr>
                <a:spLocks noEditPoints="1"/>
              </p:cNvSpPr>
              <p:nvPr/>
            </p:nvSpPr>
            <p:spPr bwMode="auto">
              <a:xfrm>
                <a:off x="1158" y="2656"/>
                <a:ext cx="7" cy="7"/>
              </a:xfrm>
              <a:custGeom>
                <a:avLst/>
                <a:gdLst>
                  <a:gd name="T0" fmla="*/ 0 w 36"/>
                  <a:gd name="T1" fmla="*/ 0 h 43"/>
                  <a:gd name="T2" fmla="*/ 0 w 36"/>
                  <a:gd name="T3" fmla="*/ 0 h 43"/>
                  <a:gd name="T4" fmla="*/ 0 w 36"/>
                  <a:gd name="T5" fmla="*/ 0 h 43"/>
                  <a:gd name="T6" fmla="*/ 0 w 36"/>
                  <a:gd name="T7" fmla="*/ 0 h 43"/>
                  <a:gd name="T8" fmla="*/ 0 w 36"/>
                  <a:gd name="T9" fmla="*/ 0 h 43"/>
                  <a:gd name="T10" fmla="*/ 0 w 36"/>
                  <a:gd name="T11" fmla="*/ 0 h 43"/>
                  <a:gd name="T12" fmla="*/ 0 w 36"/>
                  <a:gd name="T13" fmla="*/ 0 h 43"/>
                  <a:gd name="T14" fmla="*/ 0 w 36"/>
                  <a:gd name="T15" fmla="*/ 0 h 43"/>
                  <a:gd name="T16" fmla="*/ 0 w 36"/>
                  <a:gd name="T17" fmla="*/ 0 h 43"/>
                  <a:gd name="T18" fmla="*/ 0 w 36"/>
                  <a:gd name="T19" fmla="*/ 0 h 43"/>
                  <a:gd name="T20" fmla="*/ 0 w 36"/>
                  <a:gd name="T21" fmla="*/ 0 h 43"/>
                  <a:gd name="T22" fmla="*/ 0 w 36"/>
                  <a:gd name="T23" fmla="*/ 0 h 43"/>
                  <a:gd name="T24" fmla="*/ 0 w 36"/>
                  <a:gd name="T25" fmla="*/ 0 h 43"/>
                  <a:gd name="T26" fmla="*/ 0 w 36"/>
                  <a:gd name="T27" fmla="*/ 0 h 43"/>
                  <a:gd name="T28" fmla="*/ 0 w 36"/>
                  <a:gd name="T29" fmla="*/ 0 h 43"/>
                  <a:gd name="T30" fmla="*/ 0 w 36"/>
                  <a:gd name="T31" fmla="*/ 0 h 43"/>
                  <a:gd name="T32" fmla="*/ 0 w 36"/>
                  <a:gd name="T33" fmla="*/ 0 h 43"/>
                  <a:gd name="T34" fmla="*/ 0 w 36"/>
                  <a:gd name="T35" fmla="*/ 0 h 43"/>
                  <a:gd name="T36" fmla="*/ 0 w 36"/>
                  <a:gd name="T37" fmla="*/ 0 h 43"/>
                  <a:gd name="T38" fmla="*/ 0 w 36"/>
                  <a:gd name="T39" fmla="*/ 0 h 43"/>
                  <a:gd name="T40" fmla="*/ 0 w 36"/>
                  <a:gd name="T41" fmla="*/ 0 h 43"/>
                  <a:gd name="T42" fmla="*/ 0 w 36"/>
                  <a:gd name="T43" fmla="*/ 0 h 43"/>
                  <a:gd name="T44" fmla="*/ 0 w 36"/>
                  <a:gd name="T45" fmla="*/ 0 h 43"/>
                  <a:gd name="T46" fmla="*/ 0 w 36"/>
                  <a:gd name="T47" fmla="*/ 0 h 43"/>
                  <a:gd name="T48" fmla="*/ 0 w 36"/>
                  <a:gd name="T49" fmla="*/ 0 h 43"/>
                  <a:gd name="T50" fmla="*/ 0 w 36"/>
                  <a:gd name="T51" fmla="*/ 0 h 43"/>
                  <a:gd name="T52" fmla="*/ 0 w 36"/>
                  <a:gd name="T53" fmla="*/ 0 h 43"/>
                  <a:gd name="T54" fmla="*/ 0 w 36"/>
                  <a:gd name="T55" fmla="*/ 0 h 43"/>
                  <a:gd name="T56" fmla="*/ 0 w 36"/>
                  <a:gd name="T57" fmla="*/ 0 h 43"/>
                  <a:gd name="T58" fmla="*/ 0 w 36"/>
                  <a:gd name="T59" fmla="*/ 0 h 43"/>
                  <a:gd name="T60" fmla="*/ 0 w 36"/>
                  <a:gd name="T61" fmla="*/ 0 h 43"/>
                  <a:gd name="T62" fmla="*/ 0 w 36"/>
                  <a:gd name="T63" fmla="*/ 0 h 43"/>
                  <a:gd name="T64" fmla="*/ 0 w 36"/>
                  <a:gd name="T65" fmla="*/ 0 h 4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"/>
                  <a:gd name="T100" fmla="*/ 0 h 43"/>
                  <a:gd name="T101" fmla="*/ 36 w 36"/>
                  <a:gd name="T102" fmla="*/ 43 h 4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" h="43">
                    <a:moveTo>
                      <a:pt x="36" y="22"/>
                    </a:moveTo>
                    <a:lnTo>
                      <a:pt x="36" y="17"/>
                    </a:lnTo>
                    <a:lnTo>
                      <a:pt x="35" y="13"/>
                    </a:lnTo>
                    <a:lnTo>
                      <a:pt x="33" y="10"/>
                    </a:lnTo>
                    <a:lnTo>
                      <a:pt x="31" y="6"/>
                    </a:lnTo>
                    <a:lnTo>
                      <a:pt x="28" y="4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8" y="4"/>
                    </a:lnTo>
                    <a:lnTo>
                      <a:pt x="5" y="6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2" y="30"/>
                    </a:lnTo>
                    <a:lnTo>
                      <a:pt x="3" y="34"/>
                    </a:lnTo>
                    <a:lnTo>
                      <a:pt x="5" y="37"/>
                    </a:lnTo>
                    <a:lnTo>
                      <a:pt x="8" y="40"/>
                    </a:lnTo>
                    <a:lnTo>
                      <a:pt x="11" y="42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2" y="43"/>
                    </a:lnTo>
                    <a:lnTo>
                      <a:pt x="25" y="42"/>
                    </a:lnTo>
                    <a:lnTo>
                      <a:pt x="28" y="40"/>
                    </a:lnTo>
                    <a:lnTo>
                      <a:pt x="31" y="37"/>
                    </a:lnTo>
                    <a:lnTo>
                      <a:pt x="33" y="34"/>
                    </a:lnTo>
                    <a:lnTo>
                      <a:pt x="35" y="30"/>
                    </a:lnTo>
                    <a:lnTo>
                      <a:pt x="36" y="27"/>
                    </a:lnTo>
                    <a:lnTo>
                      <a:pt x="36" y="22"/>
                    </a:lnTo>
                    <a:close/>
                    <a:moveTo>
                      <a:pt x="27" y="22"/>
                    </a:moveTo>
                    <a:lnTo>
                      <a:pt x="27" y="24"/>
                    </a:lnTo>
                    <a:lnTo>
                      <a:pt x="26" y="25"/>
                    </a:lnTo>
                    <a:lnTo>
                      <a:pt x="26" y="28"/>
                    </a:lnTo>
                    <a:lnTo>
                      <a:pt x="24" y="29"/>
                    </a:lnTo>
                    <a:lnTo>
                      <a:pt x="23" y="30"/>
                    </a:lnTo>
                    <a:lnTo>
                      <a:pt x="22" y="31"/>
                    </a:lnTo>
                    <a:lnTo>
                      <a:pt x="20" y="33"/>
                    </a:lnTo>
                    <a:lnTo>
                      <a:pt x="18" y="33"/>
                    </a:lnTo>
                    <a:lnTo>
                      <a:pt x="16" y="33"/>
                    </a:lnTo>
                    <a:lnTo>
                      <a:pt x="15" y="31"/>
                    </a:lnTo>
                    <a:lnTo>
                      <a:pt x="13" y="30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10" y="25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19"/>
                    </a:lnTo>
                    <a:lnTo>
                      <a:pt x="10" y="17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1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4" y="15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7" y="19"/>
                    </a:lnTo>
                    <a:lnTo>
                      <a:pt x="27" y="22"/>
                    </a:lnTo>
                    <a:close/>
                  </a:path>
                </a:pathLst>
              </a:custGeom>
              <a:solidFill>
                <a:srgbClr val="FDF4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2" name="Freeform 103"/>
              <p:cNvSpPr>
                <a:spLocks/>
              </p:cNvSpPr>
              <p:nvPr/>
            </p:nvSpPr>
            <p:spPr bwMode="auto">
              <a:xfrm>
                <a:off x="1159" y="2657"/>
                <a:ext cx="5" cy="5"/>
              </a:xfrm>
              <a:custGeom>
                <a:avLst/>
                <a:gdLst>
                  <a:gd name="T0" fmla="*/ 0 w 27"/>
                  <a:gd name="T1" fmla="*/ 0 h 32"/>
                  <a:gd name="T2" fmla="*/ 0 w 27"/>
                  <a:gd name="T3" fmla="*/ 0 h 32"/>
                  <a:gd name="T4" fmla="*/ 0 w 27"/>
                  <a:gd name="T5" fmla="*/ 0 h 32"/>
                  <a:gd name="T6" fmla="*/ 0 w 27"/>
                  <a:gd name="T7" fmla="*/ 0 h 32"/>
                  <a:gd name="T8" fmla="*/ 0 w 27"/>
                  <a:gd name="T9" fmla="*/ 0 h 32"/>
                  <a:gd name="T10" fmla="*/ 0 w 27"/>
                  <a:gd name="T11" fmla="*/ 0 h 32"/>
                  <a:gd name="T12" fmla="*/ 0 w 27"/>
                  <a:gd name="T13" fmla="*/ 0 h 32"/>
                  <a:gd name="T14" fmla="*/ 0 w 27"/>
                  <a:gd name="T15" fmla="*/ 0 h 32"/>
                  <a:gd name="T16" fmla="*/ 0 w 27"/>
                  <a:gd name="T17" fmla="*/ 0 h 32"/>
                  <a:gd name="T18" fmla="*/ 0 w 27"/>
                  <a:gd name="T19" fmla="*/ 0 h 32"/>
                  <a:gd name="T20" fmla="*/ 0 w 27"/>
                  <a:gd name="T21" fmla="*/ 0 h 32"/>
                  <a:gd name="T22" fmla="*/ 0 w 27"/>
                  <a:gd name="T23" fmla="*/ 0 h 32"/>
                  <a:gd name="T24" fmla="*/ 0 w 27"/>
                  <a:gd name="T25" fmla="*/ 0 h 32"/>
                  <a:gd name="T26" fmla="*/ 0 w 27"/>
                  <a:gd name="T27" fmla="*/ 0 h 32"/>
                  <a:gd name="T28" fmla="*/ 0 w 27"/>
                  <a:gd name="T29" fmla="*/ 0 h 32"/>
                  <a:gd name="T30" fmla="*/ 0 w 27"/>
                  <a:gd name="T31" fmla="*/ 0 h 32"/>
                  <a:gd name="T32" fmla="*/ 0 w 27"/>
                  <a:gd name="T33" fmla="*/ 0 h 32"/>
                  <a:gd name="T34" fmla="*/ 0 w 27"/>
                  <a:gd name="T35" fmla="*/ 0 h 32"/>
                  <a:gd name="T36" fmla="*/ 0 w 27"/>
                  <a:gd name="T37" fmla="*/ 0 h 32"/>
                  <a:gd name="T38" fmla="*/ 0 w 27"/>
                  <a:gd name="T39" fmla="*/ 0 h 32"/>
                  <a:gd name="T40" fmla="*/ 0 w 27"/>
                  <a:gd name="T41" fmla="*/ 0 h 32"/>
                  <a:gd name="T42" fmla="*/ 0 w 27"/>
                  <a:gd name="T43" fmla="*/ 0 h 32"/>
                  <a:gd name="T44" fmla="*/ 0 w 27"/>
                  <a:gd name="T45" fmla="*/ 0 h 32"/>
                  <a:gd name="T46" fmla="*/ 0 w 27"/>
                  <a:gd name="T47" fmla="*/ 0 h 32"/>
                  <a:gd name="T48" fmla="*/ 0 w 27"/>
                  <a:gd name="T49" fmla="*/ 0 h 32"/>
                  <a:gd name="T50" fmla="*/ 0 w 27"/>
                  <a:gd name="T51" fmla="*/ 0 h 32"/>
                  <a:gd name="T52" fmla="*/ 0 w 27"/>
                  <a:gd name="T53" fmla="*/ 0 h 32"/>
                  <a:gd name="T54" fmla="*/ 0 w 27"/>
                  <a:gd name="T55" fmla="*/ 0 h 32"/>
                  <a:gd name="T56" fmla="*/ 0 w 27"/>
                  <a:gd name="T57" fmla="*/ 0 h 32"/>
                  <a:gd name="T58" fmla="*/ 0 w 27"/>
                  <a:gd name="T59" fmla="*/ 0 h 32"/>
                  <a:gd name="T60" fmla="*/ 0 w 27"/>
                  <a:gd name="T61" fmla="*/ 0 h 32"/>
                  <a:gd name="T62" fmla="*/ 0 w 27"/>
                  <a:gd name="T63" fmla="*/ 0 h 32"/>
                  <a:gd name="T64" fmla="*/ 0 w 27"/>
                  <a:gd name="T65" fmla="*/ 0 h 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"/>
                  <a:gd name="T100" fmla="*/ 0 h 32"/>
                  <a:gd name="T101" fmla="*/ 27 w 27"/>
                  <a:gd name="T102" fmla="*/ 32 h 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" h="32">
                    <a:moveTo>
                      <a:pt x="27" y="17"/>
                    </a:moveTo>
                    <a:lnTo>
                      <a:pt x="26" y="13"/>
                    </a:lnTo>
                    <a:lnTo>
                      <a:pt x="26" y="11"/>
                    </a:lnTo>
                    <a:lnTo>
                      <a:pt x="24" y="7"/>
                    </a:lnTo>
                    <a:lnTo>
                      <a:pt x="23" y="5"/>
                    </a:lnTo>
                    <a:lnTo>
                      <a:pt x="21" y="4"/>
                    </a:lnTo>
                    <a:lnTo>
                      <a:pt x="18" y="2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2" y="26"/>
                    </a:lnTo>
                    <a:lnTo>
                      <a:pt x="4" y="29"/>
                    </a:lnTo>
                    <a:lnTo>
                      <a:pt x="6" y="30"/>
                    </a:lnTo>
                    <a:lnTo>
                      <a:pt x="8" y="31"/>
                    </a:lnTo>
                    <a:lnTo>
                      <a:pt x="10" y="32"/>
                    </a:lnTo>
                    <a:lnTo>
                      <a:pt x="13" y="32"/>
                    </a:lnTo>
                    <a:lnTo>
                      <a:pt x="16" y="32"/>
                    </a:lnTo>
                    <a:lnTo>
                      <a:pt x="18" y="31"/>
                    </a:lnTo>
                    <a:lnTo>
                      <a:pt x="21" y="30"/>
                    </a:lnTo>
                    <a:lnTo>
                      <a:pt x="23" y="29"/>
                    </a:lnTo>
                    <a:lnTo>
                      <a:pt x="24" y="26"/>
                    </a:lnTo>
                    <a:lnTo>
                      <a:pt x="26" y="23"/>
                    </a:lnTo>
                    <a:lnTo>
                      <a:pt x="26" y="20"/>
                    </a:lnTo>
                    <a:lnTo>
                      <a:pt x="27" y="17"/>
                    </a:lnTo>
                    <a:close/>
                  </a:path>
                </a:pathLst>
              </a:custGeom>
              <a:solidFill>
                <a:srgbClr val="FDF8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3" name="Freeform 104"/>
              <p:cNvSpPr>
                <a:spLocks/>
              </p:cNvSpPr>
              <p:nvPr/>
            </p:nvSpPr>
            <p:spPr bwMode="auto">
              <a:xfrm>
                <a:off x="1160" y="2658"/>
                <a:ext cx="3" cy="3"/>
              </a:xfrm>
              <a:custGeom>
                <a:avLst/>
                <a:gdLst>
                  <a:gd name="T0" fmla="*/ 0 w 18"/>
                  <a:gd name="T1" fmla="*/ 0 h 22"/>
                  <a:gd name="T2" fmla="*/ 0 w 18"/>
                  <a:gd name="T3" fmla="*/ 0 h 22"/>
                  <a:gd name="T4" fmla="*/ 0 w 18"/>
                  <a:gd name="T5" fmla="*/ 0 h 22"/>
                  <a:gd name="T6" fmla="*/ 0 w 18"/>
                  <a:gd name="T7" fmla="*/ 0 h 22"/>
                  <a:gd name="T8" fmla="*/ 0 w 18"/>
                  <a:gd name="T9" fmla="*/ 0 h 22"/>
                  <a:gd name="T10" fmla="*/ 0 w 18"/>
                  <a:gd name="T11" fmla="*/ 0 h 22"/>
                  <a:gd name="T12" fmla="*/ 0 w 18"/>
                  <a:gd name="T13" fmla="*/ 0 h 22"/>
                  <a:gd name="T14" fmla="*/ 0 w 18"/>
                  <a:gd name="T15" fmla="*/ 0 h 22"/>
                  <a:gd name="T16" fmla="*/ 0 w 18"/>
                  <a:gd name="T17" fmla="*/ 0 h 22"/>
                  <a:gd name="T18" fmla="*/ 0 w 18"/>
                  <a:gd name="T19" fmla="*/ 0 h 22"/>
                  <a:gd name="T20" fmla="*/ 0 w 18"/>
                  <a:gd name="T21" fmla="*/ 0 h 22"/>
                  <a:gd name="T22" fmla="*/ 0 w 18"/>
                  <a:gd name="T23" fmla="*/ 0 h 22"/>
                  <a:gd name="T24" fmla="*/ 0 w 18"/>
                  <a:gd name="T25" fmla="*/ 0 h 22"/>
                  <a:gd name="T26" fmla="*/ 0 w 18"/>
                  <a:gd name="T27" fmla="*/ 0 h 22"/>
                  <a:gd name="T28" fmla="*/ 0 w 18"/>
                  <a:gd name="T29" fmla="*/ 0 h 22"/>
                  <a:gd name="T30" fmla="*/ 0 w 18"/>
                  <a:gd name="T31" fmla="*/ 0 h 22"/>
                  <a:gd name="T32" fmla="*/ 0 w 18"/>
                  <a:gd name="T33" fmla="*/ 0 h 22"/>
                  <a:gd name="T34" fmla="*/ 0 w 18"/>
                  <a:gd name="T35" fmla="*/ 0 h 22"/>
                  <a:gd name="T36" fmla="*/ 0 w 18"/>
                  <a:gd name="T37" fmla="*/ 0 h 22"/>
                  <a:gd name="T38" fmla="*/ 0 w 18"/>
                  <a:gd name="T39" fmla="*/ 0 h 22"/>
                  <a:gd name="T40" fmla="*/ 0 w 18"/>
                  <a:gd name="T41" fmla="*/ 0 h 22"/>
                  <a:gd name="T42" fmla="*/ 0 w 18"/>
                  <a:gd name="T43" fmla="*/ 0 h 22"/>
                  <a:gd name="T44" fmla="*/ 0 w 18"/>
                  <a:gd name="T45" fmla="*/ 0 h 22"/>
                  <a:gd name="T46" fmla="*/ 0 w 18"/>
                  <a:gd name="T47" fmla="*/ 0 h 22"/>
                  <a:gd name="T48" fmla="*/ 0 w 18"/>
                  <a:gd name="T49" fmla="*/ 0 h 22"/>
                  <a:gd name="T50" fmla="*/ 0 w 18"/>
                  <a:gd name="T51" fmla="*/ 0 h 22"/>
                  <a:gd name="T52" fmla="*/ 0 w 18"/>
                  <a:gd name="T53" fmla="*/ 0 h 22"/>
                  <a:gd name="T54" fmla="*/ 0 w 18"/>
                  <a:gd name="T55" fmla="*/ 0 h 22"/>
                  <a:gd name="T56" fmla="*/ 0 w 18"/>
                  <a:gd name="T57" fmla="*/ 0 h 22"/>
                  <a:gd name="T58" fmla="*/ 0 w 18"/>
                  <a:gd name="T59" fmla="*/ 0 h 22"/>
                  <a:gd name="T60" fmla="*/ 0 w 18"/>
                  <a:gd name="T61" fmla="*/ 0 h 22"/>
                  <a:gd name="T62" fmla="*/ 0 w 18"/>
                  <a:gd name="T63" fmla="*/ 0 h 22"/>
                  <a:gd name="T64" fmla="*/ 0 w 18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"/>
                  <a:gd name="T100" fmla="*/ 0 h 22"/>
                  <a:gd name="T101" fmla="*/ 18 w 18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" h="22">
                    <a:moveTo>
                      <a:pt x="18" y="11"/>
                    </a:moveTo>
                    <a:lnTo>
                      <a:pt x="18" y="8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6" y="20"/>
                    </a:lnTo>
                    <a:lnTo>
                      <a:pt x="7" y="22"/>
                    </a:lnTo>
                    <a:lnTo>
                      <a:pt x="9" y="22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4" y="19"/>
                    </a:lnTo>
                    <a:lnTo>
                      <a:pt x="15" y="18"/>
                    </a:lnTo>
                    <a:lnTo>
                      <a:pt x="17" y="17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FDFA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4" name="Freeform 105"/>
              <p:cNvSpPr>
                <a:spLocks/>
              </p:cNvSpPr>
              <p:nvPr/>
            </p:nvSpPr>
            <p:spPr bwMode="auto">
              <a:xfrm>
                <a:off x="1161" y="2658"/>
                <a:ext cx="2" cy="2"/>
              </a:xfrm>
              <a:custGeom>
                <a:avLst/>
                <a:gdLst>
                  <a:gd name="T0" fmla="*/ 0 w 9"/>
                  <a:gd name="T1" fmla="*/ 0 h 11"/>
                  <a:gd name="T2" fmla="*/ 0 w 9"/>
                  <a:gd name="T3" fmla="*/ 0 h 11"/>
                  <a:gd name="T4" fmla="*/ 0 w 9"/>
                  <a:gd name="T5" fmla="*/ 0 h 11"/>
                  <a:gd name="T6" fmla="*/ 0 w 9"/>
                  <a:gd name="T7" fmla="*/ 0 h 11"/>
                  <a:gd name="T8" fmla="*/ 0 w 9"/>
                  <a:gd name="T9" fmla="*/ 0 h 11"/>
                  <a:gd name="T10" fmla="*/ 0 w 9"/>
                  <a:gd name="T11" fmla="*/ 0 h 11"/>
                  <a:gd name="T12" fmla="*/ 0 w 9"/>
                  <a:gd name="T13" fmla="*/ 0 h 11"/>
                  <a:gd name="T14" fmla="*/ 0 w 9"/>
                  <a:gd name="T15" fmla="*/ 0 h 11"/>
                  <a:gd name="T16" fmla="*/ 0 w 9"/>
                  <a:gd name="T17" fmla="*/ 0 h 11"/>
                  <a:gd name="T18" fmla="*/ 0 w 9"/>
                  <a:gd name="T19" fmla="*/ 0 h 11"/>
                  <a:gd name="T20" fmla="*/ 0 w 9"/>
                  <a:gd name="T21" fmla="*/ 0 h 11"/>
                  <a:gd name="T22" fmla="*/ 0 w 9"/>
                  <a:gd name="T23" fmla="*/ 0 h 11"/>
                  <a:gd name="T24" fmla="*/ 0 w 9"/>
                  <a:gd name="T25" fmla="*/ 0 h 11"/>
                  <a:gd name="T26" fmla="*/ 0 w 9"/>
                  <a:gd name="T27" fmla="*/ 0 h 11"/>
                  <a:gd name="T28" fmla="*/ 0 w 9"/>
                  <a:gd name="T29" fmla="*/ 0 h 11"/>
                  <a:gd name="T30" fmla="*/ 0 w 9"/>
                  <a:gd name="T31" fmla="*/ 0 h 11"/>
                  <a:gd name="T32" fmla="*/ 0 w 9"/>
                  <a:gd name="T33" fmla="*/ 0 h 11"/>
                  <a:gd name="T34" fmla="*/ 0 w 9"/>
                  <a:gd name="T35" fmla="*/ 0 h 11"/>
                  <a:gd name="T36" fmla="*/ 0 w 9"/>
                  <a:gd name="T37" fmla="*/ 0 h 11"/>
                  <a:gd name="T38" fmla="*/ 0 w 9"/>
                  <a:gd name="T39" fmla="*/ 0 h 11"/>
                  <a:gd name="T40" fmla="*/ 0 w 9"/>
                  <a:gd name="T41" fmla="*/ 0 h 11"/>
                  <a:gd name="T42" fmla="*/ 0 w 9"/>
                  <a:gd name="T43" fmla="*/ 0 h 11"/>
                  <a:gd name="T44" fmla="*/ 0 w 9"/>
                  <a:gd name="T45" fmla="*/ 0 h 11"/>
                  <a:gd name="T46" fmla="*/ 0 w 9"/>
                  <a:gd name="T47" fmla="*/ 0 h 11"/>
                  <a:gd name="T48" fmla="*/ 0 w 9"/>
                  <a:gd name="T49" fmla="*/ 0 h 11"/>
                  <a:gd name="T50" fmla="*/ 0 w 9"/>
                  <a:gd name="T51" fmla="*/ 0 h 11"/>
                  <a:gd name="T52" fmla="*/ 0 w 9"/>
                  <a:gd name="T53" fmla="*/ 0 h 11"/>
                  <a:gd name="T54" fmla="*/ 0 w 9"/>
                  <a:gd name="T55" fmla="*/ 0 h 11"/>
                  <a:gd name="T56" fmla="*/ 0 w 9"/>
                  <a:gd name="T57" fmla="*/ 0 h 11"/>
                  <a:gd name="T58" fmla="*/ 0 w 9"/>
                  <a:gd name="T59" fmla="*/ 0 h 11"/>
                  <a:gd name="T60" fmla="*/ 0 w 9"/>
                  <a:gd name="T61" fmla="*/ 0 h 11"/>
                  <a:gd name="T62" fmla="*/ 0 w 9"/>
                  <a:gd name="T63" fmla="*/ 0 h 11"/>
                  <a:gd name="T64" fmla="*/ 0 w 9"/>
                  <a:gd name="T65" fmla="*/ 0 h 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"/>
                  <a:gd name="T100" fmla="*/ 0 h 11"/>
                  <a:gd name="T101" fmla="*/ 9 w 9"/>
                  <a:gd name="T102" fmla="*/ 11 h 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" h="11">
                    <a:moveTo>
                      <a:pt x="9" y="6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9" y="6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5" name="Freeform 106"/>
              <p:cNvSpPr>
                <a:spLocks/>
              </p:cNvSpPr>
              <p:nvPr/>
            </p:nvSpPr>
            <p:spPr bwMode="auto">
              <a:xfrm>
                <a:off x="1043" y="2596"/>
                <a:ext cx="44" cy="47"/>
              </a:xfrm>
              <a:custGeom>
                <a:avLst/>
                <a:gdLst>
                  <a:gd name="T0" fmla="*/ 0 w 220"/>
                  <a:gd name="T1" fmla="*/ 0 h 284"/>
                  <a:gd name="T2" fmla="*/ 0 w 220"/>
                  <a:gd name="T3" fmla="*/ 0 h 284"/>
                  <a:gd name="T4" fmla="*/ 0 w 220"/>
                  <a:gd name="T5" fmla="*/ 0 h 284"/>
                  <a:gd name="T6" fmla="*/ 0 w 220"/>
                  <a:gd name="T7" fmla="*/ 0 h 284"/>
                  <a:gd name="T8" fmla="*/ 0 w 220"/>
                  <a:gd name="T9" fmla="*/ 0 h 284"/>
                  <a:gd name="T10" fmla="*/ 0 w 220"/>
                  <a:gd name="T11" fmla="*/ 0 h 2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0"/>
                  <a:gd name="T19" fmla="*/ 0 h 284"/>
                  <a:gd name="T20" fmla="*/ 220 w 220"/>
                  <a:gd name="T21" fmla="*/ 284 h 2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0" h="284">
                    <a:moveTo>
                      <a:pt x="185" y="0"/>
                    </a:moveTo>
                    <a:lnTo>
                      <a:pt x="0" y="48"/>
                    </a:lnTo>
                    <a:lnTo>
                      <a:pt x="58" y="260"/>
                    </a:lnTo>
                    <a:lnTo>
                      <a:pt x="94" y="284"/>
                    </a:lnTo>
                    <a:lnTo>
                      <a:pt x="220" y="2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C2C2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6" name="Freeform 107"/>
              <p:cNvSpPr>
                <a:spLocks/>
              </p:cNvSpPr>
              <p:nvPr/>
            </p:nvSpPr>
            <p:spPr bwMode="auto">
              <a:xfrm>
                <a:off x="1043" y="2596"/>
                <a:ext cx="44" cy="26"/>
              </a:xfrm>
              <a:custGeom>
                <a:avLst/>
                <a:gdLst>
                  <a:gd name="T0" fmla="*/ 0 w 222"/>
                  <a:gd name="T1" fmla="*/ 0 h 157"/>
                  <a:gd name="T2" fmla="*/ 0 w 222"/>
                  <a:gd name="T3" fmla="*/ 0 h 157"/>
                  <a:gd name="T4" fmla="*/ 0 w 222"/>
                  <a:gd name="T5" fmla="*/ 0 h 157"/>
                  <a:gd name="T6" fmla="*/ 0 w 222"/>
                  <a:gd name="T7" fmla="*/ 0 h 157"/>
                  <a:gd name="T8" fmla="*/ 0 w 222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2"/>
                  <a:gd name="T16" fmla="*/ 0 h 157"/>
                  <a:gd name="T17" fmla="*/ 222 w 222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2" h="157">
                    <a:moveTo>
                      <a:pt x="186" y="0"/>
                    </a:moveTo>
                    <a:lnTo>
                      <a:pt x="0" y="48"/>
                    </a:lnTo>
                    <a:lnTo>
                      <a:pt x="157" y="157"/>
                    </a:lnTo>
                    <a:lnTo>
                      <a:pt x="222" y="24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EBEC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7" name="Freeform 108"/>
              <p:cNvSpPr>
                <a:spLocks/>
              </p:cNvSpPr>
              <p:nvPr/>
            </p:nvSpPr>
            <p:spPr bwMode="auto">
              <a:xfrm>
                <a:off x="1043" y="2601"/>
                <a:ext cx="13" cy="15"/>
              </a:xfrm>
              <a:custGeom>
                <a:avLst/>
                <a:gdLst>
                  <a:gd name="T0" fmla="*/ 0 w 63"/>
                  <a:gd name="T1" fmla="*/ 0 h 89"/>
                  <a:gd name="T2" fmla="*/ 0 w 63"/>
                  <a:gd name="T3" fmla="*/ 0 h 89"/>
                  <a:gd name="T4" fmla="*/ 0 w 63"/>
                  <a:gd name="T5" fmla="*/ 0 h 89"/>
                  <a:gd name="T6" fmla="*/ 0 w 63"/>
                  <a:gd name="T7" fmla="*/ 0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89"/>
                  <a:gd name="T14" fmla="*/ 63 w 63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89">
                    <a:moveTo>
                      <a:pt x="63" y="0"/>
                    </a:moveTo>
                    <a:lnTo>
                      <a:pt x="0" y="16"/>
                    </a:lnTo>
                    <a:lnTo>
                      <a:pt x="20" y="8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A9A9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8" name="Freeform 109"/>
              <p:cNvSpPr>
                <a:spLocks/>
              </p:cNvSpPr>
              <p:nvPr/>
            </p:nvSpPr>
            <p:spPr bwMode="auto">
              <a:xfrm>
                <a:off x="1043" y="2601"/>
                <a:ext cx="13" cy="8"/>
              </a:xfrm>
              <a:custGeom>
                <a:avLst/>
                <a:gdLst>
                  <a:gd name="T0" fmla="*/ 0 w 63"/>
                  <a:gd name="T1" fmla="*/ 0 h 46"/>
                  <a:gd name="T2" fmla="*/ 0 w 63"/>
                  <a:gd name="T3" fmla="*/ 0 h 46"/>
                  <a:gd name="T4" fmla="*/ 0 w 63"/>
                  <a:gd name="T5" fmla="*/ 0 h 46"/>
                  <a:gd name="T6" fmla="*/ 0 w 63"/>
                  <a:gd name="T7" fmla="*/ 0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46"/>
                  <a:gd name="T14" fmla="*/ 63 w 6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46">
                    <a:moveTo>
                      <a:pt x="63" y="0"/>
                    </a:moveTo>
                    <a:lnTo>
                      <a:pt x="0" y="16"/>
                    </a:lnTo>
                    <a:lnTo>
                      <a:pt x="41" y="46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DEDDD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9" name="Freeform 110"/>
              <p:cNvSpPr>
                <a:spLocks/>
              </p:cNvSpPr>
              <p:nvPr/>
            </p:nvSpPr>
            <p:spPr bwMode="auto">
              <a:xfrm>
                <a:off x="1078" y="2596"/>
                <a:ext cx="93" cy="63"/>
              </a:xfrm>
              <a:custGeom>
                <a:avLst/>
                <a:gdLst>
                  <a:gd name="T0" fmla="*/ 0 w 463"/>
                  <a:gd name="T1" fmla="*/ 0 h 376"/>
                  <a:gd name="T2" fmla="*/ 0 w 463"/>
                  <a:gd name="T3" fmla="*/ 0 h 376"/>
                  <a:gd name="T4" fmla="*/ 0 w 463"/>
                  <a:gd name="T5" fmla="*/ 0 h 376"/>
                  <a:gd name="T6" fmla="*/ 0 w 463"/>
                  <a:gd name="T7" fmla="*/ 0 h 376"/>
                  <a:gd name="T8" fmla="*/ 0 w 463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3"/>
                  <a:gd name="T16" fmla="*/ 0 h 376"/>
                  <a:gd name="T17" fmla="*/ 463 w 463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3" h="376">
                    <a:moveTo>
                      <a:pt x="8" y="0"/>
                    </a:moveTo>
                    <a:lnTo>
                      <a:pt x="0" y="79"/>
                    </a:lnTo>
                    <a:lnTo>
                      <a:pt x="432" y="376"/>
                    </a:lnTo>
                    <a:lnTo>
                      <a:pt x="463" y="31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5D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0" name="Freeform 111"/>
              <p:cNvSpPr>
                <a:spLocks/>
              </p:cNvSpPr>
              <p:nvPr/>
            </p:nvSpPr>
            <p:spPr bwMode="auto">
              <a:xfrm>
                <a:off x="1065" y="2609"/>
                <a:ext cx="100" cy="72"/>
              </a:xfrm>
              <a:custGeom>
                <a:avLst/>
                <a:gdLst>
                  <a:gd name="T0" fmla="*/ 0 w 501"/>
                  <a:gd name="T1" fmla="*/ 0 h 430"/>
                  <a:gd name="T2" fmla="*/ 0 w 501"/>
                  <a:gd name="T3" fmla="*/ 0 h 430"/>
                  <a:gd name="T4" fmla="*/ 0 w 501"/>
                  <a:gd name="T5" fmla="*/ 0 h 430"/>
                  <a:gd name="T6" fmla="*/ 0 w 501"/>
                  <a:gd name="T7" fmla="*/ 0 h 430"/>
                  <a:gd name="T8" fmla="*/ 0 w 501"/>
                  <a:gd name="T9" fmla="*/ 0 h 430"/>
                  <a:gd name="T10" fmla="*/ 0 w 501"/>
                  <a:gd name="T11" fmla="*/ 0 h 4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01"/>
                  <a:gd name="T19" fmla="*/ 0 h 430"/>
                  <a:gd name="T20" fmla="*/ 501 w 501"/>
                  <a:gd name="T21" fmla="*/ 430 h 4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01" h="430">
                    <a:moveTo>
                      <a:pt x="69" y="0"/>
                    </a:moveTo>
                    <a:lnTo>
                      <a:pt x="14" y="52"/>
                    </a:lnTo>
                    <a:lnTo>
                      <a:pt x="0" y="131"/>
                    </a:lnTo>
                    <a:lnTo>
                      <a:pt x="436" y="430"/>
                    </a:lnTo>
                    <a:lnTo>
                      <a:pt x="501" y="297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8DC6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1" name="Freeform 112"/>
              <p:cNvSpPr>
                <a:spLocks/>
              </p:cNvSpPr>
              <p:nvPr/>
            </p:nvSpPr>
            <p:spPr bwMode="auto">
              <a:xfrm>
                <a:off x="1055" y="2630"/>
                <a:ext cx="97" cy="61"/>
              </a:xfrm>
              <a:custGeom>
                <a:avLst/>
                <a:gdLst>
                  <a:gd name="T0" fmla="*/ 0 w 487"/>
                  <a:gd name="T1" fmla="*/ 0 h 367"/>
                  <a:gd name="T2" fmla="*/ 0 w 487"/>
                  <a:gd name="T3" fmla="*/ 0 h 367"/>
                  <a:gd name="T4" fmla="*/ 0 w 487"/>
                  <a:gd name="T5" fmla="*/ 0 h 367"/>
                  <a:gd name="T6" fmla="*/ 0 w 487"/>
                  <a:gd name="T7" fmla="*/ 0 h 367"/>
                  <a:gd name="T8" fmla="*/ 0 w 487"/>
                  <a:gd name="T9" fmla="*/ 0 h 3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7"/>
                  <a:gd name="T16" fmla="*/ 0 h 367"/>
                  <a:gd name="T17" fmla="*/ 487 w 487"/>
                  <a:gd name="T18" fmla="*/ 367 h 3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7" h="367">
                    <a:moveTo>
                      <a:pt x="51" y="0"/>
                    </a:moveTo>
                    <a:lnTo>
                      <a:pt x="0" y="55"/>
                    </a:lnTo>
                    <a:lnTo>
                      <a:pt x="455" y="367"/>
                    </a:lnTo>
                    <a:lnTo>
                      <a:pt x="487" y="301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6EA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2" name="Freeform 113"/>
              <p:cNvSpPr>
                <a:spLocks/>
              </p:cNvSpPr>
              <p:nvPr/>
            </p:nvSpPr>
            <p:spPr bwMode="auto">
              <a:xfrm>
                <a:off x="1143" y="2647"/>
                <a:ext cx="30" cy="45"/>
              </a:xfrm>
              <a:custGeom>
                <a:avLst/>
                <a:gdLst>
                  <a:gd name="T0" fmla="*/ 0 w 147"/>
                  <a:gd name="T1" fmla="*/ 0 h 276"/>
                  <a:gd name="T2" fmla="*/ 0 w 147"/>
                  <a:gd name="T3" fmla="*/ 0 h 276"/>
                  <a:gd name="T4" fmla="*/ 0 w 147"/>
                  <a:gd name="T5" fmla="*/ 0 h 276"/>
                  <a:gd name="T6" fmla="*/ 0 w 147"/>
                  <a:gd name="T7" fmla="*/ 0 h 276"/>
                  <a:gd name="T8" fmla="*/ 0 w 147"/>
                  <a:gd name="T9" fmla="*/ 0 h 2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7"/>
                  <a:gd name="T16" fmla="*/ 0 h 276"/>
                  <a:gd name="T17" fmla="*/ 147 w 147"/>
                  <a:gd name="T18" fmla="*/ 276 h 2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7" h="276">
                    <a:moveTo>
                      <a:pt x="127" y="0"/>
                    </a:moveTo>
                    <a:lnTo>
                      <a:pt x="147" y="14"/>
                    </a:lnTo>
                    <a:lnTo>
                      <a:pt x="20" y="276"/>
                    </a:lnTo>
                    <a:lnTo>
                      <a:pt x="0" y="263"/>
                    </a:ln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C2C1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3" name="Freeform 114"/>
              <p:cNvSpPr>
                <a:spLocks/>
              </p:cNvSpPr>
              <p:nvPr/>
            </p:nvSpPr>
            <p:spPr bwMode="auto">
              <a:xfrm>
                <a:off x="1150" y="2647"/>
                <a:ext cx="23" cy="34"/>
              </a:xfrm>
              <a:custGeom>
                <a:avLst/>
                <a:gdLst>
                  <a:gd name="T0" fmla="*/ 0 w 114"/>
                  <a:gd name="T1" fmla="*/ 0 h 209"/>
                  <a:gd name="T2" fmla="*/ 0 w 114"/>
                  <a:gd name="T3" fmla="*/ 0 h 209"/>
                  <a:gd name="T4" fmla="*/ 0 w 114"/>
                  <a:gd name="T5" fmla="*/ 0 h 209"/>
                  <a:gd name="T6" fmla="*/ 0 w 114"/>
                  <a:gd name="T7" fmla="*/ 0 h 209"/>
                  <a:gd name="T8" fmla="*/ 0 w 114"/>
                  <a:gd name="T9" fmla="*/ 0 h 2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209"/>
                  <a:gd name="T17" fmla="*/ 114 w 114"/>
                  <a:gd name="T18" fmla="*/ 209 h 2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209">
                    <a:moveTo>
                      <a:pt x="94" y="0"/>
                    </a:moveTo>
                    <a:lnTo>
                      <a:pt x="114" y="14"/>
                    </a:lnTo>
                    <a:lnTo>
                      <a:pt x="20" y="209"/>
                    </a:lnTo>
                    <a:lnTo>
                      <a:pt x="0" y="195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DFC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4" name="Freeform 115"/>
              <p:cNvSpPr>
                <a:spLocks/>
              </p:cNvSpPr>
              <p:nvPr/>
            </p:nvSpPr>
            <p:spPr bwMode="auto">
              <a:xfrm>
                <a:off x="1162" y="2647"/>
                <a:ext cx="11" cy="13"/>
              </a:xfrm>
              <a:custGeom>
                <a:avLst/>
                <a:gdLst>
                  <a:gd name="T0" fmla="*/ 0 w 51"/>
                  <a:gd name="T1" fmla="*/ 0 h 78"/>
                  <a:gd name="T2" fmla="*/ 0 w 51"/>
                  <a:gd name="T3" fmla="*/ 0 h 78"/>
                  <a:gd name="T4" fmla="*/ 0 w 51"/>
                  <a:gd name="T5" fmla="*/ 0 h 78"/>
                  <a:gd name="T6" fmla="*/ 0 w 51"/>
                  <a:gd name="T7" fmla="*/ 0 h 78"/>
                  <a:gd name="T8" fmla="*/ 0 w 51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78"/>
                  <a:gd name="T17" fmla="*/ 51 w 51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78">
                    <a:moveTo>
                      <a:pt x="31" y="0"/>
                    </a:moveTo>
                    <a:lnTo>
                      <a:pt x="51" y="14"/>
                    </a:lnTo>
                    <a:lnTo>
                      <a:pt x="21" y="78"/>
                    </a:lnTo>
                    <a:lnTo>
                      <a:pt x="0" y="6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484" name="Group 116"/>
          <p:cNvGrpSpPr>
            <a:grpSpLocks/>
          </p:cNvGrpSpPr>
          <p:nvPr/>
        </p:nvGrpSpPr>
        <p:grpSpPr bwMode="auto">
          <a:xfrm>
            <a:off x="866775" y="3922713"/>
            <a:ext cx="4800600" cy="635000"/>
            <a:chOff x="1728" y="2624"/>
            <a:chExt cx="3024" cy="400"/>
          </a:xfrm>
        </p:grpSpPr>
        <p:sp>
          <p:nvSpPr>
            <p:cNvPr id="20545" name="Line 117"/>
            <p:cNvSpPr>
              <a:spLocks noChangeShapeType="1"/>
            </p:cNvSpPr>
            <p:nvPr/>
          </p:nvSpPr>
          <p:spPr bwMode="auto">
            <a:xfrm>
              <a:off x="1728" y="2962"/>
              <a:ext cx="3024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46" name="Text Box 118"/>
            <p:cNvSpPr txBox="1">
              <a:spLocks noChangeArrowheads="1"/>
            </p:cNvSpPr>
            <p:nvPr/>
          </p:nvSpPr>
          <p:spPr bwMode="auto">
            <a:xfrm>
              <a:off x="2352" y="2626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400">
                <a:latin typeface="Calibri" pitchFamily="34" charset="0"/>
              </a:endParaRPr>
            </a:p>
          </p:txBody>
        </p:sp>
        <p:grpSp>
          <p:nvGrpSpPr>
            <p:cNvPr id="20547" name="Group 119"/>
            <p:cNvGrpSpPr>
              <a:grpSpLocks/>
            </p:cNvGrpSpPr>
            <p:nvPr/>
          </p:nvGrpSpPr>
          <p:grpSpPr bwMode="auto">
            <a:xfrm rot="-4423226">
              <a:off x="1676" y="2684"/>
              <a:ext cx="400" cy="280"/>
              <a:chOff x="1043" y="2596"/>
              <a:chExt cx="142" cy="99"/>
            </a:xfrm>
          </p:grpSpPr>
          <p:sp>
            <p:nvSpPr>
              <p:cNvPr id="20548" name="Freeform 120"/>
              <p:cNvSpPr>
                <a:spLocks/>
              </p:cNvSpPr>
              <p:nvPr/>
            </p:nvSpPr>
            <p:spPr bwMode="auto">
              <a:xfrm>
                <a:off x="1149" y="2693"/>
                <a:ext cx="12" cy="2"/>
              </a:xfrm>
              <a:custGeom>
                <a:avLst/>
                <a:gdLst>
                  <a:gd name="T0" fmla="*/ 0 w 63"/>
                  <a:gd name="T1" fmla="*/ 0 h 14"/>
                  <a:gd name="T2" fmla="*/ 0 w 63"/>
                  <a:gd name="T3" fmla="*/ 0 h 14"/>
                  <a:gd name="T4" fmla="*/ 0 w 63"/>
                  <a:gd name="T5" fmla="*/ 0 h 14"/>
                  <a:gd name="T6" fmla="*/ 0 w 63"/>
                  <a:gd name="T7" fmla="*/ 0 h 14"/>
                  <a:gd name="T8" fmla="*/ 0 w 63"/>
                  <a:gd name="T9" fmla="*/ 0 h 14"/>
                  <a:gd name="T10" fmla="*/ 0 w 63"/>
                  <a:gd name="T11" fmla="*/ 0 h 14"/>
                  <a:gd name="T12" fmla="*/ 0 w 63"/>
                  <a:gd name="T13" fmla="*/ 0 h 14"/>
                  <a:gd name="T14" fmla="*/ 0 w 63"/>
                  <a:gd name="T15" fmla="*/ 0 h 14"/>
                  <a:gd name="T16" fmla="*/ 0 w 63"/>
                  <a:gd name="T17" fmla="*/ 0 h 14"/>
                  <a:gd name="T18" fmla="*/ 0 w 63"/>
                  <a:gd name="T19" fmla="*/ 0 h 14"/>
                  <a:gd name="T20" fmla="*/ 0 w 63"/>
                  <a:gd name="T21" fmla="*/ 0 h 14"/>
                  <a:gd name="T22" fmla="*/ 0 w 63"/>
                  <a:gd name="T23" fmla="*/ 0 h 14"/>
                  <a:gd name="T24" fmla="*/ 0 w 63"/>
                  <a:gd name="T25" fmla="*/ 0 h 14"/>
                  <a:gd name="T26" fmla="*/ 0 w 63"/>
                  <a:gd name="T27" fmla="*/ 0 h 14"/>
                  <a:gd name="T28" fmla="*/ 0 w 63"/>
                  <a:gd name="T29" fmla="*/ 0 h 14"/>
                  <a:gd name="T30" fmla="*/ 0 w 63"/>
                  <a:gd name="T31" fmla="*/ 0 h 14"/>
                  <a:gd name="T32" fmla="*/ 0 w 63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4"/>
                  <a:gd name="T53" fmla="*/ 63 w 63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4">
                    <a:moveTo>
                      <a:pt x="63" y="14"/>
                    </a:moveTo>
                    <a:lnTo>
                      <a:pt x="55" y="14"/>
                    </a:lnTo>
                    <a:lnTo>
                      <a:pt x="48" y="14"/>
                    </a:lnTo>
                    <a:lnTo>
                      <a:pt x="40" y="14"/>
                    </a:lnTo>
                    <a:lnTo>
                      <a:pt x="31" y="11"/>
                    </a:lnTo>
                    <a:lnTo>
                      <a:pt x="23" y="10"/>
                    </a:lnTo>
                    <a:lnTo>
                      <a:pt x="16" y="8"/>
                    </a:lnTo>
                    <a:lnTo>
                      <a:pt x="8" y="4"/>
                    </a:lnTo>
                    <a:lnTo>
                      <a:pt x="0" y="0"/>
                    </a:lnTo>
                    <a:lnTo>
                      <a:pt x="8" y="3"/>
                    </a:lnTo>
                    <a:lnTo>
                      <a:pt x="15" y="6"/>
                    </a:lnTo>
                    <a:lnTo>
                      <a:pt x="23" y="8"/>
                    </a:lnTo>
                    <a:lnTo>
                      <a:pt x="30" y="10"/>
                    </a:lnTo>
                    <a:lnTo>
                      <a:pt x="39" y="11"/>
                    </a:lnTo>
                    <a:lnTo>
                      <a:pt x="47" y="12"/>
                    </a:lnTo>
                    <a:lnTo>
                      <a:pt x="55" y="14"/>
                    </a:lnTo>
                    <a:lnTo>
                      <a:pt x="63" y="14"/>
                    </a:lnTo>
                    <a:close/>
                  </a:path>
                </a:pathLst>
              </a:custGeom>
              <a:solidFill>
                <a:srgbClr val="F0A7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9" name="Freeform 121"/>
              <p:cNvSpPr>
                <a:spLocks/>
              </p:cNvSpPr>
              <p:nvPr/>
            </p:nvSpPr>
            <p:spPr bwMode="auto">
              <a:xfrm>
                <a:off x="1143" y="2689"/>
                <a:ext cx="26" cy="6"/>
              </a:xfrm>
              <a:custGeom>
                <a:avLst/>
                <a:gdLst>
                  <a:gd name="T0" fmla="*/ 0 w 129"/>
                  <a:gd name="T1" fmla="*/ 0 h 38"/>
                  <a:gd name="T2" fmla="*/ 0 w 129"/>
                  <a:gd name="T3" fmla="*/ 0 h 38"/>
                  <a:gd name="T4" fmla="*/ 0 w 129"/>
                  <a:gd name="T5" fmla="*/ 0 h 38"/>
                  <a:gd name="T6" fmla="*/ 0 w 129"/>
                  <a:gd name="T7" fmla="*/ 0 h 38"/>
                  <a:gd name="T8" fmla="*/ 0 w 129"/>
                  <a:gd name="T9" fmla="*/ 0 h 38"/>
                  <a:gd name="T10" fmla="*/ 0 w 129"/>
                  <a:gd name="T11" fmla="*/ 0 h 38"/>
                  <a:gd name="T12" fmla="*/ 0 w 129"/>
                  <a:gd name="T13" fmla="*/ 0 h 38"/>
                  <a:gd name="T14" fmla="*/ 0 w 129"/>
                  <a:gd name="T15" fmla="*/ 0 h 38"/>
                  <a:gd name="T16" fmla="*/ 0 w 129"/>
                  <a:gd name="T17" fmla="*/ 0 h 38"/>
                  <a:gd name="T18" fmla="*/ 0 w 129"/>
                  <a:gd name="T19" fmla="*/ 0 h 38"/>
                  <a:gd name="T20" fmla="*/ 0 w 129"/>
                  <a:gd name="T21" fmla="*/ 0 h 38"/>
                  <a:gd name="T22" fmla="*/ 0 w 129"/>
                  <a:gd name="T23" fmla="*/ 0 h 38"/>
                  <a:gd name="T24" fmla="*/ 0 w 129"/>
                  <a:gd name="T25" fmla="*/ 0 h 38"/>
                  <a:gd name="T26" fmla="*/ 0 w 129"/>
                  <a:gd name="T27" fmla="*/ 0 h 38"/>
                  <a:gd name="T28" fmla="*/ 0 w 129"/>
                  <a:gd name="T29" fmla="*/ 0 h 38"/>
                  <a:gd name="T30" fmla="*/ 0 w 129"/>
                  <a:gd name="T31" fmla="*/ 0 h 38"/>
                  <a:gd name="T32" fmla="*/ 0 w 129"/>
                  <a:gd name="T33" fmla="*/ 0 h 38"/>
                  <a:gd name="T34" fmla="*/ 0 w 129"/>
                  <a:gd name="T35" fmla="*/ 0 h 38"/>
                  <a:gd name="T36" fmla="*/ 0 w 129"/>
                  <a:gd name="T37" fmla="*/ 0 h 38"/>
                  <a:gd name="T38" fmla="*/ 0 w 129"/>
                  <a:gd name="T39" fmla="*/ 0 h 38"/>
                  <a:gd name="T40" fmla="*/ 0 w 129"/>
                  <a:gd name="T41" fmla="*/ 0 h 38"/>
                  <a:gd name="T42" fmla="*/ 0 w 129"/>
                  <a:gd name="T43" fmla="*/ 0 h 38"/>
                  <a:gd name="T44" fmla="*/ 0 w 129"/>
                  <a:gd name="T45" fmla="*/ 0 h 38"/>
                  <a:gd name="T46" fmla="*/ 0 w 129"/>
                  <a:gd name="T47" fmla="*/ 0 h 38"/>
                  <a:gd name="T48" fmla="*/ 0 w 129"/>
                  <a:gd name="T49" fmla="*/ 0 h 38"/>
                  <a:gd name="T50" fmla="*/ 0 w 129"/>
                  <a:gd name="T51" fmla="*/ 0 h 38"/>
                  <a:gd name="T52" fmla="*/ 0 w 129"/>
                  <a:gd name="T53" fmla="*/ 0 h 38"/>
                  <a:gd name="T54" fmla="*/ 0 w 129"/>
                  <a:gd name="T55" fmla="*/ 0 h 38"/>
                  <a:gd name="T56" fmla="*/ 0 w 129"/>
                  <a:gd name="T57" fmla="*/ 0 h 38"/>
                  <a:gd name="T58" fmla="*/ 0 w 129"/>
                  <a:gd name="T59" fmla="*/ 0 h 38"/>
                  <a:gd name="T60" fmla="*/ 0 w 129"/>
                  <a:gd name="T61" fmla="*/ 0 h 38"/>
                  <a:gd name="T62" fmla="*/ 0 w 129"/>
                  <a:gd name="T63" fmla="*/ 0 h 38"/>
                  <a:gd name="T64" fmla="*/ 0 w 129"/>
                  <a:gd name="T65" fmla="*/ 0 h 3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9"/>
                  <a:gd name="T100" fmla="*/ 0 h 38"/>
                  <a:gd name="T101" fmla="*/ 129 w 129"/>
                  <a:gd name="T102" fmla="*/ 38 h 3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9" h="38">
                    <a:moveTo>
                      <a:pt x="129" y="28"/>
                    </a:moveTo>
                    <a:lnTo>
                      <a:pt x="116" y="33"/>
                    </a:lnTo>
                    <a:lnTo>
                      <a:pt x="102" y="36"/>
                    </a:lnTo>
                    <a:lnTo>
                      <a:pt x="89" y="38"/>
                    </a:lnTo>
                    <a:lnTo>
                      <a:pt x="75" y="38"/>
                    </a:lnTo>
                    <a:lnTo>
                      <a:pt x="60" y="35"/>
                    </a:lnTo>
                    <a:lnTo>
                      <a:pt x="47" y="32"/>
                    </a:lnTo>
                    <a:lnTo>
                      <a:pt x="33" y="26"/>
                    </a:lnTo>
                    <a:lnTo>
                      <a:pt x="20" y="18"/>
                    </a:lnTo>
                    <a:lnTo>
                      <a:pt x="18" y="16"/>
                    </a:lnTo>
                    <a:lnTo>
                      <a:pt x="15" y="14"/>
                    </a:lnTo>
                    <a:lnTo>
                      <a:pt x="12" y="11"/>
                    </a:lnTo>
                    <a:lnTo>
                      <a:pt x="10" y="10"/>
                    </a:lnTo>
                    <a:lnTo>
                      <a:pt x="7" y="8"/>
                    </a:lnTo>
                    <a:lnTo>
                      <a:pt x="5" y="5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21" y="14"/>
                    </a:lnTo>
                    <a:lnTo>
                      <a:pt x="32" y="20"/>
                    </a:lnTo>
                    <a:lnTo>
                      <a:pt x="44" y="23"/>
                    </a:lnTo>
                    <a:lnTo>
                      <a:pt x="56" y="27"/>
                    </a:lnTo>
                    <a:lnTo>
                      <a:pt x="69" y="30"/>
                    </a:lnTo>
                    <a:lnTo>
                      <a:pt x="81" y="32"/>
                    </a:lnTo>
                    <a:lnTo>
                      <a:pt x="94" y="33"/>
                    </a:lnTo>
                    <a:lnTo>
                      <a:pt x="99" y="32"/>
                    </a:lnTo>
                    <a:lnTo>
                      <a:pt x="103" y="32"/>
                    </a:lnTo>
                    <a:lnTo>
                      <a:pt x="107" y="32"/>
                    </a:lnTo>
                    <a:lnTo>
                      <a:pt x="112" y="32"/>
                    </a:lnTo>
                    <a:lnTo>
                      <a:pt x="116" y="30"/>
                    </a:lnTo>
                    <a:lnTo>
                      <a:pt x="120" y="30"/>
                    </a:lnTo>
                    <a:lnTo>
                      <a:pt x="124" y="29"/>
                    </a:lnTo>
                    <a:lnTo>
                      <a:pt x="129" y="28"/>
                    </a:lnTo>
                    <a:close/>
                  </a:path>
                </a:pathLst>
              </a:custGeom>
              <a:solidFill>
                <a:srgbClr val="F1AA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0" name="Freeform 122"/>
              <p:cNvSpPr>
                <a:spLocks/>
              </p:cNvSpPr>
              <p:nvPr/>
            </p:nvSpPr>
            <p:spPr bwMode="auto">
              <a:xfrm>
                <a:off x="1140" y="2685"/>
                <a:ext cx="33" cy="10"/>
              </a:xfrm>
              <a:custGeom>
                <a:avLst/>
                <a:gdLst>
                  <a:gd name="T0" fmla="*/ 0 w 166"/>
                  <a:gd name="T1" fmla="*/ 0 h 59"/>
                  <a:gd name="T2" fmla="*/ 0 w 166"/>
                  <a:gd name="T3" fmla="*/ 0 h 59"/>
                  <a:gd name="T4" fmla="*/ 0 w 166"/>
                  <a:gd name="T5" fmla="*/ 0 h 59"/>
                  <a:gd name="T6" fmla="*/ 0 w 166"/>
                  <a:gd name="T7" fmla="*/ 0 h 59"/>
                  <a:gd name="T8" fmla="*/ 0 w 166"/>
                  <a:gd name="T9" fmla="*/ 0 h 59"/>
                  <a:gd name="T10" fmla="*/ 0 w 166"/>
                  <a:gd name="T11" fmla="*/ 0 h 59"/>
                  <a:gd name="T12" fmla="*/ 0 w 166"/>
                  <a:gd name="T13" fmla="*/ 0 h 59"/>
                  <a:gd name="T14" fmla="*/ 0 w 166"/>
                  <a:gd name="T15" fmla="*/ 0 h 59"/>
                  <a:gd name="T16" fmla="*/ 0 w 166"/>
                  <a:gd name="T17" fmla="*/ 0 h 59"/>
                  <a:gd name="T18" fmla="*/ 0 w 166"/>
                  <a:gd name="T19" fmla="*/ 0 h 59"/>
                  <a:gd name="T20" fmla="*/ 0 w 166"/>
                  <a:gd name="T21" fmla="*/ 0 h 59"/>
                  <a:gd name="T22" fmla="*/ 0 w 166"/>
                  <a:gd name="T23" fmla="*/ 0 h 59"/>
                  <a:gd name="T24" fmla="*/ 0 w 166"/>
                  <a:gd name="T25" fmla="*/ 0 h 59"/>
                  <a:gd name="T26" fmla="*/ 0 w 166"/>
                  <a:gd name="T27" fmla="*/ 0 h 59"/>
                  <a:gd name="T28" fmla="*/ 0 w 166"/>
                  <a:gd name="T29" fmla="*/ 0 h 59"/>
                  <a:gd name="T30" fmla="*/ 0 w 166"/>
                  <a:gd name="T31" fmla="*/ 0 h 59"/>
                  <a:gd name="T32" fmla="*/ 0 w 166"/>
                  <a:gd name="T33" fmla="*/ 0 h 59"/>
                  <a:gd name="T34" fmla="*/ 0 w 166"/>
                  <a:gd name="T35" fmla="*/ 0 h 59"/>
                  <a:gd name="T36" fmla="*/ 0 w 166"/>
                  <a:gd name="T37" fmla="*/ 0 h 59"/>
                  <a:gd name="T38" fmla="*/ 0 w 166"/>
                  <a:gd name="T39" fmla="*/ 0 h 59"/>
                  <a:gd name="T40" fmla="*/ 0 w 166"/>
                  <a:gd name="T41" fmla="*/ 0 h 59"/>
                  <a:gd name="T42" fmla="*/ 0 w 166"/>
                  <a:gd name="T43" fmla="*/ 0 h 59"/>
                  <a:gd name="T44" fmla="*/ 0 w 166"/>
                  <a:gd name="T45" fmla="*/ 0 h 59"/>
                  <a:gd name="T46" fmla="*/ 0 w 166"/>
                  <a:gd name="T47" fmla="*/ 0 h 59"/>
                  <a:gd name="T48" fmla="*/ 0 w 166"/>
                  <a:gd name="T49" fmla="*/ 0 h 59"/>
                  <a:gd name="T50" fmla="*/ 0 w 166"/>
                  <a:gd name="T51" fmla="*/ 0 h 59"/>
                  <a:gd name="T52" fmla="*/ 0 w 166"/>
                  <a:gd name="T53" fmla="*/ 0 h 59"/>
                  <a:gd name="T54" fmla="*/ 0 w 166"/>
                  <a:gd name="T55" fmla="*/ 0 h 59"/>
                  <a:gd name="T56" fmla="*/ 0 w 166"/>
                  <a:gd name="T57" fmla="*/ 0 h 59"/>
                  <a:gd name="T58" fmla="*/ 0 w 166"/>
                  <a:gd name="T59" fmla="*/ 0 h 59"/>
                  <a:gd name="T60" fmla="*/ 0 w 166"/>
                  <a:gd name="T61" fmla="*/ 0 h 59"/>
                  <a:gd name="T62" fmla="*/ 0 w 166"/>
                  <a:gd name="T63" fmla="*/ 0 h 59"/>
                  <a:gd name="T64" fmla="*/ 0 w 166"/>
                  <a:gd name="T65" fmla="*/ 0 h 59"/>
                  <a:gd name="T66" fmla="*/ 0 w 166"/>
                  <a:gd name="T67" fmla="*/ 0 h 59"/>
                  <a:gd name="T68" fmla="*/ 0 w 166"/>
                  <a:gd name="T69" fmla="*/ 0 h 59"/>
                  <a:gd name="T70" fmla="*/ 0 w 166"/>
                  <a:gd name="T71" fmla="*/ 0 h 59"/>
                  <a:gd name="T72" fmla="*/ 0 w 166"/>
                  <a:gd name="T73" fmla="*/ 0 h 59"/>
                  <a:gd name="T74" fmla="*/ 0 w 166"/>
                  <a:gd name="T75" fmla="*/ 0 h 59"/>
                  <a:gd name="T76" fmla="*/ 0 w 166"/>
                  <a:gd name="T77" fmla="*/ 0 h 59"/>
                  <a:gd name="T78" fmla="*/ 0 w 166"/>
                  <a:gd name="T79" fmla="*/ 0 h 59"/>
                  <a:gd name="T80" fmla="*/ 0 w 166"/>
                  <a:gd name="T81" fmla="*/ 0 h 59"/>
                  <a:gd name="T82" fmla="*/ 0 w 166"/>
                  <a:gd name="T83" fmla="*/ 0 h 59"/>
                  <a:gd name="T84" fmla="*/ 0 w 166"/>
                  <a:gd name="T85" fmla="*/ 0 h 59"/>
                  <a:gd name="T86" fmla="*/ 0 w 166"/>
                  <a:gd name="T87" fmla="*/ 0 h 59"/>
                  <a:gd name="T88" fmla="*/ 0 w 166"/>
                  <a:gd name="T89" fmla="*/ 0 h 59"/>
                  <a:gd name="T90" fmla="*/ 0 w 166"/>
                  <a:gd name="T91" fmla="*/ 0 h 59"/>
                  <a:gd name="T92" fmla="*/ 0 w 166"/>
                  <a:gd name="T93" fmla="*/ 0 h 59"/>
                  <a:gd name="T94" fmla="*/ 0 w 166"/>
                  <a:gd name="T95" fmla="*/ 0 h 59"/>
                  <a:gd name="T96" fmla="*/ 0 w 166"/>
                  <a:gd name="T97" fmla="*/ 0 h 5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66"/>
                  <a:gd name="T148" fmla="*/ 0 h 59"/>
                  <a:gd name="T149" fmla="*/ 166 w 166"/>
                  <a:gd name="T150" fmla="*/ 59 h 5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66" h="59">
                    <a:moveTo>
                      <a:pt x="47" y="45"/>
                    </a:moveTo>
                    <a:lnTo>
                      <a:pt x="54" y="48"/>
                    </a:lnTo>
                    <a:lnTo>
                      <a:pt x="61" y="51"/>
                    </a:lnTo>
                    <a:lnTo>
                      <a:pt x="69" y="53"/>
                    </a:lnTo>
                    <a:lnTo>
                      <a:pt x="76" y="55"/>
                    </a:lnTo>
                    <a:lnTo>
                      <a:pt x="85" y="56"/>
                    </a:lnTo>
                    <a:lnTo>
                      <a:pt x="93" y="57"/>
                    </a:lnTo>
                    <a:lnTo>
                      <a:pt x="101" y="59"/>
                    </a:lnTo>
                    <a:lnTo>
                      <a:pt x="109" y="59"/>
                    </a:lnTo>
                    <a:lnTo>
                      <a:pt x="117" y="57"/>
                    </a:lnTo>
                    <a:lnTo>
                      <a:pt x="124" y="56"/>
                    </a:lnTo>
                    <a:lnTo>
                      <a:pt x="131" y="54"/>
                    </a:lnTo>
                    <a:lnTo>
                      <a:pt x="139" y="51"/>
                    </a:lnTo>
                    <a:lnTo>
                      <a:pt x="146" y="49"/>
                    </a:lnTo>
                    <a:lnTo>
                      <a:pt x="153" y="45"/>
                    </a:lnTo>
                    <a:lnTo>
                      <a:pt x="159" y="41"/>
                    </a:lnTo>
                    <a:lnTo>
                      <a:pt x="166" y="37"/>
                    </a:lnTo>
                    <a:lnTo>
                      <a:pt x="159" y="39"/>
                    </a:lnTo>
                    <a:lnTo>
                      <a:pt x="152" y="42"/>
                    </a:lnTo>
                    <a:lnTo>
                      <a:pt x="146" y="43"/>
                    </a:lnTo>
                    <a:lnTo>
                      <a:pt x="139" y="45"/>
                    </a:lnTo>
                    <a:lnTo>
                      <a:pt x="132" y="47"/>
                    </a:lnTo>
                    <a:lnTo>
                      <a:pt x="125" y="47"/>
                    </a:lnTo>
                    <a:lnTo>
                      <a:pt x="117" y="48"/>
                    </a:lnTo>
                    <a:lnTo>
                      <a:pt x="110" y="48"/>
                    </a:lnTo>
                    <a:lnTo>
                      <a:pt x="95" y="47"/>
                    </a:lnTo>
                    <a:lnTo>
                      <a:pt x="79" y="44"/>
                    </a:lnTo>
                    <a:lnTo>
                      <a:pt x="64" y="41"/>
                    </a:lnTo>
                    <a:lnTo>
                      <a:pt x="50" y="36"/>
                    </a:lnTo>
                    <a:lnTo>
                      <a:pt x="36" y="29"/>
                    </a:lnTo>
                    <a:lnTo>
                      <a:pt x="24" y="20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8" y="12"/>
                    </a:lnTo>
                    <a:lnTo>
                      <a:pt x="12" y="17"/>
                    </a:lnTo>
                    <a:lnTo>
                      <a:pt x="16" y="21"/>
                    </a:lnTo>
                    <a:lnTo>
                      <a:pt x="21" y="26"/>
                    </a:lnTo>
                    <a:lnTo>
                      <a:pt x="26" y="31"/>
                    </a:lnTo>
                    <a:lnTo>
                      <a:pt x="31" y="35"/>
                    </a:lnTo>
                    <a:lnTo>
                      <a:pt x="36" y="39"/>
                    </a:lnTo>
                    <a:lnTo>
                      <a:pt x="38" y="39"/>
                    </a:lnTo>
                    <a:lnTo>
                      <a:pt x="39" y="41"/>
                    </a:lnTo>
                    <a:lnTo>
                      <a:pt x="40" y="42"/>
                    </a:lnTo>
                    <a:lnTo>
                      <a:pt x="41" y="42"/>
                    </a:lnTo>
                    <a:lnTo>
                      <a:pt x="43" y="43"/>
                    </a:lnTo>
                    <a:lnTo>
                      <a:pt x="44" y="44"/>
                    </a:lnTo>
                    <a:lnTo>
                      <a:pt x="45" y="44"/>
                    </a:lnTo>
                    <a:lnTo>
                      <a:pt x="47" y="45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1" name="Freeform 123"/>
              <p:cNvSpPr>
                <a:spLocks/>
              </p:cNvSpPr>
              <p:nvPr/>
            </p:nvSpPr>
            <p:spPr bwMode="auto">
              <a:xfrm>
                <a:off x="1138" y="2682"/>
                <a:ext cx="38" cy="12"/>
              </a:xfrm>
              <a:custGeom>
                <a:avLst/>
                <a:gdLst>
                  <a:gd name="T0" fmla="*/ 0 w 191"/>
                  <a:gd name="T1" fmla="*/ 0 h 72"/>
                  <a:gd name="T2" fmla="*/ 0 w 191"/>
                  <a:gd name="T3" fmla="*/ 0 h 72"/>
                  <a:gd name="T4" fmla="*/ 0 w 191"/>
                  <a:gd name="T5" fmla="*/ 0 h 72"/>
                  <a:gd name="T6" fmla="*/ 0 w 191"/>
                  <a:gd name="T7" fmla="*/ 0 h 72"/>
                  <a:gd name="T8" fmla="*/ 0 w 191"/>
                  <a:gd name="T9" fmla="*/ 0 h 72"/>
                  <a:gd name="T10" fmla="*/ 0 w 191"/>
                  <a:gd name="T11" fmla="*/ 0 h 72"/>
                  <a:gd name="T12" fmla="*/ 0 w 191"/>
                  <a:gd name="T13" fmla="*/ 0 h 72"/>
                  <a:gd name="T14" fmla="*/ 0 w 191"/>
                  <a:gd name="T15" fmla="*/ 0 h 72"/>
                  <a:gd name="T16" fmla="*/ 0 w 191"/>
                  <a:gd name="T17" fmla="*/ 0 h 72"/>
                  <a:gd name="T18" fmla="*/ 0 w 191"/>
                  <a:gd name="T19" fmla="*/ 0 h 72"/>
                  <a:gd name="T20" fmla="*/ 0 w 191"/>
                  <a:gd name="T21" fmla="*/ 0 h 72"/>
                  <a:gd name="T22" fmla="*/ 0 w 191"/>
                  <a:gd name="T23" fmla="*/ 0 h 72"/>
                  <a:gd name="T24" fmla="*/ 0 w 191"/>
                  <a:gd name="T25" fmla="*/ 0 h 72"/>
                  <a:gd name="T26" fmla="*/ 0 w 191"/>
                  <a:gd name="T27" fmla="*/ 0 h 72"/>
                  <a:gd name="T28" fmla="*/ 0 w 191"/>
                  <a:gd name="T29" fmla="*/ 0 h 72"/>
                  <a:gd name="T30" fmla="*/ 0 w 191"/>
                  <a:gd name="T31" fmla="*/ 0 h 72"/>
                  <a:gd name="T32" fmla="*/ 0 w 191"/>
                  <a:gd name="T33" fmla="*/ 0 h 72"/>
                  <a:gd name="T34" fmla="*/ 0 w 191"/>
                  <a:gd name="T35" fmla="*/ 0 h 72"/>
                  <a:gd name="T36" fmla="*/ 0 w 191"/>
                  <a:gd name="T37" fmla="*/ 0 h 72"/>
                  <a:gd name="T38" fmla="*/ 0 w 191"/>
                  <a:gd name="T39" fmla="*/ 0 h 72"/>
                  <a:gd name="T40" fmla="*/ 0 w 191"/>
                  <a:gd name="T41" fmla="*/ 0 h 72"/>
                  <a:gd name="T42" fmla="*/ 0 w 191"/>
                  <a:gd name="T43" fmla="*/ 0 h 72"/>
                  <a:gd name="T44" fmla="*/ 0 w 191"/>
                  <a:gd name="T45" fmla="*/ 0 h 72"/>
                  <a:gd name="T46" fmla="*/ 0 w 191"/>
                  <a:gd name="T47" fmla="*/ 0 h 72"/>
                  <a:gd name="T48" fmla="*/ 0 w 191"/>
                  <a:gd name="T49" fmla="*/ 0 h 72"/>
                  <a:gd name="T50" fmla="*/ 0 w 191"/>
                  <a:gd name="T51" fmla="*/ 0 h 72"/>
                  <a:gd name="T52" fmla="*/ 0 w 191"/>
                  <a:gd name="T53" fmla="*/ 0 h 72"/>
                  <a:gd name="T54" fmla="*/ 0 w 191"/>
                  <a:gd name="T55" fmla="*/ 0 h 72"/>
                  <a:gd name="T56" fmla="*/ 0 w 191"/>
                  <a:gd name="T57" fmla="*/ 0 h 72"/>
                  <a:gd name="T58" fmla="*/ 0 w 191"/>
                  <a:gd name="T59" fmla="*/ 0 h 72"/>
                  <a:gd name="T60" fmla="*/ 0 w 191"/>
                  <a:gd name="T61" fmla="*/ 0 h 72"/>
                  <a:gd name="T62" fmla="*/ 0 w 191"/>
                  <a:gd name="T63" fmla="*/ 0 h 72"/>
                  <a:gd name="T64" fmla="*/ 0 w 191"/>
                  <a:gd name="T65" fmla="*/ 0 h 72"/>
                  <a:gd name="T66" fmla="*/ 0 w 191"/>
                  <a:gd name="T67" fmla="*/ 0 h 72"/>
                  <a:gd name="T68" fmla="*/ 0 w 191"/>
                  <a:gd name="T69" fmla="*/ 0 h 72"/>
                  <a:gd name="T70" fmla="*/ 0 w 191"/>
                  <a:gd name="T71" fmla="*/ 0 h 72"/>
                  <a:gd name="T72" fmla="*/ 0 w 191"/>
                  <a:gd name="T73" fmla="*/ 0 h 72"/>
                  <a:gd name="T74" fmla="*/ 0 w 191"/>
                  <a:gd name="T75" fmla="*/ 0 h 72"/>
                  <a:gd name="T76" fmla="*/ 0 w 191"/>
                  <a:gd name="T77" fmla="*/ 0 h 72"/>
                  <a:gd name="T78" fmla="*/ 0 w 191"/>
                  <a:gd name="T79" fmla="*/ 0 h 72"/>
                  <a:gd name="T80" fmla="*/ 0 w 191"/>
                  <a:gd name="T81" fmla="*/ 0 h 72"/>
                  <a:gd name="T82" fmla="*/ 0 w 191"/>
                  <a:gd name="T83" fmla="*/ 0 h 72"/>
                  <a:gd name="T84" fmla="*/ 0 w 191"/>
                  <a:gd name="T85" fmla="*/ 0 h 72"/>
                  <a:gd name="T86" fmla="*/ 0 w 191"/>
                  <a:gd name="T87" fmla="*/ 0 h 72"/>
                  <a:gd name="T88" fmla="*/ 0 w 191"/>
                  <a:gd name="T89" fmla="*/ 0 h 72"/>
                  <a:gd name="T90" fmla="*/ 0 w 191"/>
                  <a:gd name="T91" fmla="*/ 0 h 72"/>
                  <a:gd name="T92" fmla="*/ 0 w 191"/>
                  <a:gd name="T93" fmla="*/ 0 h 72"/>
                  <a:gd name="T94" fmla="*/ 0 w 191"/>
                  <a:gd name="T95" fmla="*/ 0 h 72"/>
                  <a:gd name="T96" fmla="*/ 0 w 191"/>
                  <a:gd name="T97" fmla="*/ 0 h 7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1"/>
                  <a:gd name="T148" fmla="*/ 0 h 72"/>
                  <a:gd name="T149" fmla="*/ 191 w 191"/>
                  <a:gd name="T150" fmla="*/ 72 h 7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1" h="72">
                    <a:moveTo>
                      <a:pt x="26" y="39"/>
                    </a:moveTo>
                    <a:lnTo>
                      <a:pt x="36" y="47"/>
                    </a:lnTo>
                    <a:lnTo>
                      <a:pt x="47" y="53"/>
                    </a:lnTo>
                    <a:lnTo>
                      <a:pt x="58" y="59"/>
                    </a:lnTo>
                    <a:lnTo>
                      <a:pt x="70" y="62"/>
                    </a:lnTo>
                    <a:lnTo>
                      <a:pt x="82" y="66"/>
                    </a:lnTo>
                    <a:lnTo>
                      <a:pt x="95" y="69"/>
                    </a:lnTo>
                    <a:lnTo>
                      <a:pt x="107" y="71"/>
                    </a:lnTo>
                    <a:lnTo>
                      <a:pt x="120" y="72"/>
                    </a:lnTo>
                    <a:lnTo>
                      <a:pt x="125" y="71"/>
                    </a:lnTo>
                    <a:lnTo>
                      <a:pt x="129" y="71"/>
                    </a:lnTo>
                    <a:lnTo>
                      <a:pt x="133" y="71"/>
                    </a:lnTo>
                    <a:lnTo>
                      <a:pt x="138" y="71"/>
                    </a:lnTo>
                    <a:lnTo>
                      <a:pt x="142" y="69"/>
                    </a:lnTo>
                    <a:lnTo>
                      <a:pt x="146" y="69"/>
                    </a:lnTo>
                    <a:lnTo>
                      <a:pt x="150" y="68"/>
                    </a:lnTo>
                    <a:lnTo>
                      <a:pt x="155" y="67"/>
                    </a:lnTo>
                    <a:lnTo>
                      <a:pt x="160" y="65"/>
                    </a:lnTo>
                    <a:lnTo>
                      <a:pt x="164" y="62"/>
                    </a:lnTo>
                    <a:lnTo>
                      <a:pt x="169" y="60"/>
                    </a:lnTo>
                    <a:lnTo>
                      <a:pt x="174" y="56"/>
                    </a:lnTo>
                    <a:lnTo>
                      <a:pt x="178" y="53"/>
                    </a:lnTo>
                    <a:lnTo>
                      <a:pt x="183" y="49"/>
                    </a:lnTo>
                    <a:lnTo>
                      <a:pt x="187" y="45"/>
                    </a:lnTo>
                    <a:lnTo>
                      <a:pt x="191" y="42"/>
                    </a:lnTo>
                    <a:lnTo>
                      <a:pt x="183" y="45"/>
                    </a:lnTo>
                    <a:lnTo>
                      <a:pt x="175" y="49"/>
                    </a:lnTo>
                    <a:lnTo>
                      <a:pt x="166" y="53"/>
                    </a:lnTo>
                    <a:lnTo>
                      <a:pt x="157" y="55"/>
                    </a:lnTo>
                    <a:lnTo>
                      <a:pt x="148" y="57"/>
                    </a:lnTo>
                    <a:lnTo>
                      <a:pt x="139" y="59"/>
                    </a:lnTo>
                    <a:lnTo>
                      <a:pt x="130" y="60"/>
                    </a:lnTo>
                    <a:lnTo>
                      <a:pt x="120" y="60"/>
                    </a:lnTo>
                    <a:lnTo>
                      <a:pt x="103" y="60"/>
                    </a:lnTo>
                    <a:lnTo>
                      <a:pt x="85" y="56"/>
                    </a:lnTo>
                    <a:lnTo>
                      <a:pt x="69" y="51"/>
                    </a:lnTo>
                    <a:lnTo>
                      <a:pt x="53" y="44"/>
                    </a:lnTo>
                    <a:lnTo>
                      <a:pt x="38" y="36"/>
                    </a:lnTo>
                    <a:lnTo>
                      <a:pt x="24" y="25"/>
                    </a:lnTo>
                    <a:lnTo>
                      <a:pt x="12" y="13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5" y="11"/>
                    </a:lnTo>
                    <a:lnTo>
                      <a:pt x="8" y="15"/>
                    </a:lnTo>
                    <a:lnTo>
                      <a:pt x="11" y="20"/>
                    </a:lnTo>
                    <a:lnTo>
                      <a:pt x="15" y="25"/>
                    </a:lnTo>
                    <a:lnTo>
                      <a:pt x="18" y="30"/>
                    </a:lnTo>
                    <a:lnTo>
                      <a:pt x="22" y="35"/>
                    </a:lnTo>
                    <a:lnTo>
                      <a:pt x="26" y="39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2" name="Freeform 124"/>
              <p:cNvSpPr>
                <a:spLocks/>
              </p:cNvSpPr>
              <p:nvPr/>
            </p:nvSpPr>
            <p:spPr bwMode="auto">
              <a:xfrm>
                <a:off x="1136" y="2679"/>
                <a:ext cx="42" cy="14"/>
              </a:xfrm>
              <a:custGeom>
                <a:avLst/>
                <a:gdLst>
                  <a:gd name="T0" fmla="*/ 0 w 210"/>
                  <a:gd name="T1" fmla="*/ 0 h 84"/>
                  <a:gd name="T2" fmla="*/ 0 w 210"/>
                  <a:gd name="T3" fmla="*/ 0 h 84"/>
                  <a:gd name="T4" fmla="*/ 0 w 210"/>
                  <a:gd name="T5" fmla="*/ 0 h 84"/>
                  <a:gd name="T6" fmla="*/ 0 w 210"/>
                  <a:gd name="T7" fmla="*/ 0 h 84"/>
                  <a:gd name="T8" fmla="*/ 0 w 210"/>
                  <a:gd name="T9" fmla="*/ 0 h 84"/>
                  <a:gd name="T10" fmla="*/ 0 w 210"/>
                  <a:gd name="T11" fmla="*/ 0 h 84"/>
                  <a:gd name="T12" fmla="*/ 0 w 210"/>
                  <a:gd name="T13" fmla="*/ 0 h 84"/>
                  <a:gd name="T14" fmla="*/ 0 w 210"/>
                  <a:gd name="T15" fmla="*/ 0 h 84"/>
                  <a:gd name="T16" fmla="*/ 0 w 210"/>
                  <a:gd name="T17" fmla="*/ 0 h 84"/>
                  <a:gd name="T18" fmla="*/ 0 w 210"/>
                  <a:gd name="T19" fmla="*/ 0 h 84"/>
                  <a:gd name="T20" fmla="*/ 0 w 210"/>
                  <a:gd name="T21" fmla="*/ 0 h 84"/>
                  <a:gd name="T22" fmla="*/ 0 w 210"/>
                  <a:gd name="T23" fmla="*/ 0 h 84"/>
                  <a:gd name="T24" fmla="*/ 0 w 210"/>
                  <a:gd name="T25" fmla="*/ 0 h 84"/>
                  <a:gd name="T26" fmla="*/ 0 w 210"/>
                  <a:gd name="T27" fmla="*/ 0 h 84"/>
                  <a:gd name="T28" fmla="*/ 0 w 210"/>
                  <a:gd name="T29" fmla="*/ 0 h 84"/>
                  <a:gd name="T30" fmla="*/ 0 w 210"/>
                  <a:gd name="T31" fmla="*/ 0 h 84"/>
                  <a:gd name="T32" fmla="*/ 0 w 210"/>
                  <a:gd name="T33" fmla="*/ 0 h 84"/>
                  <a:gd name="T34" fmla="*/ 0 w 210"/>
                  <a:gd name="T35" fmla="*/ 0 h 84"/>
                  <a:gd name="T36" fmla="*/ 0 w 210"/>
                  <a:gd name="T37" fmla="*/ 0 h 84"/>
                  <a:gd name="T38" fmla="*/ 0 w 210"/>
                  <a:gd name="T39" fmla="*/ 0 h 84"/>
                  <a:gd name="T40" fmla="*/ 0 w 210"/>
                  <a:gd name="T41" fmla="*/ 0 h 84"/>
                  <a:gd name="T42" fmla="*/ 0 w 210"/>
                  <a:gd name="T43" fmla="*/ 0 h 84"/>
                  <a:gd name="T44" fmla="*/ 0 w 210"/>
                  <a:gd name="T45" fmla="*/ 0 h 84"/>
                  <a:gd name="T46" fmla="*/ 0 w 210"/>
                  <a:gd name="T47" fmla="*/ 0 h 84"/>
                  <a:gd name="T48" fmla="*/ 0 w 210"/>
                  <a:gd name="T49" fmla="*/ 0 h 84"/>
                  <a:gd name="T50" fmla="*/ 0 w 210"/>
                  <a:gd name="T51" fmla="*/ 0 h 84"/>
                  <a:gd name="T52" fmla="*/ 0 w 210"/>
                  <a:gd name="T53" fmla="*/ 0 h 84"/>
                  <a:gd name="T54" fmla="*/ 0 w 210"/>
                  <a:gd name="T55" fmla="*/ 0 h 84"/>
                  <a:gd name="T56" fmla="*/ 0 w 210"/>
                  <a:gd name="T57" fmla="*/ 0 h 84"/>
                  <a:gd name="T58" fmla="*/ 0 w 210"/>
                  <a:gd name="T59" fmla="*/ 0 h 84"/>
                  <a:gd name="T60" fmla="*/ 0 w 210"/>
                  <a:gd name="T61" fmla="*/ 0 h 84"/>
                  <a:gd name="T62" fmla="*/ 0 w 210"/>
                  <a:gd name="T63" fmla="*/ 0 h 84"/>
                  <a:gd name="T64" fmla="*/ 0 w 210"/>
                  <a:gd name="T65" fmla="*/ 0 h 84"/>
                  <a:gd name="T66" fmla="*/ 0 w 210"/>
                  <a:gd name="T67" fmla="*/ 0 h 84"/>
                  <a:gd name="T68" fmla="*/ 0 w 210"/>
                  <a:gd name="T69" fmla="*/ 0 h 84"/>
                  <a:gd name="T70" fmla="*/ 0 w 210"/>
                  <a:gd name="T71" fmla="*/ 0 h 84"/>
                  <a:gd name="T72" fmla="*/ 0 w 210"/>
                  <a:gd name="T73" fmla="*/ 0 h 84"/>
                  <a:gd name="T74" fmla="*/ 0 w 210"/>
                  <a:gd name="T75" fmla="*/ 0 h 84"/>
                  <a:gd name="T76" fmla="*/ 0 w 210"/>
                  <a:gd name="T77" fmla="*/ 0 h 84"/>
                  <a:gd name="T78" fmla="*/ 0 w 210"/>
                  <a:gd name="T79" fmla="*/ 0 h 84"/>
                  <a:gd name="T80" fmla="*/ 0 w 210"/>
                  <a:gd name="T81" fmla="*/ 0 h 84"/>
                  <a:gd name="T82" fmla="*/ 0 w 210"/>
                  <a:gd name="T83" fmla="*/ 0 h 84"/>
                  <a:gd name="T84" fmla="*/ 0 w 210"/>
                  <a:gd name="T85" fmla="*/ 0 h 84"/>
                  <a:gd name="T86" fmla="*/ 0 w 210"/>
                  <a:gd name="T87" fmla="*/ 0 h 84"/>
                  <a:gd name="T88" fmla="*/ 0 w 210"/>
                  <a:gd name="T89" fmla="*/ 0 h 84"/>
                  <a:gd name="T90" fmla="*/ 0 w 210"/>
                  <a:gd name="T91" fmla="*/ 0 h 84"/>
                  <a:gd name="T92" fmla="*/ 0 w 210"/>
                  <a:gd name="T93" fmla="*/ 0 h 84"/>
                  <a:gd name="T94" fmla="*/ 0 w 210"/>
                  <a:gd name="T95" fmla="*/ 0 h 84"/>
                  <a:gd name="T96" fmla="*/ 0 w 210"/>
                  <a:gd name="T97" fmla="*/ 0 h 84"/>
                  <a:gd name="T98" fmla="*/ 0 w 210"/>
                  <a:gd name="T99" fmla="*/ 0 h 84"/>
                  <a:gd name="T100" fmla="*/ 0 w 210"/>
                  <a:gd name="T101" fmla="*/ 0 h 84"/>
                  <a:gd name="T102" fmla="*/ 0 w 210"/>
                  <a:gd name="T103" fmla="*/ 0 h 84"/>
                  <a:gd name="T104" fmla="*/ 0 w 210"/>
                  <a:gd name="T105" fmla="*/ 0 h 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10"/>
                  <a:gd name="T160" fmla="*/ 0 h 84"/>
                  <a:gd name="T161" fmla="*/ 210 w 210"/>
                  <a:gd name="T162" fmla="*/ 84 h 8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10" h="84">
                    <a:moveTo>
                      <a:pt x="17" y="36"/>
                    </a:moveTo>
                    <a:lnTo>
                      <a:pt x="28" y="47"/>
                    </a:lnTo>
                    <a:lnTo>
                      <a:pt x="41" y="56"/>
                    </a:lnTo>
                    <a:lnTo>
                      <a:pt x="53" y="65"/>
                    </a:lnTo>
                    <a:lnTo>
                      <a:pt x="67" y="71"/>
                    </a:lnTo>
                    <a:lnTo>
                      <a:pt x="81" y="77"/>
                    </a:lnTo>
                    <a:lnTo>
                      <a:pt x="96" y="80"/>
                    </a:lnTo>
                    <a:lnTo>
                      <a:pt x="112" y="83"/>
                    </a:lnTo>
                    <a:lnTo>
                      <a:pt x="127" y="84"/>
                    </a:lnTo>
                    <a:lnTo>
                      <a:pt x="134" y="84"/>
                    </a:lnTo>
                    <a:lnTo>
                      <a:pt x="142" y="83"/>
                    </a:lnTo>
                    <a:lnTo>
                      <a:pt x="149" y="83"/>
                    </a:lnTo>
                    <a:lnTo>
                      <a:pt x="156" y="81"/>
                    </a:lnTo>
                    <a:lnTo>
                      <a:pt x="163" y="79"/>
                    </a:lnTo>
                    <a:lnTo>
                      <a:pt x="170" y="78"/>
                    </a:lnTo>
                    <a:lnTo>
                      <a:pt x="176" y="75"/>
                    </a:lnTo>
                    <a:lnTo>
                      <a:pt x="183" y="73"/>
                    </a:lnTo>
                    <a:lnTo>
                      <a:pt x="187" y="69"/>
                    </a:lnTo>
                    <a:lnTo>
                      <a:pt x="190" y="67"/>
                    </a:lnTo>
                    <a:lnTo>
                      <a:pt x="194" y="63"/>
                    </a:lnTo>
                    <a:lnTo>
                      <a:pt x="197" y="61"/>
                    </a:lnTo>
                    <a:lnTo>
                      <a:pt x="200" y="57"/>
                    </a:lnTo>
                    <a:lnTo>
                      <a:pt x="204" y="54"/>
                    </a:lnTo>
                    <a:lnTo>
                      <a:pt x="207" y="50"/>
                    </a:lnTo>
                    <a:lnTo>
                      <a:pt x="210" y="45"/>
                    </a:lnTo>
                    <a:lnTo>
                      <a:pt x="201" y="51"/>
                    </a:lnTo>
                    <a:lnTo>
                      <a:pt x="191" y="57"/>
                    </a:lnTo>
                    <a:lnTo>
                      <a:pt x="181" y="62"/>
                    </a:lnTo>
                    <a:lnTo>
                      <a:pt x="171" y="66"/>
                    </a:lnTo>
                    <a:lnTo>
                      <a:pt x="160" y="69"/>
                    </a:lnTo>
                    <a:lnTo>
                      <a:pt x="149" y="71"/>
                    </a:lnTo>
                    <a:lnTo>
                      <a:pt x="138" y="73"/>
                    </a:lnTo>
                    <a:lnTo>
                      <a:pt x="127" y="73"/>
                    </a:lnTo>
                    <a:lnTo>
                      <a:pt x="118" y="73"/>
                    </a:lnTo>
                    <a:lnTo>
                      <a:pt x="108" y="72"/>
                    </a:lnTo>
                    <a:lnTo>
                      <a:pt x="99" y="71"/>
                    </a:lnTo>
                    <a:lnTo>
                      <a:pt x="89" y="68"/>
                    </a:lnTo>
                    <a:lnTo>
                      <a:pt x="80" y="65"/>
                    </a:lnTo>
                    <a:lnTo>
                      <a:pt x="71" y="62"/>
                    </a:lnTo>
                    <a:lnTo>
                      <a:pt x="63" y="57"/>
                    </a:lnTo>
                    <a:lnTo>
                      <a:pt x="55" y="54"/>
                    </a:lnTo>
                    <a:lnTo>
                      <a:pt x="39" y="43"/>
                    </a:lnTo>
                    <a:lnTo>
                      <a:pt x="25" y="30"/>
                    </a:lnTo>
                    <a:lnTo>
                      <a:pt x="12" y="17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3" y="9"/>
                    </a:lnTo>
                    <a:lnTo>
                      <a:pt x="5" y="14"/>
                    </a:lnTo>
                    <a:lnTo>
                      <a:pt x="7" y="19"/>
                    </a:lnTo>
                    <a:lnTo>
                      <a:pt x="9" y="24"/>
                    </a:lnTo>
                    <a:lnTo>
                      <a:pt x="12" y="27"/>
                    </a:lnTo>
                    <a:lnTo>
                      <a:pt x="14" y="32"/>
                    </a:lnTo>
                    <a:lnTo>
                      <a:pt x="17" y="36"/>
                    </a:lnTo>
                    <a:close/>
                  </a:path>
                </a:pathLst>
              </a:custGeom>
              <a:solidFill>
                <a:srgbClr val="F1AD8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3" name="Freeform 125"/>
              <p:cNvSpPr>
                <a:spLocks/>
              </p:cNvSpPr>
              <p:nvPr/>
            </p:nvSpPr>
            <p:spPr bwMode="auto">
              <a:xfrm>
                <a:off x="1135" y="2677"/>
                <a:ext cx="45" cy="15"/>
              </a:xfrm>
              <a:custGeom>
                <a:avLst/>
                <a:gdLst>
                  <a:gd name="T0" fmla="*/ 0 w 224"/>
                  <a:gd name="T1" fmla="*/ 0 h 95"/>
                  <a:gd name="T2" fmla="*/ 0 w 224"/>
                  <a:gd name="T3" fmla="*/ 0 h 95"/>
                  <a:gd name="T4" fmla="*/ 0 w 224"/>
                  <a:gd name="T5" fmla="*/ 0 h 95"/>
                  <a:gd name="T6" fmla="*/ 0 w 224"/>
                  <a:gd name="T7" fmla="*/ 0 h 95"/>
                  <a:gd name="T8" fmla="*/ 0 w 224"/>
                  <a:gd name="T9" fmla="*/ 0 h 95"/>
                  <a:gd name="T10" fmla="*/ 0 w 224"/>
                  <a:gd name="T11" fmla="*/ 0 h 95"/>
                  <a:gd name="T12" fmla="*/ 0 w 224"/>
                  <a:gd name="T13" fmla="*/ 0 h 95"/>
                  <a:gd name="T14" fmla="*/ 0 w 224"/>
                  <a:gd name="T15" fmla="*/ 0 h 95"/>
                  <a:gd name="T16" fmla="*/ 0 w 224"/>
                  <a:gd name="T17" fmla="*/ 0 h 95"/>
                  <a:gd name="T18" fmla="*/ 0 w 224"/>
                  <a:gd name="T19" fmla="*/ 0 h 95"/>
                  <a:gd name="T20" fmla="*/ 0 w 224"/>
                  <a:gd name="T21" fmla="*/ 0 h 95"/>
                  <a:gd name="T22" fmla="*/ 0 w 224"/>
                  <a:gd name="T23" fmla="*/ 0 h 95"/>
                  <a:gd name="T24" fmla="*/ 0 w 224"/>
                  <a:gd name="T25" fmla="*/ 0 h 95"/>
                  <a:gd name="T26" fmla="*/ 0 w 224"/>
                  <a:gd name="T27" fmla="*/ 0 h 95"/>
                  <a:gd name="T28" fmla="*/ 0 w 224"/>
                  <a:gd name="T29" fmla="*/ 0 h 95"/>
                  <a:gd name="T30" fmla="*/ 0 w 224"/>
                  <a:gd name="T31" fmla="*/ 0 h 95"/>
                  <a:gd name="T32" fmla="*/ 0 w 224"/>
                  <a:gd name="T33" fmla="*/ 0 h 95"/>
                  <a:gd name="T34" fmla="*/ 0 w 224"/>
                  <a:gd name="T35" fmla="*/ 0 h 95"/>
                  <a:gd name="T36" fmla="*/ 0 w 224"/>
                  <a:gd name="T37" fmla="*/ 0 h 95"/>
                  <a:gd name="T38" fmla="*/ 0 w 224"/>
                  <a:gd name="T39" fmla="*/ 0 h 95"/>
                  <a:gd name="T40" fmla="*/ 0 w 224"/>
                  <a:gd name="T41" fmla="*/ 0 h 95"/>
                  <a:gd name="T42" fmla="*/ 0 w 224"/>
                  <a:gd name="T43" fmla="*/ 0 h 95"/>
                  <a:gd name="T44" fmla="*/ 0 w 224"/>
                  <a:gd name="T45" fmla="*/ 0 h 95"/>
                  <a:gd name="T46" fmla="*/ 0 w 224"/>
                  <a:gd name="T47" fmla="*/ 0 h 95"/>
                  <a:gd name="T48" fmla="*/ 0 w 224"/>
                  <a:gd name="T49" fmla="*/ 0 h 95"/>
                  <a:gd name="T50" fmla="*/ 0 w 224"/>
                  <a:gd name="T51" fmla="*/ 0 h 95"/>
                  <a:gd name="T52" fmla="*/ 0 w 224"/>
                  <a:gd name="T53" fmla="*/ 0 h 95"/>
                  <a:gd name="T54" fmla="*/ 0 w 224"/>
                  <a:gd name="T55" fmla="*/ 0 h 95"/>
                  <a:gd name="T56" fmla="*/ 0 w 224"/>
                  <a:gd name="T57" fmla="*/ 0 h 95"/>
                  <a:gd name="T58" fmla="*/ 0 w 224"/>
                  <a:gd name="T59" fmla="*/ 0 h 95"/>
                  <a:gd name="T60" fmla="*/ 0 w 224"/>
                  <a:gd name="T61" fmla="*/ 0 h 95"/>
                  <a:gd name="T62" fmla="*/ 0 w 224"/>
                  <a:gd name="T63" fmla="*/ 0 h 95"/>
                  <a:gd name="T64" fmla="*/ 0 w 224"/>
                  <a:gd name="T65" fmla="*/ 0 h 95"/>
                  <a:gd name="T66" fmla="*/ 0 w 224"/>
                  <a:gd name="T67" fmla="*/ 0 h 95"/>
                  <a:gd name="T68" fmla="*/ 0 w 224"/>
                  <a:gd name="T69" fmla="*/ 0 h 95"/>
                  <a:gd name="T70" fmla="*/ 0 w 224"/>
                  <a:gd name="T71" fmla="*/ 0 h 95"/>
                  <a:gd name="T72" fmla="*/ 0 w 224"/>
                  <a:gd name="T73" fmla="*/ 0 h 95"/>
                  <a:gd name="T74" fmla="*/ 0 w 224"/>
                  <a:gd name="T75" fmla="*/ 0 h 95"/>
                  <a:gd name="T76" fmla="*/ 0 w 224"/>
                  <a:gd name="T77" fmla="*/ 0 h 95"/>
                  <a:gd name="T78" fmla="*/ 0 w 224"/>
                  <a:gd name="T79" fmla="*/ 0 h 95"/>
                  <a:gd name="T80" fmla="*/ 0 w 224"/>
                  <a:gd name="T81" fmla="*/ 0 h 95"/>
                  <a:gd name="T82" fmla="*/ 0 w 224"/>
                  <a:gd name="T83" fmla="*/ 0 h 95"/>
                  <a:gd name="T84" fmla="*/ 0 w 224"/>
                  <a:gd name="T85" fmla="*/ 0 h 95"/>
                  <a:gd name="T86" fmla="*/ 0 w 224"/>
                  <a:gd name="T87" fmla="*/ 0 h 95"/>
                  <a:gd name="T88" fmla="*/ 0 w 224"/>
                  <a:gd name="T89" fmla="*/ 0 h 95"/>
                  <a:gd name="T90" fmla="*/ 0 w 224"/>
                  <a:gd name="T91" fmla="*/ 0 h 95"/>
                  <a:gd name="T92" fmla="*/ 0 w 224"/>
                  <a:gd name="T93" fmla="*/ 0 h 95"/>
                  <a:gd name="T94" fmla="*/ 0 w 224"/>
                  <a:gd name="T95" fmla="*/ 0 h 95"/>
                  <a:gd name="T96" fmla="*/ 0 w 224"/>
                  <a:gd name="T97" fmla="*/ 0 h 95"/>
                  <a:gd name="T98" fmla="*/ 0 w 224"/>
                  <a:gd name="T99" fmla="*/ 0 h 95"/>
                  <a:gd name="T100" fmla="*/ 0 w 224"/>
                  <a:gd name="T101" fmla="*/ 0 h 95"/>
                  <a:gd name="T102" fmla="*/ 0 w 224"/>
                  <a:gd name="T103" fmla="*/ 0 h 95"/>
                  <a:gd name="T104" fmla="*/ 0 w 224"/>
                  <a:gd name="T105" fmla="*/ 0 h 95"/>
                  <a:gd name="T106" fmla="*/ 0 w 224"/>
                  <a:gd name="T107" fmla="*/ 0 h 95"/>
                  <a:gd name="T108" fmla="*/ 0 w 224"/>
                  <a:gd name="T109" fmla="*/ 0 h 95"/>
                  <a:gd name="T110" fmla="*/ 0 w 224"/>
                  <a:gd name="T111" fmla="*/ 0 h 95"/>
                  <a:gd name="T112" fmla="*/ 0 w 224"/>
                  <a:gd name="T113" fmla="*/ 0 h 9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24"/>
                  <a:gd name="T172" fmla="*/ 0 h 95"/>
                  <a:gd name="T173" fmla="*/ 224 w 224"/>
                  <a:gd name="T174" fmla="*/ 95 h 9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24" h="95">
                    <a:moveTo>
                      <a:pt x="12" y="35"/>
                    </a:moveTo>
                    <a:lnTo>
                      <a:pt x="24" y="48"/>
                    </a:lnTo>
                    <a:lnTo>
                      <a:pt x="37" y="60"/>
                    </a:lnTo>
                    <a:lnTo>
                      <a:pt x="50" y="71"/>
                    </a:lnTo>
                    <a:lnTo>
                      <a:pt x="65" y="79"/>
                    </a:lnTo>
                    <a:lnTo>
                      <a:pt x="81" y="86"/>
                    </a:lnTo>
                    <a:lnTo>
                      <a:pt x="97" y="91"/>
                    </a:lnTo>
                    <a:lnTo>
                      <a:pt x="115" y="95"/>
                    </a:lnTo>
                    <a:lnTo>
                      <a:pt x="132" y="95"/>
                    </a:lnTo>
                    <a:lnTo>
                      <a:pt x="142" y="95"/>
                    </a:lnTo>
                    <a:lnTo>
                      <a:pt x="151" y="94"/>
                    </a:lnTo>
                    <a:lnTo>
                      <a:pt x="160" y="92"/>
                    </a:lnTo>
                    <a:lnTo>
                      <a:pt x="169" y="90"/>
                    </a:lnTo>
                    <a:lnTo>
                      <a:pt x="178" y="88"/>
                    </a:lnTo>
                    <a:lnTo>
                      <a:pt x="187" y="84"/>
                    </a:lnTo>
                    <a:lnTo>
                      <a:pt x="195" y="80"/>
                    </a:lnTo>
                    <a:lnTo>
                      <a:pt x="203" y="77"/>
                    </a:lnTo>
                    <a:lnTo>
                      <a:pt x="206" y="73"/>
                    </a:lnTo>
                    <a:lnTo>
                      <a:pt x="209" y="70"/>
                    </a:lnTo>
                    <a:lnTo>
                      <a:pt x="212" y="67"/>
                    </a:lnTo>
                    <a:lnTo>
                      <a:pt x="214" y="64"/>
                    </a:lnTo>
                    <a:lnTo>
                      <a:pt x="217" y="60"/>
                    </a:lnTo>
                    <a:lnTo>
                      <a:pt x="219" y="56"/>
                    </a:lnTo>
                    <a:lnTo>
                      <a:pt x="222" y="53"/>
                    </a:lnTo>
                    <a:lnTo>
                      <a:pt x="224" y="49"/>
                    </a:lnTo>
                    <a:lnTo>
                      <a:pt x="214" y="56"/>
                    </a:lnTo>
                    <a:lnTo>
                      <a:pt x="204" y="64"/>
                    </a:lnTo>
                    <a:lnTo>
                      <a:pt x="193" y="70"/>
                    </a:lnTo>
                    <a:lnTo>
                      <a:pt x="181" y="76"/>
                    </a:lnTo>
                    <a:lnTo>
                      <a:pt x="170" y="79"/>
                    </a:lnTo>
                    <a:lnTo>
                      <a:pt x="157" y="82"/>
                    </a:lnTo>
                    <a:lnTo>
                      <a:pt x="145" y="84"/>
                    </a:lnTo>
                    <a:lnTo>
                      <a:pt x="132" y="84"/>
                    </a:lnTo>
                    <a:lnTo>
                      <a:pt x="122" y="84"/>
                    </a:lnTo>
                    <a:lnTo>
                      <a:pt x="112" y="83"/>
                    </a:lnTo>
                    <a:lnTo>
                      <a:pt x="101" y="82"/>
                    </a:lnTo>
                    <a:lnTo>
                      <a:pt x="92" y="78"/>
                    </a:lnTo>
                    <a:lnTo>
                      <a:pt x="82" y="76"/>
                    </a:lnTo>
                    <a:lnTo>
                      <a:pt x="73" y="71"/>
                    </a:lnTo>
                    <a:lnTo>
                      <a:pt x="64" y="67"/>
                    </a:lnTo>
                    <a:lnTo>
                      <a:pt x="56" y="61"/>
                    </a:lnTo>
                    <a:lnTo>
                      <a:pt x="47" y="55"/>
                    </a:lnTo>
                    <a:lnTo>
                      <a:pt x="40" y="49"/>
                    </a:lnTo>
                    <a:lnTo>
                      <a:pt x="32" y="42"/>
                    </a:lnTo>
                    <a:lnTo>
                      <a:pt x="25" y="35"/>
                    </a:lnTo>
                    <a:lnTo>
                      <a:pt x="18" y="28"/>
                    </a:lnTo>
                    <a:lnTo>
                      <a:pt x="12" y="19"/>
                    </a:lnTo>
                    <a:lnTo>
                      <a:pt x="6" y="10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10"/>
                    </a:lnTo>
                    <a:lnTo>
                      <a:pt x="4" y="13"/>
                    </a:lnTo>
                    <a:lnTo>
                      <a:pt x="5" y="18"/>
                    </a:lnTo>
                    <a:lnTo>
                      <a:pt x="7" y="23"/>
                    </a:lnTo>
                    <a:lnTo>
                      <a:pt x="8" y="26"/>
                    </a:lnTo>
                    <a:lnTo>
                      <a:pt x="10" y="30"/>
                    </a:lnTo>
                    <a:lnTo>
                      <a:pt x="12" y="35"/>
                    </a:lnTo>
                    <a:close/>
                  </a:path>
                </a:pathLst>
              </a:custGeom>
              <a:solidFill>
                <a:srgbClr val="F2AF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4" name="Freeform 126"/>
              <p:cNvSpPr>
                <a:spLocks/>
              </p:cNvSpPr>
              <p:nvPr/>
            </p:nvSpPr>
            <p:spPr bwMode="auto">
              <a:xfrm>
                <a:off x="1135" y="2674"/>
                <a:ext cx="47" cy="18"/>
              </a:xfrm>
              <a:custGeom>
                <a:avLst/>
                <a:gdLst>
                  <a:gd name="T0" fmla="*/ 0 w 235"/>
                  <a:gd name="T1" fmla="*/ 0 h 106"/>
                  <a:gd name="T2" fmla="*/ 0 w 235"/>
                  <a:gd name="T3" fmla="*/ 0 h 106"/>
                  <a:gd name="T4" fmla="*/ 0 w 235"/>
                  <a:gd name="T5" fmla="*/ 0 h 106"/>
                  <a:gd name="T6" fmla="*/ 0 w 235"/>
                  <a:gd name="T7" fmla="*/ 0 h 106"/>
                  <a:gd name="T8" fmla="*/ 0 w 235"/>
                  <a:gd name="T9" fmla="*/ 0 h 106"/>
                  <a:gd name="T10" fmla="*/ 0 w 235"/>
                  <a:gd name="T11" fmla="*/ 0 h 106"/>
                  <a:gd name="T12" fmla="*/ 0 w 235"/>
                  <a:gd name="T13" fmla="*/ 0 h 106"/>
                  <a:gd name="T14" fmla="*/ 0 w 235"/>
                  <a:gd name="T15" fmla="*/ 0 h 106"/>
                  <a:gd name="T16" fmla="*/ 0 w 235"/>
                  <a:gd name="T17" fmla="*/ 0 h 106"/>
                  <a:gd name="T18" fmla="*/ 0 w 235"/>
                  <a:gd name="T19" fmla="*/ 0 h 106"/>
                  <a:gd name="T20" fmla="*/ 0 w 235"/>
                  <a:gd name="T21" fmla="*/ 0 h 106"/>
                  <a:gd name="T22" fmla="*/ 0 w 235"/>
                  <a:gd name="T23" fmla="*/ 0 h 106"/>
                  <a:gd name="T24" fmla="*/ 0 w 235"/>
                  <a:gd name="T25" fmla="*/ 0 h 106"/>
                  <a:gd name="T26" fmla="*/ 0 w 235"/>
                  <a:gd name="T27" fmla="*/ 0 h 106"/>
                  <a:gd name="T28" fmla="*/ 0 w 235"/>
                  <a:gd name="T29" fmla="*/ 0 h 106"/>
                  <a:gd name="T30" fmla="*/ 0 w 235"/>
                  <a:gd name="T31" fmla="*/ 0 h 106"/>
                  <a:gd name="T32" fmla="*/ 0 w 235"/>
                  <a:gd name="T33" fmla="*/ 0 h 106"/>
                  <a:gd name="T34" fmla="*/ 0 w 235"/>
                  <a:gd name="T35" fmla="*/ 0 h 106"/>
                  <a:gd name="T36" fmla="*/ 0 w 235"/>
                  <a:gd name="T37" fmla="*/ 0 h 106"/>
                  <a:gd name="T38" fmla="*/ 0 w 235"/>
                  <a:gd name="T39" fmla="*/ 0 h 106"/>
                  <a:gd name="T40" fmla="*/ 0 w 235"/>
                  <a:gd name="T41" fmla="*/ 0 h 106"/>
                  <a:gd name="T42" fmla="*/ 0 w 235"/>
                  <a:gd name="T43" fmla="*/ 0 h 106"/>
                  <a:gd name="T44" fmla="*/ 0 w 235"/>
                  <a:gd name="T45" fmla="*/ 0 h 106"/>
                  <a:gd name="T46" fmla="*/ 0 w 235"/>
                  <a:gd name="T47" fmla="*/ 0 h 106"/>
                  <a:gd name="T48" fmla="*/ 0 w 235"/>
                  <a:gd name="T49" fmla="*/ 0 h 106"/>
                  <a:gd name="T50" fmla="*/ 0 w 235"/>
                  <a:gd name="T51" fmla="*/ 0 h 106"/>
                  <a:gd name="T52" fmla="*/ 0 w 235"/>
                  <a:gd name="T53" fmla="*/ 0 h 106"/>
                  <a:gd name="T54" fmla="*/ 0 w 235"/>
                  <a:gd name="T55" fmla="*/ 0 h 106"/>
                  <a:gd name="T56" fmla="*/ 0 w 235"/>
                  <a:gd name="T57" fmla="*/ 0 h 106"/>
                  <a:gd name="T58" fmla="*/ 0 w 235"/>
                  <a:gd name="T59" fmla="*/ 0 h 106"/>
                  <a:gd name="T60" fmla="*/ 0 w 235"/>
                  <a:gd name="T61" fmla="*/ 0 h 106"/>
                  <a:gd name="T62" fmla="*/ 0 w 235"/>
                  <a:gd name="T63" fmla="*/ 0 h 106"/>
                  <a:gd name="T64" fmla="*/ 0 w 235"/>
                  <a:gd name="T65" fmla="*/ 0 h 106"/>
                  <a:gd name="T66" fmla="*/ 0 w 235"/>
                  <a:gd name="T67" fmla="*/ 0 h 10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5"/>
                  <a:gd name="T103" fmla="*/ 0 h 106"/>
                  <a:gd name="T104" fmla="*/ 235 w 235"/>
                  <a:gd name="T105" fmla="*/ 106 h 10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5" h="106">
                    <a:moveTo>
                      <a:pt x="8" y="33"/>
                    </a:moveTo>
                    <a:lnTo>
                      <a:pt x="20" y="50"/>
                    </a:lnTo>
                    <a:lnTo>
                      <a:pt x="33" y="63"/>
                    </a:lnTo>
                    <a:lnTo>
                      <a:pt x="47" y="76"/>
                    </a:lnTo>
                    <a:lnTo>
                      <a:pt x="63" y="87"/>
                    </a:lnTo>
                    <a:lnTo>
                      <a:pt x="71" y="90"/>
                    </a:lnTo>
                    <a:lnTo>
                      <a:pt x="79" y="95"/>
                    </a:lnTo>
                    <a:lnTo>
                      <a:pt x="88" y="98"/>
                    </a:lnTo>
                    <a:lnTo>
                      <a:pt x="97" y="101"/>
                    </a:lnTo>
                    <a:lnTo>
                      <a:pt x="107" y="104"/>
                    </a:lnTo>
                    <a:lnTo>
                      <a:pt x="116" y="105"/>
                    </a:lnTo>
                    <a:lnTo>
                      <a:pt x="126" y="106"/>
                    </a:lnTo>
                    <a:lnTo>
                      <a:pt x="135" y="106"/>
                    </a:lnTo>
                    <a:lnTo>
                      <a:pt x="146" y="106"/>
                    </a:lnTo>
                    <a:lnTo>
                      <a:pt x="157" y="104"/>
                    </a:lnTo>
                    <a:lnTo>
                      <a:pt x="168" y="102"/>
                    </a:lnTo>
                    <a:lnTo>
                      <a:pt x="179" y="99"/>
                    </a:lnTo>
                    <a:lnTo>
                      <a:pt x="189" y="95"/>
                    </a:lnTo>
                    <a:lnTo>
                      <a:pt x="199" y="90"/>
                    </a:lnTo>
                    <a:lnTo>
                      <a:pt x="209" y="84"/>
                    </a:lnTo>
                    <a:lnTo>
                      <a:pt x="218" y="78"/>
                    </a:lnTo>
                    <a:lnTo>
                      <a:pt x="220" y="76"/>
                    </a:lnTo>
                    <a:lnTo>
                      <a:pt x="222" y="72"/>
                    </a:lnTo>
                    <a:lnTo>
                      <a:pt x="224" y="70"/>
                    </a:lnTo>
                    <a:lnTo>
                      <a:pt x="226" y="66"/>
                    </a:lnTo>
                    <a:lnTo>
                      <a:pt x="228" y="63"/>
                    </a:lnTo>
                    <a:lnTo>
                      <a:pt x="231" y="59"/>
                    </a:lnTo>
                    <a:lnTo>
                      <a:pt x="233" y="57"/>
                    </a:lnTo>
                    <a:lnTo>
                      <a:pt x="235" y="53"/>
                    </a:lnTo>
                    <a:lnTo>
                      <a:pt x="235" y="52"/>
                    </a:lnTo>
                    <a:lnTo>
                      <a:pt x="235" y="51"/>
                    </a:lnTo>
                    <a:lnTo>
                      <a:pt x="224" y="62"/>
                    </a:lnTo>
                    <a:lnTo>
                      <a:pt x="213" y="70"/>
                    </a:lnTo>
                    <a:lnTo>
                      <a:pt x="201" y="77"/>
                    </a:lnTo>
                    <a:lnTo>
                      <a:pt x="189" y="83"/>
                    </a:lnTo>
                    <a:lnTo>
                      <a:pt x="176" y="88"/>
                    </a:lnTo>
                    <a:lnTo>
                      <a:pt x="163" y="92"/>
                    </a:lnTo>
                    <a:lnTo>
                      <a:pt x="149" y="94"/>
                    </a:lnTo>
                    <a:lnTo>
                      <a:pt x="135" y="95"/>
                    </a:lnTo>
                    <a:lnTo>
                      <a:pt x="124" y="95"/>
                    </a:lnTo>
                    <a:lnTo>
                      <a:pt x="114" y="94"/>
                    </a:lnTo>
                    <a:lnTo>
                      <a:pt x="103" y="92"/>
                    </a:lnTo>
                    <a:lnTo>
                      <a:pt x="93" y="88"/>
                    </a:lnTo>
                    <a:lnTo>
                      <a:pt x="83" y="84"/>
                    </a:lnTo>
                    <a:lnTo>
                      <a:pt x="73" y="80"/>
                    </a:lnTo>
                    <a:lnTo>
                      <a:pt x="64" y="75"/>
                    </a:lnTo>
                    <a:lnTo>
                      <a:pt x="55" y="69"/>
                    </a:lnTo>
                    <a:lnTo>
                      <a:pt x="47" y="63"/>
                    </a:lnTo>
                    <a:lnTo>
                      <a:pt x="39" y="56"/>
                    </a:lnTo>
                    <a:lnTo>
                      <a:pt x="31" y="47"/>
                    </a:lnTo>
                    <a:lnTo>
                      <a:pt x="24" y="39"/>
                    </a:lnTo>
                    <a:lnTo>
                      <a:pt x="17" y="30"/>
                    </a:lnTo>
                    <a:lnTo>
                      <a:pt x="11" y="21"/>
                    </a:lnTo>
                    <a:lnTo>
                      <a:pt x="6" y="11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9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4" y="21"/>
                    </a:lnTo>
                    <a:lnTo>
                      <a:pt x="5" y="26"/>
                    </a:lnTo>
                    <a:lnTo>
                      <a:pt x="7" y="29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F2B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5" name="Freeform 127"/>
              <p:cNvSpPr>
                <a:spLocks/>
              </p:cNvSpPr>
              <p:nvPr/>
            </p:nvSpPr>
            <p:spPr bwMode="auto">
              <a:xfrm>
                <a:off x="1134" y="2672"/>
                <a:ext cx="49" cy="19"/>
              </a:xfrm>
              <a:custGeom>
                <a:avLst/>
                <a:gdLst>
                  <a:gd name="T0" fmla="*/ 0 w 242"/>
                  <a:gd name="T1" fmla="*/ 0 h 114"/>
                  <a:gd name="T2" fmla="*/ 0 w 242"/>
                  <a:gd name="T3" fmla="*/ 0 h 114"/>
                  <a:gd name="T4" fmla="*/ 0 w 242"/>
                  <a:gd name="T5" fmla="*/ 0 h 114"/>
                  <a:gd name="T6" fmla="*/ 0 w 242"/>
                  <a:gd name="T7" fmla="*/ 0 h 114"/>
                  <a:gd name="T8" fmla="*/ 0 w 242"/>
                  <a:gd name="T9" fmla="*/ 0 h 114"/>
                  <a:gd name="T10" fmla="*/ 0 w 242"/>
                  <a:gd name="T11" fmla="*/ 0 h 114"/>
                  <a:gd name="T12" fmla="*/ 0 w 242"/>
                  <a:gd name="T13" fmla="*/ 0 h 114"/>
                  <a:gd name="T14" fmla="*/ 0 w 242"/>
                  <a:gd name="T15" fmla="*/ 0 h 114"/>
                  <a:gd name="T16" fmla="*/ 0 w 242"/>
                  <a:gd name="T17" fmla="*/ 0 h 114"/>
                  <a:gd name="T18" fmla="*/ 0 w 242"/>
                  <a:gd name="T19" fmla="*/ 0 h 114"/>
                  <a:gd name="T20" fmla="*/ 0 w 242"/>
                  <a:gd name="T21" fmla="*/ 0 h 114"/>
                  <a:gd name="T22" fmla="*/ 0 w 242"/>
                  <a:gd name="T23" fmla="*/ 0 h 114"/>
                  <a:gd name="T24" fmla="*/ 0 w 242"/>
                  <a:gd name="T25" fmla="*/ 0 h 114"/>
                  <a:gd name="T26" fmla="*/ 0 w 242"/>
                  <a:gd name="T27" fmla="*/ 0 h 114"/>
                  <a:gd name="T28" fmla="*/ 0 w 242"/>
                  <a:gd name="T29" fmla="*/ 0 h 114"/>
                  <a:gd name="T30" fmla="*/ 0 w 242"/>
                  <a:gd name="T31" fmla="*/ 0 h 114"/>
                  <a:gd name="T32" fmla="*/ 0 w 242"/>
                  <a:gd name="T33" fmla="*/ 0 h 114"/>
                  <a:gd name="T34" fmla="*/ 0 w 242"/>
                  <a:gd name="T35" fmla="*/ 0 h 114"/>
                  <a:gd name="T36" fmla="*/ 0 w 242"/>
                  <a:gd name="T37" fmla="*/ 0 h 114"/>
                  <a:gd name="T38" fmla="*/ 0 w 242"/>
                  <a:gd name="T39" fmla="*/ 0 h 114"/>
                  <a:gd name="T40" fmla="*/ 0 w 242"/>
                  <a:gd name="T41" fmla="*/ 0 h 114"/>
                  <a:gd name="T42" fmla="*/ 0 w 242"/>
                  <a:gd name="T43" fmla="*/ 0 h 114"/>
                  <a:gd name="T44" fmla="*/ 0 w 242"/>
                  <a:gd name="T45" fmla="*/ 0 h 114"/>
                  <a:gd name="T46" fmla="*/ 0 w 242"/>
                  <a:gd name="T47" fmla="*/ 0 h 114"/>
                  <a:gd name="T48" fmla="*/ 0 w 242"/>
                  <a:gd name="T49" fmla="*/ 0 h 114"/>
                  <a:gd name="T50" fmla="*/ 0 w 242"/>
                  <a:gd name="T51" fmla="*/ 0 h 114"/>
                  <a:gd name="T52" fmla="*/ 0 w 242"/>
                  <a:gd name="T53" fmla="*/ 0 h 114"/>
                  <a:gd name="T54" fmla="*/ 0 w 242"/>
                  <a:gd name="T55" fmla="*/ 0 h 114"/>
                  <a:gd name="T56" fmla="*/ 0 w 242"/>
                  <a:gd name="T57" fmla="*/ 0 h 114"/>
                  <a:gd name="T58" fmla="*/ 0 w 242"/>
                  <a:gd name="T59" fmla="*/ 0 h 114"/>
                  <a:gd name="T60" fmla="*/ 0 w 242"/>
                  <a:gd name="T61" fmla="*/ 0 h 114"/>
                  <a:gd name="T62" fmla="*/ 0 w 242"/>
                  <a:gd name="T63" fmla="*/ 0 h 114"/>
                  <a:gd name="T64" fmla="*/ 0 w 242"/>
                  <a:gd name="T65" fmla="*/ 0 h 114"/>
                  <a:gd name="T66" fmla="*/ 0 w 242"/>
                  <a:gd name="T67" fmla="*/ 0 h 114"/>
                  <a:gd name="T68" fmla="*/ 0 w 242"/>
                  <a:gd name="T69" fmla="*/ 0 h 114"/>
                  <a:gd name="T70" fmla="*/ 0 w 242"/>
                  <a:gd name="T71" fmla="*/ 0 h 11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42"/>
                  <a:gd name="T109" fmla="*/ 0 h 114"/>
                  <a:gd name="T110" fmla="*/ 242 w 242"/>
                  <a:gd name="T111" fmla="*/ 114 h 11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42" h="114">
                    <a:moveTo>
                      <a:pt x="4" y="30"/>
                    </a:moveTo>
                    <a:lnTo>
                      <a:pt x="10" y="40"/>
                    </a:lnTo>
                    <a:lnTo>
                      <a:pt x="16" y="49"/>
                    </a:lnTo>
                    <a:lnTo>
                      <a:pt x="22" y="58"/>
                    </a:lnTo>
                    <a:lnTo>
                      <a:pt x="29" y="65"/>
                    </a:lnTo>
                    <a:lnTo>
                      <a:pt x="36" y="72"/>
                    </a:lnTo>
                    <a:lnTo>
                      <a:pt x="44" y="79"/>
                    </a:lnTo>
                    <a:lnTo>
                      <a:pt x="51" y="85"/>
                    </a:lnTo>
                    <a:lnTo>
                      <a:pt x="60" y="91"/>
                    </a:lnTo>
                    <a:lnTo>
                      <a:pt x="68" y="97"/>
                    </a:lnTo>
                    <a:lnTo>
                      <a:pt x="77" y="101"/>
                    </a:lnTo>
                    <a:lnTo>
                      <a:pt x="86" y="106"/>
                    </a:lnTo>
                    <a:lnTo>
                      <a:pt x="96" y="108"/>
                    </a:lnTo>
                    <a:lnTo>
                      <a:pt x="105" y="112"/>
                    </a:lnTo>
                    <a:lnTo>
                      <a:pt x="116" y="113"/>
                    </a:lnTo>
                    <a:lnTo>
                      <a:pt x="126" y="114"/>
                    </a:lnTo>
                    <a:lnTo>
                      <a:pt x="136" y="114"/>
                    </a:lnTo>
                    <a:lnTo>
                      <a:pt x="149" y="114"/>
                    </a:lnTo>
                    <a:lnTo>
                      <a:pt x="161" y="112"/>
                    </a:lnTo>
                    <a:lnTo>
                      <a:pt x="174" y="109"/>
                    </a:lnTo>
                    <a:lnTo>
                      <a:pt x="185" y="106"/>
                    </a:lnTo>
                    <a:lnTo>
                      <a:pt x="197" y="100"/>
                    </a:lnTo>
                    <a:lnTo>
                      <a:pt x="208" y="94"/>
                    </a:lnTo>
                    <a:lnTo>
                      <a:pt x="218" y="86"/>
                    </a:lnTo>
                    <a:lnTo>
                      <a:pt x="228" y="79"/>
                    </a:lnTo>
                    <a:lnTo>
                      <a:pt x="229" y="78"/>
                    </a:lnTo>
                    <a:lnTo>
                      <a:pt x="230" y="76"/>
                    </a:lnTo>
                    <a:lnTo>
                      <a:pt x="232" y="74"/>
                    </a:lnTo>
                    <a:lnTo>
                      <a:pt x="232" y="73"/>
                    </a:lnTo>
                    <a:lnTo>
                      <a:pt x="233" y="72"/>
                    </a:lnTo>
                    <a:lnTo>
                      <a:pt x="234" y="70"/>
                    </a:lnTo>
                    <a:lnTo>
                      <a:pt x="235" y="68"/>
                    </a:lnTo>
                    <a:lnTo>
                      <a:pt x="236" y="67"/>
                    </a:lnTo>
                    <a:lnTo>
                      <a:pt x="237" y="65"/>
                    </a:lnTo>
                    <a:lnTo>
                      <a:pt x="237" y="64"/>
                    </a:lnTo>
                    <a:lnTo>
                      <a:pt x="238" y="61"/>
                    </a:lnTo>
                    <a:lnTo>
                      <a:pt x="239" y="59"/>
                    </a:lnTo>
                    <a:lnTo>
                      <a:pt x="240" y="58"/>
                    </a:lnTo>
                    <a:lnTo>
                      <a:pt x="241" y="55"/>
                    </a:lnTo>
                    <a:lnTo>
                      <a:pt x="241" y="54"/>
                    </a:lnTo>
                    <a:lnTo>
                      <a:pt x="242" y="52"/>
                    </a:lnTo>
                    <a:lnTo>
                      <a:pt x="230" y="64"/>
                    </a:lnTo>
                    <a:lnTo>
                      <a:pt x="219" y="73"/>
                    </a:lnTo>
                    <a:lnTo>
                      <a:pt x="207" y="83"/>
                    </a:lnTo>
                    <a:lnTo>
                      <a:pt x="194" y="90"/>
                    </a:lnTo>
                    <a:lnTo>
                      <a:pt x="180" y="96"/>
                    </a:lnTo>
                    <a:lnTo>
                      <a:pt x="166" y="100"/>
                    </a:lnTo>
                    <a:lnTo>
                      <a:pt x="151" y="103"/>
                    </a:lnTo>
                    <a:lnTo>
                      <a:pt x="136" y="103"/>
                    </a:lnTo>
                    <a:lnTo>
                      <a:pt x="125" y="103"/>
                    </a:lnTo>
                    <a:lnTo>
                      <a:pt x="114" y="102"/>
                    </a:lnTo>
                    <a:lnTo>
                      <a:pt x="102" y="100"/>
                    </a:lnTo>
                    <a:lnTo>
                      <a:pt x="92" y="96"/>
                    </a:lnTo>
                    <a:lnTo>
                      <a:pt x="82" y="92"/>
                    </a:lnTo>
                    <a:lnTo>
                      <a:pt x="72" y="88"/>
                    </a:lnTo>
                    <a:lnTo>
                      <a:pt x="63" y="82"/>
                    </a:lnTo>
                    <a:lnTo>
                      <a:pt x="54" y="74"/>
                    </a:lnTo>
                    <a:lnTo>
                      <a:pt x="45" y="67"/>
                    </a:lnTo>
                    <a:lnTo>
                      <a:pt x="37" y="60"/>
                    </a:lnTo>
                    <a:lnTo>
                      <a:pt x="30" y="52"/>
                    </a:lnTo>
                    <a:lnTo>
                      <a:pt x="23" y="42"/>
                    </a:lnTo>
                    <a:lnTo>
                      <a:pt x="16" y="32"/>
                    </a:lnTo>
                    <a:lnTo>
                      <a:pt x="10" y="22"/>
                    </a:lnTo>
                    <a:lnTo>
                      <a:pt x="5" y="11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11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4" y="30"/>
                    </a:lnTo>
                    <a:close/>
                  </a:path>
                </a:pathLst>
              </a:custGeom>
              <a:solidFill>
                <a:srgbClr val="F2B4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6" name="Freeform 128"/>
              <p:cNvSpPr>
                <a:spLocks/>
              </p:cNvSpPr>
              <p:nvPr/>
            </p:nvSpPr>
            <p:spPr bwMode="auto">
              <a:xfrm>
                <a:off x="1134" y="2669"/>
                <a:ext cx="50" cy="21"/>
              </a:xfrm>
              <a:custGeom>
                <a:avLst/>
                <a:gdLst>
                  <a:gd name="T0" fmla="*/ 0 w 246"/>
                  <a:gd name="T1" fmla="*/ 0 h 123"/>
                  <a:gd name="T2" fmla="*/ 0 w 246"/>
                  <a:gd name="T3" fmla="*/ 0 h 123"/>
                  <a:gd name="T4" fmla="*/ 0 w 246"/>
                  <a:gd name="T5" fmla="*/ 0 h 123"/>
                  <a:gd name="T6" fmla="*/ 0 w 246"/>
                  <a:gd name="T7" fmla="*/ 0 h 123"/>
                  <a:gd name="T8" fmla="*/ 0 w 246"/>
                  <a:gd name="T9" fmla="*/ 0 h 123"/>
                  <a:gd name="T10" fmla="*/ 0 w 246"/>
                  <a:gd name="T11" fmla="*/ 0 h 123"/>
                  <a:gd name="T12" fmla="*/ 0 w 246"/>
                  <a:gd name="T13" fmla="*/ 0 h 123"/>
                  <a:gd name="T14" fmla="*/ 0 w 246"/>
                  <a:gd name="T15" fmla="*/ 0 h 123"/>
                  <a:gd name="T16" fmla="*/ 0 w 246"/>
                  <a:gd name="T17" fmla="*/ 0 h 123"/>
                  <a:gd name="T18" fmla="*/ 0 w 246"/>
                  <a:gd name="T19" fmla="*/ 0 h 123"/>
                  <a:gd name="T20" fmla="*/ 0 w 246"/>
                  <a:gd name="T21" fmla="*/ 0 h 123"/>
                  <a:gd name="T22" fmla="*/ 0 w 246"/>
                  <a:gd name="T23" fmla="*/ 0 h 123"/>
                  <a:gd name="T24" fmla="*/ 0 w 246"/>
                  <a:gd name="T25" fmla="*/ 0 h 123"/>
                  <a:gd name="T26" fmla="*/ 0 w 246"/>
                  <a:gd name="T27" fmla="*/ 0 h 123"/>
                  <a:gd name="T28" fmla="*/ 0 w 246"/>
                  <a:gd name="T29" fmla="*/ 0 h 123"/>
                  <a:gd name="T30" fmla="*/ 0 w 246"/>
                  <a:gd name="T31" fmla="*/ 0 h 123"/>
                  <a:gd name="T32" fmla="*/ 0 w 246"/>
                  <a:gd name="T33" fmla="*/ 0 h 123"/>
                  <a:gd name="T34" fmla="*/ 0 w 246"/>
                  <a:gd name="T35" fmla="*/ 0 h 123"/>
                  <a:gd name="T36" fmla="*/ 0 w 246"/>
                  <a:gd name="T37" fmla="*/ 0 h 123"/>
                  <a:gd name="T38" fmla="*/ 0 w 246"/>
                  <a:gd name="T39" fmla="*/ 0 h 123"/>
                  <a:gd name="T40" fmla="*/ 0 w 246"/>
                  <a:gd name="T41" fmla="*/ 0 h 123"/>
                  <a:gd name="T42" fmla="*/ 0 w 246"/>
                  <a:gd name="T43" fmla="*/ 0 h 123"/>
                  <a:gd name="T44" fmla="*/ 0 w 246"/>
                  <a:gd name="T45" fmla="*/ 0 h 123"/>
                  <a:gd name="T46" fmla="*/ 0 w 246"/>
                  <a:gd name="T47" fmla="*/ 0 h 123"/>
                  <a:gd name="T48" fmla="*/ 0 w 246"/>
                  <a:gd name="T49" fmla="*/ 0 h 123"/>
                  <a:gd name="T50" fmla="*/ 0 w 246"/>
                  <a:gd name="T51" fmla="*/ 0 h 123"/>
                  <a:gd name="T52" fmla="*/ 0 w 246"/>
                  <a:gd name="T53" fmla="*/ 0 h 123"/>
                  <a:gd name="T54" fmla="*/ 0 w 246"/>
                  <a:gd name="T55" fmla="*/ 0 h 123"/>
                  <a:gd name="T56" fmla="*/ 0 w 246"/>
                  <a:gd name="T57" fmla="*/ 0 h 123"/>
                  <a:gd name="T58" fmla="*/ 0 w 246"/>
                  <a:gd name="T59" fmla="*/ 0 h 123"/>
                  <a:gd name="T60" fmla="*/ 0 w 246"/>
                  <a:gd name="T61" fmla="*/ 0 h 123"/>
                  <a:gd name="T62" fmla="*/ 0 w 246"/>
                  <a:gd name="T63" fmla="*/ 0 h 12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6"/>
                  <a:gd name="T97" fmla="*/ 0 h 123"/>
                  <a:gd name="T98" fmla="*/ 246 w 246"/>
                  <a:gd name="T99" fmla="*/ 123 h 12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6" h="123">
                    <a:moveTo>
                      <a:pt x="1" y="28"/>
                    </a:moveTo>
                    <a:lnTo>
                      <a:pt x="7" y="39"/>
                    </a:lnTo>
                    <a:lnTo>
                      <a:pt x="12" y="49"/>
                    </a:lnTo>
                    <a:lnTo>
                      <a:pt x="18" y="58"/>
                    </a:lnTo>
                    <a:lnTo>
                      <a:pt x="25" y="67"/>
                    </a:lnTo>
                    <a:lnTo>
                      <a:pt x="32" y="75"/>
                    </a:lnTo>
                    <a:lnTo>
                      <a:pt x="40" y="84"/>
                    </a:lnTo>
                    <a:lnTo>
                      <a:pt x="48" y="91"/>
                    </a:lnTo>
                    <a:lnTo>
                      <a:pt x="56" y="97"/>
                    </a:lnTo>
                    <a:lnTo>
                      <a:pt x="65" y="103"/>
                    </a:lnTo>
                    <a:lnTo>
                      <a:pt x="74" y="108"/>
                    </a:lnTo>
                    <a:lnTo>
                      <a:pt x="84" y="112"/>
                    </a:lnTo>
                    <a:lnTo>
                      <a:pt x="94" y="116"/>
                    </a:lnTo>
                    <a:lnTo>
                      <a:pt x="104" y="120"/>
                    </a:lnTo>
                    <a:lnTo>
                      <a:pt x="115" y="122"/>
                    </a:lnTo>
                    <a:lnTo>
                      <a:pt x="125" y="123"/>
                    </a:lnTo>
                    <a:lnTo>
                      <a:pt x="136" y="123"/>
                    </a:lnTo>
                    <a:lnTo>
                      <a:pt x="150" y="122"/>
                    </a:lnTo>
                    <a:lnTo>
                      <a:pt x="164" y="120"/>
                    </a:lnTo>
                    <a:lnTo>
                      <a:pt x="177" y="116"/>
                    </a:lnTo>
                    <a:lnTo>
                      <a:pt x="190" y="111"/>
                    </a:lnTo>
                    <a:lnTo>
                      <a:pt x="202" y="105"/>
                    </a:lnTo>
                    <a:lnTo>
                      <a:pt x="214" y="98"/>
                    </a:lnTo>
                    <a:lnTo>
                      <a:pt x="225" y="90"/>
                    </a:lnTo>
                    <a:lnTo>
                      <a:pt x="236" y="79"/>
                    </a:lnTo>
                    <a:lnTo>
                      <a:pt x="238" y="76"/>
                    </a:lnTo>
                    <a:lnTo>
                      <a:pt x="239" y="73"/>
                    </a:lnTo>
                    <a:lnTo>
                      <a:pt x="241" y="69"/>
                    </a:lnTo>
                    <a:lnTo>
                      <a:pt x="242" y="66"/>
                    </a:lnTo>
                    <a:lnTo>
                      <a:pt x="243" y="62"/>
                    </a:lnTo>
                    <a:lnTo>
                      <a:pt x="244" y="60"/>
                    </a:lnTo>
                    <a:lnTo>
                      <a:pt x="245" y="56"/>
                    </a:lnTo>
                    <a:lnTo>
                      <a:pt x="246" y="52"/>
                    </a:lnTo>
                    <a:lnTo>
                      <a:pt x="236" y="66"/>
                    </a:lnTo>
                    <a:lnTo>
                      <a:pt x="223" y="78"/>
                    </a:lnTo>
                    <a:lnTo>
                      <a:pt x="211" y="87"/>
                    </a:lnTo>
                    <a:lnTo>
                      <a:pt x="197" y="96"/>
                    </a:lnTo>
                    <a:lnTo>
                      <a:pt x="183" y="103"/>
                    </a:lnTo>
                    <a:lnTo>
                      <a:pt x="168" y="108"/>
                    </a:lnTo>
                    <a:lnTo>
                      <a:pt x="152" y="111"/>
                    </a:lnTo>
                    <a:lnTo>
                      <a:pt x="136" y="112"/>
                    </a:lnTo>
                    <a:lnTo>
                      <a:pt x="125" y="112"/>
                    </a:lnTo>
                    <a:lnTo>
                      <a:pt x="113" y="110"/>
                    </a:lnTo>
                    <a:lnTo>
                      <a:pt x="101" y="108"/>
                    </a:lnTo>
                    <a:lnTo>
                      <a:pt x="91" y="104"/>
                    </a:lnTo>
                    <a:lnTo>
                      <a:pt x="80" y="99"/>
                    </a:lnTo>
                    <a:lnTo>
                      <a:pt x="70" y="94"/>
                    </a:lnTo>
                    <a:lnTo>
                      <a:pt x="61" y="87"/>
                    </a:lnTo>
                    <a:lnTo>
                      <a:pt x="52" y="80"/>
                    </a:lnTo>
                    <a:lnTo>
                      <a:pt x="43" y="73"/>
                    </a:lnTo>
                    <a:lnTo>
                      <a:pt x="35" y="64"/>
                    </a:lnTo>
                    <a:lnTo>
                      <a:pt x="28" y="55"/>
                    </a:lnTo>
                    <a:lnTo>
                      <a:pt x="21" y="45"/>
                    </a:lnTo>
                    <a:lnTo>
                      <a:pt x="15" y="34"/>
                    </a:lnTo>
                    <a:lnTo>
                      <a:pt x="9" y="22"/>
                    </a:lnTo>
                    <a:lnTo>
                      <a:pt x="4" y="12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1" y="25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7" name="Freeform 129"/>
              <p:cNvSpPr>
                <a:spLocks/>
              </p:cNvSpPr>
              <p:nvPr/>
            </p:nvSpPr>
            <p:spPr bwMode="auto">
              <a:xfrm>
                <a:off x="1134" y="2667"/>
                <a:ext cx="50" cy="22"/>
              </a:xfrm>
              <a:custGeom>
                <a:avLst/>
                <a:gdLst>
                  <a:gd name="T0" fmla="*/ 0 w 249"/>
                  <a:gd name="T1" fmla="*/ 0 h 132"/>
                  <a:gd name="T2" fmla="*/ 0 w 249"/>
                  <a:gd name="T3" fmla="*/ 0 h 132"/>
                  <a:gd name="T4" fmla="*/ 0 w 249"/>
                  <a:gd name="T5" fmla="*/ 0 h 132"/>
                  <a:gd name="T6" fmla="*/ 0 w 249"/>
                  <a:gd name="T7" fmla="*/ 0 h 132"/>
                  <a:gd name="T8" fmla="*/ 0 w 249"/>
                  <a:gd name="T9" fmla="*/ 0 h 132"/>
                  <a:gd name="T10" fmla="*/ 0 w 249"/>
                  <a:gd name="T11" fmla="*/ 0 h 132"/>
                  <a:gd name="T12" fmla="*/ 0 w 249"/>
                  <a:gd name="T13" fmla="*/ 0 h 132"/>
                  <a:gd name="T14" fmla="*/ 0 w 249"/>
                  <a:gd name="T15" fmla="*/ 0 h 132"/>
                  <a:gd name="T16" fmla="*/ 0 w 249"/>
                  <a:gd name="T17" fmla="*/ 0 h 132"/>
                  <a:gd name="T18" fmla="*/ 0 w 249"/>
                  <a:gd name="T19" fmla="*/ 0 h 132"/>
                  <a:gd name="T20" fmla="*/ 0 w 249"/>
                  <a:gd name="T21" fmla="*/ 0 h 132"/>
                  <a:gd name="T22" fmla="*/ 0 w 249"/>
                  <a:gd name="T23" fmla="*/ 0 h 132"/>
                  <a:gd name="T24" fmla="*/ 0 w 249"/>
                  <a:gd name="T25" fmla="*/ 0 h 132"/>
                  <a:gd name="T26" fmla="*/ 0 w 249"/>
                  <a:gd name="T27" fmla="*/ 0 h 132"/>
                  <a:gd name="T28" fmla="*/ 0 w 249"/>
                  <a:gd name="T29" fmla="*/ 0 h 132"/>
                  <a:gd name="T30" fmla="*/ 0 w 249"/>
                  <a:gd name="T31" fmla="*/ 0 h 132"/>
                  <a:gd name="T32" fmla="*/ 0 w 249"/>
                  <a:gd name="T33" fmla="*/ 0 h 132"/>
                  <a:gd name="T34" fmla="*/ 0 w 249"/>
                  <a:gd name="T35" fmla="*/ 0 h 132"/>
                  <a:gd name="T36" fmla="*/ 0 w 249"/>
                  <a:gd name="T37" fmla="*/ 0 h 132"/>
                  <a:gd name="T38" fmla="*/ 0 w 249"/>
                  <a:gd name="T39" fmla="*/ 0 h 132"/>
                  <a:gd name="T40" fmla="*/ 0 w 249"/>
                  <a:gd name="T41" fmla="*/ 0 h 132"/>
                  <a:gd name="T42" fmla="*/ 0 w 249"/>
                  <a:gd name="T43" fmla="*/ 0 h 132"/>
                  <a:gd name="T44" fmla="*/ 0 w 249"/>
                  <a:gd name="T45" fmla="*/ 0 h 132"/>
                  <a:gd name="T46" fmla="*/ 0 w 249"/>
                  <a:gd name="T47" fmla="*/ 0 h 132"/>
                  <a:gd name="T48" fmla="*/ 0 w 249"/>
                  <a:gd name="T49" fmla="*/ 0 h 132"/>
                  <a:gd name="T50" fmla="*/ 0 w 249"/>
                  <a:gd name="T51" fmla="*/ 0 h 132"/>
                  <a:gd name="T52" fmla="*/ 0 w 249"/>
                  <a:gd name="T53" fmla="*/ 0 h 132"/>
                  <a:gd name="T54" fmla="*/ 0 w 249"/>
                  <a:gd name="T55" fmla="*/ 0 h 132"/>
                  <a:gd name="T56" fmla="*/ 0 w 249"/>
                  <a:gd name="T57" fmla="*/ 0 h 132"/>
                  <a:gd name="T58" fmla="*/ 0 w 249"/>
                  <a:gd name="T59" fmla="*/ 0 h 132"/>
                  <a:gd name="T60" fmla="*/ 0 w 249"/>
                  <a:gd name="T61" fmla="*/ 0 h 132"/>
                  <a:gd name="T62" fmla="*/ 0 w 249"/>
                  <a:gd name="T63" fmla="*/ 0 h 132"/>
                  <a:gd name="T64" fmla="*/ 0 w 249"/>
                  <a:gd name="T65" fmla="*/ 0 h 1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9"/>
                  <a:gd name="T100" fmla="*/ 0 h 132"/>
                  <a:gd name="T101" fmla="*/ 249 w 249"/>
                  <a:gd name="T102" fmla="*/ 132 h 1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9" h="132">
                    <a:moveTo>
                      <a:pt x="0" y="29"/>
                    </a:moveTo>
                    <a:lnTo>
                      <a:pt x="5" y="40"/>
                    </a:lnTo>
                    <a:lnTo>
                      <a:pt x="10" y="51"/>
                    </a:lnTo>
                    <a:lnTo>
                      <a:pt x="16" y="61"/>
                    </a:lnTo>
                    <a:lnTo>
                      <a:pt x="23" y="71"/>
                    </a:lnTo>
                    <a:lnTo>
                      <a:pt x="30" y="79"/>
                    </a:lnTo>
                    <a:lnTo>
                      <a:pt x="37" y="89"/>
                    </a:lnTo>
                    <a:lnTo>
                      <a:pt x="45" y="96"/>
                    </a:lnTo>
                    <a:lnTo>
                      <a:pt x="54" y="103"/>
                    </a:lnTo>
                    <a:lnTo>
                      <a:pt x="63" y="111"/>
                    </a:lnTo>
                    <a:lnTo>
                      <a:pt x="72" y="117"/>
                    </a:lnTo>
                    <a:lnTo>
                      <a:pt x="82" y="121"/>
                    </a:lnTo>
                    <a:lnTo>
                      <a:pt x="92" y="125"/>
                    </a:lnTo>
                    <a:lnTo>
                      <a:pt x="102" y="129"/>
                    </a:lnTo>
                    <a:lnTo>
                      <a:pt x="114" y="131"/>
                    </a:lnTo>
                    <a:lnTo>
                      <a:pt x="125" y="132"/>
                    </a:lnTo>
                    <a:lnTo>
                      <a:pt x="136" y="132"/>
                    </a:lnTo>
                    <a:lnTo>
                      <a:pt x="151" y="132"/>
                    </a:lnTo>
                    <a:lnTo>
                      <a:pt x="166" y="129"/>
                    </a:lnTo>
                    <a:lnTo>
                      <a:pt x="180" y="125"/>
                    </a:lnTo>
                    <a:lnTo>
                      <a:pt x="194" y="119"/>
                    </a:lnTo>
                    <a:lnTo>
                      <a:pt x="207" y="112"/>
                    </a:lnTo>
                    <a:lnTo>
                      <a:pt x="219" y="102"/>
                    </a:lnTo>
                    <a:lnTo>
                      <a:pt x="230" y="93"/>
                    </a:lnTo>
                    <a:lnTo>
                      <a:pt x="242" y="81"/>
                    </a:lnTo>
                    <a:lnTo>
                      <a:pt x="243" y="77"/>
                    </a:lnTo>
                    <a:lnTo>
                      <a:pt x="244" y="75"/>
                    </a:lnTo>
                    <a:lnTo>
                      <a:pt x="245" y="71"/>
                    </a:lnTo>
                    <a:lnTo>
                      <a:pt x="246" y="67"/>
                    </a:lnTo>
                    <a:lnTo>
                      <a:pt x="247" y="64"/>
                    </a:lnTo>
                    <a:lnTo>
                      <a:pt x="248" y="60"/>
                    </a:lnTo>
                    <a:lnTo>
                      <a:pt x="249" y="58"/>
                    </a:lnTo>
                    <a:lnTo>
                      <a:pt x="249" y="54"/>
                    </a:lnTo>
                    <a:lnTo>
                      <a:pt x="239" y="69"/>
                    </a:lnTo>
                    <a:lnTo>
                      <a:pt x="227" y="82"/>
                    </a:lnTo>
                    <a:lnTo>
                      <a:pt x="214" y="94"/>
                    </a:lnTo>
                    <a:lnTo>
                      <a:pt x="200" y="103"/>
                    </a:lnTo>
                    <a:lnTo>
                      <a:pt x="185" y="112"/>
                    </a:lnTo>
                    <a:lnTo>
                      <a:pt x="169" y="117"/>
                    </a:lnTo>
                    <a:lnTo>
                      <a:pt x="161" y="119"/>
                    </a:lnTo>
                    <a:lnTo>
                      <a:pt x="153" y="120"/>
                    </a:lnTo>
                    <a:lnTo>
                      <a:pt x="145" y="121"/>
                    </a:lnTo>
                    <a:lnTo>
                      <a:pt x="136" y="121"/>
                    </a:lnTo>
                    <a:lnTo>
                      <a:pt x="124" y="121"/>
                    </a:lnTo>
                    <a:lnTo>
                      <a:pt x="113" y="120"/>
                    </a:lnTo>
                    <a:lnTo>
                      <a:pt x="100" y="117"/>
                    </a:lnTo>
                    <a:lnTo>
                      <a:pt x="90" y="113"/>
                    </a:lnTo>
                    <a:lnTo>
                      <a:pt x="79" y="108"/>
                    </a:lnTo>
                    <a:lnTo>
                      <a:pt x="69" y="102"/>
                    </a:lnTo>
                    <a:lnTo>
                      <a:pt x="59" y="95"/>
                    </a:lnTo>
                    <a:lnTo>
                      <a:pt x="50" y="88"/>
                    </a:lnTo>
                    <a:lnTo>
                      <a:pt x="42" y="79"/>
                    </a:lnTo>
                    <a:lnTo>
                      <a:pt x="34" y="70"/>
                    </a:lnTo>
                    <a:lnTo>
                      <a:pt x="27" y="60"/>
                    </a:lnTo>
                    <a:lnTo>
                      <a:pt x="20" y="49"/>
                    </a:lnTo>
                    <a:lnTo>
                      <a:pt x="14" y="37"/>
                    </a:lnTo>
                    <a:lnTo>
                      <a:pt x="9" y="26"/>
                    </a:lnTo>
                    <a:lnTo>
                      <a:pt x="5" y="14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8" name="Freeform 130"/>
              <p:cNvSpPr>
                <a:spLocks/>
              </p:cNvSpPr>
              <p:nvPr/>
            </p:nvSpPr>
            <p:spPr bwMode="auto">
              <a:xfrm>
                <a:off x="1134" y="2665"/>
                <a:ext cx="51" cy="23"/>
              </a:xfrm>
              <a:custGeom>
                <a:avLst/>
                <a:gdLst>
                  <a:gd name="T0" fmla="*/ 0 w 251"/>
                  <a:gd name="T1" fmla="*/ 0 h 140"/>
                  <a:gd name="T2" fmla="*/ 0 w 251"/>
                  <a:gd name="T3" fmla="*/ 0 h 140"/>
                  <a:gd name="T4" fmla="*/ 0 w 251"/>
                  <a:gd name="T5" fmla="*/ 0 h 140"/>
                  <a:gd name="T6" fmla="*/ 0 w 251"/>
                  <a:gd name="T7" fmla="*/ 0 h 140"/>
                  <a:gd name="T8" fmla="*/ 0 w 251"/>
                  <a:gd name="T9" fmla="*/ 0 h 140"/>
                  <a:gd name="T10" fmla="*/ 0 w 251"/>
                  <a:gd name="T11" fmla="*/ 0 h 140"/>
                  <a:gd name="T12" fmla="*/ 0 w 251"/>
                  <a:gd name="T13" fmla="*/ 0 h 140"/>
                  <a:gd name="T14" fmla="*/ 0 w 251"/>
                  <a:gd name="T15" fmla="*/ 0 h 140"/>
                  <a:gd name="T16" fmla="*/ 0 w 251"/>
                  <a:gd name="T17" fmla="*/ 0 h 140"/>
                  <a:gd name="T18" fmla="*/ 0 w 251"/>
                  <a:gd name="T19" fmla="*/ 0 h 140"/>
                  <a:gd name="T20" fmla="*/ 0 w 251"/>
                  <a:gd name="T21" fmla="*/ 0 h 140"/>
                  <a:gd name="T22" fmla="*/ 0 w 251"/>
                  <a:gd name="T23" fmla="*/ 0 h 140"/>
                  <a:gd name="T24" fmla="*/ 0 w 251"/>
                  <a:gd name="T25" fmla="*/ 0 h 140"/>
                  <a:gd name="T26" fmla="*/ 0 w 251"/>
                  <a:gd name="T27" fmla="*/ 0 h 140"/>
                  <a:gd name="T28" fmla="*/ 0 w 251"/>
                  <a:gd name="T29" fmla="*/ 0 h 140"/>
                  <a:gd name="T30" fmla="*/ 0 w 251"/>
                  <a:gd name="T31" fmla="*/ 0 h 140"/>
                  <a:gd name="T32" fmla="*/ 0 w 251"/>
                  <a:gd name="T33" fmla="*/ 0 h 140"/>
                  <a:gd name="T34" fmla="*/ 0 w 251"/>
                  <a:gd name="T35" fmla="*/ 0 h 140"/>
                  <a:gd name="T36" fmla="*/ 0 w 251"/>
                  <a:gd name="T37" fmla="*/ 0 h 140"/>
                  <a:gd name="T38" fmla="*/ 0 w 251"/>
                  <a:gd name="T39" fmla="*/ 0 h 140"/>
                  <a:gd name="T40" fmla="*/ 0 w 251"/>
                  <a:gd name="T41" fmla="*/ 0 h 140"/>
                  <a:gd name="T42" fmla="*/ 0 w 251"/>
                  <a:gd name="T43" fmla="*/ 0 h 140"/>
                  <a:gd name="T44" fmla="*/ 0 w 251"/>
                  <a:gd name="T45" fmla="*/ 0 h 140"/>
                  <a:gd name="T46" fmla="*/ 0 w 251"/>
                  <a:gd name="T47" fmla="*/ 0 h 140"/>
                  <a:gd name="T48" fmla="*/ 0 w 251"/>
                  <a:gd name="T49" fmla="*/ 0 h 140"/>
                  <a:gd name="T50" fmla="*/ 0 w 251"/>
                  <a:gd name="T51" fmla="*/ 0 h 140"/>
                  <a:gd name="T52" fmla="*/ 0 w 251"/>
                  <a:gd name="T53" fmla="*/ 0 h 140"/>
                  <a:gd name="T54" fmla="*/ 0 w 251"/>
                  <a:gd name="T55" fmla="*/ 0 h 140"/>
                  <a:gd name="T56" fmla="*/ 0 w 251"/>
                  <a:gd name="T57" fmla="*/ 0 h 140"/>
                  <a:gd name="T58" fmla="*/ 0 w 251"/>
                  <a:gd name="T59" fmla="*/ 0 h 140"/>
                  <a:gd name="T60" fmla="*/ 0 w 251"/>
                  <a:gd name="T61" fmla="*/ 0 h 140"/>
                  <a:gd name="T62" fmla="*/ 0 w 251"/>
                  <a:gd name="T63" fmla="*/ 0 h 140"/>
                  <a:gd name="T64" fmla="*/ 0 w 251"/>
                  <a:gd name="T65" fmla="*/ 0 h 140"/>
                  <a:gd name="T66" fmla="*/ 0 w 251"/>
                  <a:gd name="T67" fmla="*/ 0 h 140"/>
                  <a:gd name="T68" fmla="*/ 0 w 251"/>
                  <a:gd name="T69" fmla="*/ 0 h 140"/>
                  <a:gd name="T70" fmla="*/ 0 w 251"/>
                  <a:gd name="T71" fmla="*/ 0 h 1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51"/>
                  <a:gd name="T109" fmla="*/ 0 h 140"/>
                  <a:gd name="T110" fmla="*/ 251 w 251"/>
                  <a:gd name="T111" fmla="*/ 140 h 14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51" h="140">
                    <a:moveTo>
                      <a:pt x="0" y="28"/>
                    </a:moveTo>
                    <a:lnTo>
                      <a:pt x="4" y="40"/>
                    </a:lnTo>
                    <a:lnTo>
                      <a:pt x="9" y="50"/>
                    </a:lnTo>
                    <a:lnTo>
                      <a:pt x="15" y="62"/>
                    </a:lnTo>
                    <a:lnTo>
                      <a:pt x="21" y="73"/>
                    </a:lnTo>
                    <a:lnTo>
                      <a:pt x="28" y="83"/>
                    </a:lnTo>
                    <a:lnTo>
                      <a:pt x="35" y="92"/>
                    </a:lnTo>
                    <a:lnTo>
                      <a:pt x="43" y="101"/>
                    </a:lnTo>
                    <a:lnTo>
                      <a:pt x="52" y="108"/>
                    </a:lnTo>
                    <a:lnTo>
                      <a:pt x="61" y="115"/>
                    </a:lnTo>
                    <a:lnTo>
                      <a:pt x="70" y="122"/>
                    </a:lnTo>
                    <a:lnTo>
                      <a:pt x="80" y="127"/>
                    </a:lnTo>
                    <a:lnTo>
                      <a:pt x="91" y="132"/>
                    </a:lnTo>
                    <a:lnTo>
                      <a:pt x="101" y="136"/>
                    </a:lnTo>
                    <a:lnTo>
                      <a:pt x="113" y="138"/>
                    </a:lnTo>
                    <a:lnTo>
                      <a:pt x="125" y="140"/>
                    </a:lnTo>
                    <a:lnTo>
                      <a:pt x="136" y="140"/>
                    </a:lnTo>
                    <a:lnTo>
                      <a:pt x="152" y="139"/>
                    </a:lnTo>
                    <a:lnTo>
                      <a:pt x="168" y="136"/>
                    </a:lnTo>
                    <a:lnTo>
                      <a:pt x="183" y="131"/>
                    </a:lnTo>
                    <a:lnTo>
                      <a:pt x="197" y="124"/>
                    </a:lnTo>
                    <a:lnTo>
                      <a:pt x="211" y="115"/>
                    </a:lnTo>
                    <a:lnTo>
                      <a:pt x="223" y="106"/>
                    </a:lnTo>
                    <a:lnTo>
                      <a:pt x="236" y="94"/>
                    </a:lnTo>
                    <a:lnTo>
                      <a:pt x="246" y="80"/>
                    </a:lnTo>
                    <a:lnTo>
                      <a:pt x="247" y="77"/>
                    </a:lnTo>
                    <a:lnTo>
                      <a:pt x="248" y="73"/>
                    </a:lnTo>
                    <a:lnTo>
                      <a:pt x="249" y="71"/>
                    </a:lnTo>
                    <a:lnTo>
                      <a:pt x="249" y="67"/>
                    </a:lnTo>
                    <a:lnTo>
                      <a:pt x="250" y="64"/>
                    </a:lnTo>
                    <a:lnTo>
                      <a:pt x="250" y="61"/>
                    </a:lnTo>
                    <a:lnTo>
                      <a:pt x="251" y="58"/>
                    </a:lnTo>
                    <a:lnTo>
                      <a:pt x="251" y="54"/>
                    </a:lnTo>
                    <a:lnTo>
                      <a:pt x="247" y="62"/>
                    </a:lnTo>
                    <a:lnTo>
                      <a:pt x="241" y="71"/>
                    </a:lnTo>
                    <a:lnTo>
                      <a:pt x="236" y="78"/>
                    </a:lnTo>
                    <a:lnTo>
                      <a:pt x="229" y="85"/>
                    </a:lnTo>
                    <a:lnTo>
                      <a:pt x="223" y="91"/>
                    </a:lnTo>
                    <a:lnTo>
                      <a:pt x="216" y="98"/>
                    </a:lnTo>
                    <a:lnTo>
                      <a:pt x="209" y="103"/>
                    </a:lnTo>
                    <a:lnTo>
                      <a:pt x="202" y="109"/>
                    </a:lnTo>
                    <a:lnTo>
                      <a:pt x="195" y="114"/>
                    </a:lnTo>
                    <a:lnTo>
                      <a:pt x="187" y="118"/>
                    </a:lnTo>
                    <a:lnTo>
                      <a:pt x="179" y="121"/>
                    </a:lnTo>
                    <a:lnTo>
                      <a:pt x="171" y="124"/>
                    </a:lnTo>
                    <a:lnTo>
                      <a:pt x="162" y="126"/>
                    </a:lnTo>
                    <a:lnTo>
                      <a:pt x="154" y="128"/>
                    </a:lnTo>
                    <a:lnTo>
                      <a:pt x="145" y="130"/>
                    </a:lnTo>
                    <a:lnTo>
                      <a:pt x="136" y="130"/>
                    </a:lnTo>
                    <a:lnTo>
                      <a:pt x="124" y="128"/>
                    </a:lnTo>
                    <a:lnTo>
                      <a:pt x="112" y="127"/>
                    </a:lnTo>
                    <a:lnTo>
                      <a:pt x="100" y="124"/>
                    </a:lnTo>
                    <a:lnTo>
                      <a:pt x="89" y="120"/>
                    </a:lnTo>
                    <a:lnTo>
                      <a:pt x="78" y="114"/>
                    </a:lnTo>
                    <a:lnTo>
                      <a:pt x="68" y="108"/>
                    </a:lnTo>
                    <a:lnTo>
                      <a:pt x="58" y="101"/>
                    </a:lnTo>
                    <a:lnTo>
                      <a:pt x="49" y="92"/>
                    </a:lnTo>
                    <a:lnTo>
                      <a:pt x="41" y="84"/>
                    </a:lnTo>
                    <a:lnTo>
                      <a:pt x="33" y="73"/>
                    </a:lnTo>
                    <a:lnTo>
                      <a:pt x="26" y="62"/>
                    </a:lnTo>
                    <a:lnTo>
                      <a:pt x="20" y="52"/>
                    </a:lnTo>
                    <a:lnTo>
                      <a:pt x="14" y="40"/>
                    </a:lnTo>
                    <a:lnTo>
                      <a:pt x="10" y="27"/>
                    </a:lnTo>
                    <a:lnTo>
                      <a:pt x="6" y="15"/>
                    </a:lnTo>
                    <a:lnTo>
                      <a:pt x="3" y="0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3B89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9" name="Freeform 131"/>
              <p:cNvSpPr>
                <a:spLocks/>
              </p:cNvSpPr>
              <p:nvPr/>
            </p:nvSpPr>
            <p:spPr bwMode="auto">
              <a:xfrm>
                <a:off x="1135" y="2663"/>
                <a:ext cx="50" cy="24"/>
              </a:xfrm>
              <a:custGeom>
                <a:avLst/>
                <a:gdLst>
                  <a:gd name="T0" fmla="*/ 0 w 251"/>
                  <a:gd name="T1" fmla="*/ 0 h 146"/>
                  <a:gd name="T2" fmla="*/ 0 w 251"/>
                  <a:gd name="T3" fmla="*/ 0 h 146"/>
                  <a:gd name="T4" fmla="*/ 0 w 251"/>
                  <a:gd name="T5" fmla="*/ 0 h 146"/>
                  <a:gd name="T6" fmla="*/ 0 w 251"/>
                  <a:gd name="T7" fmla="*/ 0 h 146"/>
                  <a:gd name="T8" fmla="*/ 0 w 251"/>
                  <a:gd name="T9" fmla="*/ 0 h 146"/>
                  <a:gd name="T10" fmla="*/ 0 w 251"/>
                  <a:gd name="T11" fmla="*/ 0 h 146"/>
                  <a:gd name="T12" fmla="*/ 0 w 251"/>
                  <a:gd name="T13" fmla="*/ 0 h 146"/>
                  <a:gd name="T14" fmla="*/ 0 w 251"/>
                  <a:gd name="T15" fmla="*/ 0 h 146"/>
                  <a:gd name="T16" fmla="*/ 0 w 251"/>
                  <a:gd name="T17" fmla="*/ 0 h 146"/>
                  <a:gd name="T18" fmla="*/ 0 w 251"/>
                  <a:gd name="T19" fmla="*/ 0 h 146"/>
                  <a:gd name="T20" fmla="*/ 0 w 251"/>
                  <a:gd name="T21" fmla="*/ 0 h 146"/>
                  <a:gd name="T22" fmla="*/ 0 w 251"/>
                  <a:gd name="T23" fmla="*/ 0 h 146"/>
                  <a:gd name="T24" fmla="*/ 0 w 251"/>
                  <a:gd name="T25" fmla="*/ 0 h 146"/>
                  <a:gd name="T26" fmla="*/ 0 w 251"/>
                  <a:gd name="T27" fmla="*/ 0 h 146"/>
                  <a:gd name="T28" fmla="*/ 0 w 251"/>
                  <a:gd name="T29" fmla="*/ 0 h 146"/>
                  <a:gd name="T30" fmla="*/ 0 w 251"/>
                  <a:gd name="T31" fmla="*/ 0 h 146"/>
                  <a:gd name="T32" fmla="*/ 0 w 251"/>
                  <a:gd name="T33" fmla="*/ 0 h 146"/>
                  <a:gd name="T34" fmla="*/ 0 w 251"/>
                  <a:gd name="T35" fmla="*/ 0 h 146"/>
                  <a:gd name="T36" fmla="*/ 0 w 251"/>
                  <a:gd name="T37" fmla="*/ 0 h 146"/>
                  <a:gd name="T38" fmla="*/ 0 w 251"/>
                  <a:gd name="T39" fmla="*/ 0 h 146"/>
                  <a:gd name="T40" fmla="*/ 0 w 251"/>
                  <a:gd name="T41" fmla="*/ 0 h 146"/>
                  <a:gd name="T42" fmla="*/ 0 w 251"/>
                  <a:gd name="T43" fmla="*/ 0 h 146"/>
                  <a:gd name="T44" fmla="*/ 0 w 251"/>
                  <a:gd name="T45" fmla="*/ 0 h 146"/>
                  <a:gd name="T46" fmla="*/ 0 w 251"/>
                  <a:gd name="T47" fmla="*/ 0 h 146"/>
                  <a:gd name="T48" fmla="*/ 0 w 251"/>
                  <a:gd name="T49" fmla="*/ 0 h 146"/>
                  <a:gd name="T50" fmla="*/ 0 w 251"/>
                  <a:gd name="T51" fmla="*/ 0 h 146"/>
                  <a:gd name="T52" fmla="*/ 0 w 251"/>
                  <a:gd name="T53" fmla="*/ 0 h 146"/>
                  <a:gd name="T54" fmla="*/ 0 w 251"/>
                  <a:gd name="T55" fmla="*/ 0 h 146"/>
                  <a:gd name="T56" fmla="*/ 0 w 251"/>
                  <a:gd name="T57" fmla="*/ 0 h 146"/>
                  <a:gd name="T58" fmla="*/ 0 w 251"/>
                  <a:gd name="T59" fmla="*/ 0 h 146"/>
                  <a:gd name="T60" fmla="*/ 0 w 251"/>
                  <a:gd name="T61" fmla="*/ 0 h 146"/>
                  <a:gd name="T62" fmla="*/ 0 w 251"/>
                  <a:gd name="T63" fmla="*/ 0 h 146"/>
                  <a:gd name="T64" fmla="*/ 0 w 251"/>
                  <a:gd name="T65" fmla="*/ 0 h 146"/>
                  <a:gd name="T66" fmla="*/ 0 w 251"/>
                  <a:gd name="T67" fmla="*/ 0 h 146"/>
                  <a:gd name="T68" fmla="*/ 0 w 251"/>
                  <a:gd name="T69" fmla="*/ 0 h 146"/>
                  <a:gd name="T70" fmla="*/ 0 w 251"/>
                  <a:gd name="T71" fmla="*/ 0 h 146"/>
                  <a:gd name="T72" fmla="*/ 0 w 251"/>
                  <a:gd name="T73" fmla="*/ 0 h 1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51"/>
                  <a:gd name="T112" fmla="*/ 0 h 146"/>
                  <a:gd name="T113" fmla="*/ 251 w 251"/>
                  <a:gd name="T114" fmla="*/ 146 h 1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51" h="146">
                    <a:moveTo>
                      <a:pt x="0" y="25"/>
                    </a:moveTo>
                    <a:lnTo>
                      <a:pt x="4" y="39"/>
                    </a:lnTo>
                    <a:lnTo>
                      <a:pt x="8" y="51"/>
                    </a:lnTo>
                    <a:lnTo>
                      <a:pt x="13" y="62"/>
                    </a:lnTo>
                    <a:lnTo>
                      <a:pt x="19" y="74"/>
                    </a:lnTo>
                    <a:lnTo>
                      <a:pt x="26" y="85"/>
                    </a:lnTo>
                    <a:lnTo>
                      <a:pt x="33" y="95"/>
                    </a:lnTo>
                    <a:lnTo>
                      <a:pt x="41" y="104"/>
                    </a:lnTo>
                    <a:lnTo>
                      <a:pt x="49" y="113"/>
                    </a:lnTo>
                    <a:lnTo>
                      <a:pt x="58" y="120"/>
                    </a:lnTo>
                    <a:lnTo>
                      <a:pt x="68" y="127"/>
                    </a:lnTo>
                    <a:lnTo>
                      <a:pt x="78" y="133"/>
                    </a:lnTo>
                    <a:lnTo>
                      <a:pt x="89" y="138"/>
                    </a:lnTo>
                    <a:lnTo>
                      <a:pt x="99" y="142"/>
                    </a:lnTo>
                    <a:lnTo>
                      <a:pt x="112" y="145"/>
                    </a:lnTo>
                    <a:lnTo>
                      <a:pt x="123" y="146"/>
                    </a:lnTo>
                    <a:lnTo>
                      <a:pt x="135" y="146"/>
                    </a:lnTo>
                    <a:lnTo>
                      <a:pt x="144" y="146"/>
                    </a:lnTo>
                    <a:lnTo>
                      <a:pt x="152" y="145"/>
                    </a:lnTo>
                    <a:lnTo>
                      <a:pt x="160" y="144"/>
                    </a:lnTo>
                    <a:lnTo>
                      <a:pt x="168" y="142"/>
                    </a:lnTo>
                    <a:lnTo>
                      <a:pt x="184" y="137"/>
                    </a:lnTo>
                    <a:lnTo>
                      <a:pt x="199" y="128"/>
                    </a:lnTo>
                    <a:lnTo>
                      <a:pt x="213" y="119"/>
                    </a:lnTo>
                    <a:lnTo>
                      <a:pt x="226" y="107"/>
                    </a:lnTo>
                    <a:lnTo>
                      <a:pt x="238" y="94"/>
                    </a:lnTo>
                    <a:lnTo>
                      <a:pt x="248" y="79"/>
                    </a:lnTo>
                    <a:lnTo>
                      <a:pt x="249" y="76"/>
                    </a:lnTo>
                    <a:lnTo>
                      <a:pt x="249" y="72"/>
                    </a:lnTo>
                    <a:lnTo>
                      <a:pt x="250" y="70"/>
                    </a:lnTo>
                    <a:lnTo>
                      <a:pt x="250" y="66"/>
                    </a:lnTo>
                    <a:lnTo>
                      <a:pt x="251" y="62"/>
                    </a:lnTo>
                    <a:lnTo>
                      <a:pt x="251" y="60"/>
                    </a:lnTo>
                    <a:lnTo>
                      <a:pt x="251" y="57"/>
                    </a:lnTo>
                    <a:lnTo>
                      <a:pt x="251" y="53"/>
                    </a:lnTo>
                    <a:lnTo>
                      <a:pt x="247" y="62"/>
                    </a:lnTo>
                    <a:lnTo>
                      <a:pt x="242" y="71"/>
                    </a:lnTo>
                    <a:lnTo>
                      <a:pt x="237" y="79"/>
                    </a:lnTo>
                    <a:lnTo>
                      <a:pt x="231" y="86"/>
                    </a:lnTo>
                    <a:lnTo>
                      <a:pt x="224" y="95"/>
                    </a:lnTo>
                    <a:lnTo>
                      <a:pt x="217" y="101"/>
                    </a:lnTo>
                    <a:lnTo>
                      <a:pt x="210" y="108"/>
                    </a:lnTo>
                    <a:lnTo>
                      <a:pt x="203" y="113"/>
                    </a:lnTo>
                    <a:lnTo>
                      <a:pt x="196" y="119"/>
                    </a:lnTo>
                    <a:lnTo>
                      <a:pt x="188" y="122"/>
                    </a:lnTo>
                    <a:lnTo>
                      <a:pt x="179" y="127"/>
                    </a:lnTo>
                    <a:lnTo>
                      <a:pt x="171" y="130"/>
                    </a:lnTo>
                    <a:lnTo>
                      <a:pt x="162" y="133"/>
                    </a:lnTo>
                    <a:lnTo>
                      <a:pt x="153" y="134"/>
                    </a:lnTo>
                    <a:lnTo>
                      <a:pt x="144" y="136"/>
                    </a:lnTo>
                    <a:lnTo>
                      <a:pt x="135" y="136"/>
                    </a:lnTo>
                    <a:lnTo>
                      <a:pt x="123" y="136"/>
                    </a:lnTo>
                    <a:lnTo>
                      <a:pt x="111" y="133"/>
                    </a:lnTo>
                    <a:lnTo>
                      <a:pt x="98" y="130"/>
                    </a:lnTo>
                    <a:lnTo>
                      <a:pt x="87" y="126"/>
                    </a:lnTo>
                    <a:lnTo>
                      <a:pt x="76" y="120"/>
                    </a:lnTo>
                    <a:lnTo>
                      <a:pt x="66" y="113"/>
                    </a:lnTo>
                    <a:lnTo>
                      <a:pt x="57" y="106"/>
                    </a:lnTo>
                    <a:lnTo>
                      <a:pt x="48" y="97"/>
                    </a:lnTo>
                    <a:lnTo>
                      <a:pt x="39" y="88"/>
                    </a:lnTo>
                    <a:lnTo>
                      <a:pt x="32" y="77"/>
                    </a:lnTo>
                    <a:lnTo>
                      <a:pt x="25" y="66"/>
                    </a:lnTo>
                    <a:lnTo>
                      <a:pt x="19" y="54"/>
                    </a:lnTo>
                    <a:lnTo>
                      <a:pt x="14" y="41"/>
                    </a:lnTo>
                    <a:lnTo>
                      <a:pt x="10" y="28"/>
                    </a:lnTo>
                    <a:lnTo>
                      <a:pt x="7" y="15"/>
                    </a:lnTo>
                    <a:lnTo>
                      <a:pt x="5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" y="16"/>
                    </a:lnTo>
                    <a:lnTo>
                      <a:pt x="1" y="19"/>
                    </a:lnTo>
                    <a:lnTo>
                      <a:pt x="0" y="22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3B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0" name="Freeform 132"/>
              <p:cNvSpPr>
                <a:spLocks/>
              </p:cNvSpPr>
              <p:nvPr/>
            </p:nvSpPr>
            <p:spPr bwMode="auto">
              <a:xfrm>
                <a:off x="1135" y="2661"/>
                <a:ext cx="50" cy="25"/>
              </a:xfrm>
              <a:custGeom>
                <a:avLst/>
                <a:gdLst>
                  <a:gd name="T0" fmla="*/ 0 w 249"/>
                  <a:gd name="T1" fmla="*/ 0 h 154"/>
                  <a:gd name="T2" fmla="*/ 0 w 249"/>
                  <a:gd name="T3" fmla="*/ 0 h 154"/>
                  <a:gd name="T4" fmla="*/ 0 w 249"/>
                  <a:gd name="T5" fmla="*/ 0 h 154"/>
                  <a:gd name="T6" fmla="*/ 0 w 249"/>
                  <a:gd name="T7" fmla="*/ 0 h 154"/>
                  <a:gd name="T8" fmla="*/ 0 w 249"/>
                  <a:gd name="T9" fmla="*/ 0 h 154"/>
                  <a:gd name="T10" fmla="*/ 0 w 249"/>
                  <a:gd name="T11" fmla="*/ 0 h 154"/>
                  <a:gd name="T12" fmla="*/ 0 w 249"/>
                  <a:gd name="T13" fmla="*/ 0 h 154"/>
                  <a:gd name="T14" fmla="*/ 0 w 249"/>
                  <a:gd name="T15" fmla="*/ 0 h 154"/>
                  <a:gd name="T16" fmla="*/ 0 w 249"/>
                  <a:gd name="T17" fmla="*/ 0 h 154"/>
                  <a:gd name="T18" fmla="*/ 0 w 249"/>
                  <a:gd name="T19" fmla="*/ 0 h 154"/>
                  <a:gd name="T20" fmla="*/ 0 w 249"/>
                  <a:gd name="T21" fmla="*/ 0 h 154"/>
                  <a:gd name="T22" fmla="*/ 0 w 249"/>
                  <a:gd name="T23" fmla="*/ 0 h 154"/>
                  <a:gd name="T24" fmla="*/ 0 w 249"/>
                  <a:gd name="T25" fmla="*/ 0 h 154"/>
                  <a:gd name="T26" fmla="*/ 0 w 249"/>
                  <a:gd name="T27" fmla="*/ 0 h 154"/>
                  <a:gd name="T28" fmla="*/ 0 w 249"/>
                  <a:gd name="T29" fmla="*/ 0 h 154"/>
                  <a:gd name="T30" fmla="*/ 0 w 249"/>
                  <a:gd name="T31" fmla="*/ 0 h 154"/>
                  <a:gd name="T32" fmla="*/ 0 w 249"/>
                  <a:gd name="T33" fmla="*/ 0 h 154"/>
                  <a:gd name="T34" fmla="*/ 0 w 249"/>
                  <a:gd name="T35" fmla="*/ 0 h 154"/>
                  <a:gd name="T36" fmla="*/ 0 w 249"/>
                  <a:gd name="T37" fmla="*/ 0 h 154"/>
                  <a:gd name="T38" fmla="*/ 0 w 249"/>
                  <a:gd name="T39" fmla="*/ 0 h 154"/>
                  <a:gd name="T40" fmla="*/ 0 w 249"/>
                  <a:gd name="T41" fmla="*/ 0 h 154"/>
                  <a:gd name="T42" fmla="*/ 0 w 249"/>
                  <a:gd name="T43" fmla="*/ 0 h 154"/>
                  <a:gd name="T44" fmla="*/ 0 w 249"/>
                  <a:gd name="T45" fmla="*/ 0 h 154"/>
                  <a:gd name="T46" fmla="*/ 0 w 249"/>
                  <a:gd name="T47" fmla="*/ 0 h 154"/>
                  <a:gd name="T48" fmla="*/ 0 w 249"/>
                  <a:gd name="T49" fmla="*/ 0 h 154"/>
                  <a:gd name="T50" fmla="*/ 0 w 249"/>
                  <a:gd name="T51" fmla="*/ 0 h 154"/>
                  <a:gd name="T52" fmla="*/ 0 w 249"/>
                  <a:gd name="T53" fmla="*/ 0 h 154"/>
                  <a:gd name="T54" fmla="*/ 0 w 249"/>
                  <a:gd name="T55" fmla="*/ 0 h 154"/>
                  <a:gd name="T56" fmla="*/ 0 w 249"/>
                  <a:gd name="T57" fmla="*/ 0 h 154"/>
                  <a:gd name="T58" fmla="*/ 0 w 249"/>
                  <a:gd name="T59" fmla="*/ 0 h 154"/>
                  <a:gd name="T60" fmla="*/ 0 w 249"/>
                  <a:gd name="T61" fmla="*/ 0 h 154"/>
                  <a:gd name="T62" fmla="*/ 0 w 249"/>
                  <a:gd name="T63" fmla="*/ 0 h 154"/>
                  <a:gd name="T64" fmla="*/ 0 w 249"/>
                  <a:gd name="T65" fmla="*/ 0 h 154"/>
                  <a:gd name="T66" fmla="*/ 0 w 249"/>
                  <a:gd name="T67" fmla="*/ 0 h 154"/>
                  <a:gd name="T68" fmla="*/ 0 w 249"/>
                  <a:gd name="T69" fmla="*/ 0 h 154"/>
                  <a:gd name="T70" fmla="*/ 0 w 249"/>
                  <a:gd name="T71" fmla="*/ 0 h 154"/>
                  <a:gd name="T72" fmla="*/ 0 w 249"/>
                  <a:gd name="T73" fmla="*/ 0 h 154"/>
                  <a:gd name="T74" fmla="*/ 0 w 249"/>
                  <a:gd name="T75" fmla="*/ 0 h 154"/>
                  <a:gd name="T76" fmla="*/ 0 w 249"/>
                  <a:gd name="T77" fmla="*/ 0 h 154"/>
                  <a:gd name="T78" fmla="*/ 0 w 249"/>
                  <a:gd name="T79" fmla="*/ 0 h 1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49"/>
                  <a:gd name="T121" fmla="*/ 0 h 154"/>
                  <a:gd name="T122" fmla="*/ 249 w 249"/>
                  <a:gd name="T123" fmla="*/ 154 h 1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49" h="154">
                    <a:moveTo>
                      <a:pt x="0" y="24"/>
                    </a:moveTo>
                    <a:lnTo>
                      <a:pt x="3" y="39"/>
                    </a:lnTo>
                    <a:lnTo>
                      <a:pt x="7" y="51"/>
                    </a:lnTo>
                    <a:lnTo>
                      <a:pt x="11" y="64"/>
                    </a:lnTo>
                    <a:lnTo>
                      <a:pt x="17" y="76"/>
                    </a:lnTo>
                    <a:lnTo>
                      <a:pt x="23" y="86"/>
                    </a:lnTo>
                    <a:lnTo>
                      <a:pt x="30" y="97"/>
                    </a:lnTo>
                    <a:lnTo>
                      <a:pt x="38" y="108"/>
                    </a:lnTo>
                    <a:lnTo>
                      <a:pt x="46" y="116"/>
                    </a:lnTo>
                    <a:lnTo>
                      <a:pt x="55" y="125"/>
                    </a:lnTo>
                    <a:lnTo>
                      <a:pt x="65" y="132"/>
                    </a:lnTo>
                    <a:lnTo>
                      <a:pt x="75" y="138"/>
                    </a:lnTo>
                    <a:lnTo>
                      <a:pt x="86" y="144"/>
                    </a:lnTo>
                    <a:lnTo>
                      <a:pt x="97" y="148"/>
                    </a:lnTo>
                    <a:lnTo>
                      <a:pt x="109" y="151"/>
                    </a:lnTo>
                    <a:lnTo>
                      <a:pt x="121" y="152"/>
                    </a:lnTo>
                    <a:lnTo>
                      <a:pt x="133" y="154"/>
                    </a:lnTo>
                    <a:lnTo>
                      <a:pt x="142" y="154"/>
                    </a:lnTo>
                    <a:lnTo>
                      <a:pt x="151" y="152"/>
                    </a:lnTo>
                    <a:lnTo>
                      <a:pt x="159" y="150"/>
                    </a:lnTo>
                    <a:lnTo>
                      <a:pt x="168" y="148"/>
                    </a:lnTo>
                    <a:lnTo>
                      <a:pt x="176" y="145"/>
                    </a:lnTo>
                    <a:lnTo>
                      <a:pt x="184" y="142"/>
                    </a:lnTo>
                    <a:lnTo>
                      <a:pt x="192" y="138"/>
                    </a:lnTo>
                    <a:lnTo>
                      <a:pt x="199" y="133"/>
                    </a:lnTo>
                    <a:lnTo>
                      <a:pt x="206" y="127"/>
                    </a:lnTo>
                    <a:lnTo>
                      <a:pt x="213" y="122"/>
                    </a:lnTo>
                    <a:lnTo>
                      <a:pt x="220" y="115"/>
                    </a:lnTo>
                    <a:lnTo>
                      <a:pt x="226" y="109"/>
                    </a:lnTo>
                    <a:lnTo>
                      <a:pt x="233" y="102"/>
                    </a:lnTo>
                    <a:lnTo>
                      <a:pt x="238" y="95"/>
                    </a:lnTo>
                    <a:lnTo>
                      <a:pt x="244" y="86"/>
                    </a:lnTo>
                    <a:lnTo>
                      <a:pt x="248" y="78"/>
                    </a:lnTo>
                    <a:lnTo>
                      <a:pt x="249" y="74"/>
                    </a:lnTo>
                    <a:lnTo>
                      <a:pt x="249" y="72"/>
                    </a:lnTo>
                    <a:lnTo>
                      <a:pt x="249" y="69"/>
                    </a:lnTo>
                    <a:lnTo>
                      <a:pt x="249" y="65"/>
                    </a:lnTo>
                    <a:lnTo>
                      <a:pt x="249" y="63"/>
                    </a:lnTo>
                    <a:lnTo>
                      <a:pt x="249" y="59"/>
                    </a:lnTo>
                    <a:lnTo>
                      <a:pt x="249" y="57"/>
                    </a:lnTo>
                    <a:lnTo>
                      <a:pt x="249" y="53"/>
                    </a:lnTo>
                    <a:lnTo>
                      <a:pt x="245" y="63"/>
                    </a:lnTo>
                    <a:lnTo>
                      <a:pt x="241" y="72"/>
                    </a:lnTo>
                    <a:lnTo>
                      <a:pt x="236" y="80"/>
                    </a:lnTo>
                    <a:lnTo>
                      <a:pt x="230" y="89"/>
                    </a:lnTo>
                    <a:lnTo>
                      <a:pt x="223" y="97"/>
                    </a:lnTo>
                    <a:lnTo>
                      <a:pt x="217" y="104"/>
                    </a:lnTo>
                    <a:lnTo>
                      <a:pt x="210" y="112"/>
                    </a:lnTo>
                    <a:lnTo>
                      <a:pt x="203" y="118"/>
                    </a:lnTo>
                    <a:lnTo>
                      <a:pt x="195" y="124"/>
                    </a:lnTo>
                    <a:lnTo>
                      <a:pt x="187" y="128"/>
                    </a:lnTo>
                    <a:lnTo>
                      <a:pt x="179" y="133"/>
                    </a:lnTo>
                    <a:lnTo>
                      <a:pt x="170" y="136"/>
                    </a:lnTo>
                    <a:lnTo>
                      <a:pt x="161" y="139"/>
                    </a:lnTo>
                    <a:lnTo>
                      <a:pt x="152" y="142"/>
                    </a:lnTo>
                    <a:lnTo>
                      <a:pt x="143" y="143"/>
                    </a:lnTo>
                    <a:lnTo>
                      <a:pt x="133" y="143"/>
                    </a:lnTo>
                    <a:lnTo>
                      <a:pt x="121" y="142"/>
                    </a:lnTo>
                    <a:lnTo>
                      <a:pt x="109" y="140"/>
                    </a:lnTo>
                    <a:lnTo>
                      <a:pt x="96" y="137"/>
                    </a:lnTo>
                    <a:lnTo>
                      <a:pt x="85" y="132"/>
                    </a:lnTo>
                    <a:lnTo>
                      <a:pt x="74" y="126"/>
                    </a:lnTo>
                    <a:lnTo>
                      <a:pt x="64" y="119"/>
                    </a:lnTo>
                    <a:lnTo>
                      <a:pt x="54" y="110"/>
                    </a:lnTo>
                    <a:lnTo>
                      <a:pt x="45" y="101"/>
                    </a:lnTo>
                    <a:lnTo>
                      <a:pt x="37" y="91"/>
                    </a:lnTo>
                    <a:lnTo>
                      <a:pt x="30" y="80"/>
                    </a:lnTo>
                    <a:lnTo>
                      <a:pt x="24" y="69"/>
                    </a:lnTo>
                    <a:lnTo>
                      <a:pt x="18" y="57"/>
                    </a:lnTo>
                    <a:lnTo>
                      <a:pt x="14" y="43"/>
                    </a:lnTo>
                    <a:lnTo>
                      <a:pt x="10" y="29"/>
                    </a:lnTo>
                    <a:lnTo>
                      <a:pt x="8" y="15"/>
                    </a:lnTo>
                    <a:lnTo>
                      <a:pt x="6" y="0"/>
                    </a:lnTo>
                    <a:lnTo>
                      <a:pt x="5" y="3"/>
                    </a:lnTo>
                    <a:lnTo>
                      <a:pt x="4" y="6"/>
                    </a:lnTo>
                    <a:lnTo>
                      <a:pt x="4" y="9"/>
                    </a:lnTo>
                    <a:lnTo>
                      <a:pt x="3" y="12"/>
                    </a:lnTo>
                    <a:lnTo>
                      <a:pt x="2" y="16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4BD9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1" name="Freeform 133"/>
              <p:cNvSpPr>
                <a:spLocks/>
              </p:cNvSpPr>
              <p:nvPr/>
            </p:nvSpPr>
            <p:spPr bwMode="auto">
              <a:xfrm>
                <a:off x="1136" y="2659"/>
                <a:ext cx="49" cy="26"/>
              </a:xfrm>
              <a:custGeom>
                <a:avLst/>
                <a:gdLst>
                  <a:gd name="T0" fmla="*/ 0 w 246"/>
                  <a:gd name="T1" fmla="*/ 0 h 159"/>
                  <a:gd name="T2" fmla="*/ 0 w 246"/>
                  <a:gd name="T3" fmla="*/ 0 h 159"/>
                  <a:gd name="T4" fmla="*/ 0 w 246"/>
                  <a:gd name="T5" fmla="*/ 0 h 159"/>
                  <a:gd name="T6" fmla="*/ 0 w 246"/>
                  <a:gd name="T7" fmla="*/ 0 h 159"/>
                  <a:gd name="T8" fmla="*/ 0 w 246"/>
                  <a:gd name="T9" fmla="*/ 0 h 159"/>
                  <a:gd name="T10" fmla="*/ 0 w 246"/>
                  <a:gd name="T11" fmla="*/ 0 h 159"/>
                  <a:gd name="T12" fmla="*/ 0 w 246"/>
                  <a:gd name="T13" fmla="*/ 0 h 159"/>
                  <a:gd name="T14" fmla="*/ 0 w 246"/>
                  <a:gd name="T15" fmla="*/ 0 h 159"/>
                  <a:gd name="T16" fmla="*/ 0 w 246"/>
                  <a:gd name="T17" fmla="*/ 0 h 159"/>
                  <a:gd name="T18" fmla="*/ 0 w 246"/>
                  <a:gd name="T19" fmla="*/ 0 h 159"/>
                  <a:gd name="T20" fmla="*/ 0 w 246"/>
                  <a:gd name="T21" fmla="*/ 0 h 159"/>
                  <a:gd name="T22" fmla="*/ 0 w 246"/>
                  <a:gd name="T23" fmla="*/ 0 h 159"/>
                  <a:gd name="T24" fmla="*/ 0 w 246"/>
                  <a:gd name="T25" fmla="*/ 0 h 159"/>
                  <a:gd name="T26" fmla="*/ 0 w 246"/>
                  <a:gd name="T27" fmla="*/ 0 h 159"/>
                  <a:gd name="T28" fmla="*/ 0 w 246"/>
                  <a:gd name="T29" fmla="*/ 0 h 159"/>
                  <a:gd name="T30" fmla="*/ 0 w 246"/>
                  <a:gd name="T31" fmla="*/ 0 h 159"/>
                  <a:gd name="T32" fmla="*/ 0 w 246"/>
                  <a:gd name="T33" fmla="*/ 0 h 159"/>
                  <a:gd name="T34" fmla="*/ 0 w 246"/>
                  <a:gd name="T35" fmla="*/ 0 h 159"/>
                  <a:gd name="T36" fmla="*/ 0 w 246"/>
                  <a:gd name="T37" fmla="*/ 0 h 159"/>
                  <a:gd name="T38" fmla="*/ 0 w 246"/>
                  <a:gd name="T39" fmla="*/ 0 h 159"/>
                  <a:gd name="T40" fmla="*/ 0 w 246"/>
                  <a:gd name="T41" fmla="*/ 0 h 159"/>
                  <a:gd name="T42" fmla="*/ 0 w 246"/>
                  <a:gd name="T43" fmla="*/ 0 h 159"/>
                  <a:gd name="T44" fmla="*/ 0 w 246"/>
                  <a:gd name="T45" fmla="*/ 0 h 159"/>
                  <a:gd name="T46" fmla="*/ 0 w 246"/>
                  <a:gd name="T47" fmla="*/ 0 h 159"/>
                  <a:gd name="T48" fmla="*/ 0 w 246"/>
                  <a:gd name="T49" fmla="*/ 0 h 159"/>
                  <a:gd name="T50" fmla="*/ 0 w 246"/>
                  <a:gd name="T51" fmla="*/ 0 h 159"/>
                  <a:gd name="T52" fmla="*/ 0 w 246"/>
                  <a:gd name="T53" fmla="*/ 0 h 159"/>
                  <a:gd name="T54" fmla="*/ 0 w 246"/>
                  <a:gd name="T55" fmla="*/ 0 h 159"/>
                  <a:gd name="T56" fmla="*/ 0 w 246"/>
                  <a:gd name="T57" fmla="*/ 0 h 159"/>
                  <a:gd name="T58" fmla="*/ 0 w 246"/>
                  <a:gd name="T59" fmla="*/ 0 h 159"/>
                  <a:gd name="T60" fmla="*/ 0 w 246"/>
                  <a:gd name="T61" fmla="*/ 0 h 159"/>
                  <a:gd name="T62" fmla="*/ 0 w 246"/>
                  <a:gd name="T63" fmla="*/ 0 h 159"/>
                  <a:gd name="T64" fmla="*/ 0 w 246"/>
                  <a:gd name="T65" fmla="*/ 0 h 159"/>
                  <a:gd name="T66" fmla="*/ 0 w 246"/>
                  <a:gd name="T67" fmla="*/ 0 h 159"/>
                  <a:gd name="T68" fmla="*/ 0 w 246"/>
                  <a:gd name="T69" fmla="*/ 0 h 159"/>
                  <a:gd name="T70" fmla="*/ 0 w 246"/>
                  <a:gd name="T71" fmla="*/ 0 h 159"/>
                  <a:gd name="T72" fmla="*/ 0 w 246"/>
                  <a:gd name="T73" fmla="*/ 0 h 159"/>
                  <a:gd name="T74" fmla="*/ 0 w 246"/>
                  <a:gd name="T75" fmla="*/ 0 h 159"/>
                  <a:gd name="T76" fmla="*/ 0 w 246"/>
                  <a:gd name="T77" fmla="*/ 0 h 159"/>
                  <a:gd name="T78" fmla="*/ 0 w 246"/>
                  <a:gd name="T79" fmla="*/ 0 h 159"/>
                  <a:gd name="T80" fmla="*/ 0 w 246"/>
                  <a:gd name="T81" fmla="*/ 0 h 159"/>
                  <a:gd name="T82" fmla="*/ 0 w 246"/>
                  <a:gd name="T83" fmla="*/ 0 h 159"/>
                  <a:gd name="T84" fmla="*/ 0 w 246"/>
                  <a:gd name="T85" fmla="*/ 0 h 159"/>
                  <a:gd name="T86" fmla="*/ 0 w 246"/>
                  <a:gd name="T87" fmla="*/ 0 h 15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46"/>
                  <a:gd name="T133" fmla="*/ 0 h 159"/>
                  <a:gd name="T134" fmla="*/ 246 w 246"/>
                  <a:gd name="T135" fmla="*/ 159 h 15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46" h="159">
                    <a:moveTo>
                      <a:pt x="0" y="23"/>
                    </a:moveTo>
                    <a:lnTo>
                      <a:pt x="2" y="38"/>
                    </a:lnTo>
                    <a:lnTo>
                      <a:pt x="5" y="51"/>
                    </a:lnTo>
                    <a:lnTo>
                      <a:pt x="9" y="64"/>
                    </a:lnTo>
                    <a:lnTo>
                      <a:pt x="14" y="77"/>
                    </a:lnTo>
                    <a:lnTo>
                      <a:pt x="20" y="89"/>
                    </a:lnTo>
                    <a:lnTo>
                      <a:pt x="27" y="100"/>
                    </a:lnTo>
                    <a:lnTo>
                      <a:pt x="34" y="111"/>
                    </a:lnTo>
                    <a:lnTo>
                      <a:pt x="43" y="120"/>
                    </a:lnTo>
                    <a:lnTo>
                      <a:pt x="52" y="129"/>
                    </a:lnTo>
                    <a:lnTo>
                      <a:pt x="61" y="136"/>
                    </a:lnTo>
                    <a:lnTo>
                      <a:pt x="71" y="143"/>
                    </a:lnTo>
                    <a:lnTo>
                      <a:pt x="82" y="149"/>
                    </a:lnTo>
                    <a:lnTo>
                      <a:pt x="93" y="153"/>
                    </a:lnTo>
                    <a:lnTo>
                      <a:pt x="106" y="156"/>
                    </a:lnTo>
                    <a:lnTo>
                      <a:pt x="118" y="159"/>
                    </a:lnTo>
                    <a:lnTo>
                      <a:pt x="130" y="159"/>
                    </a:lnTo>
                    <a:lnTo>
                      <a:pt x="139" y="159"/>
                    </a:lnTo>
                    <a:lnTo>
                      <a:pt x="148" y="157"/>
                    </a:lnTo>
                    <a:lnTo>
                      <a:pt x="157" y="156"/>
                    </a:lnTo>
                    <a:lnTo>
                      <a:pt x="166" y="153"/>
                    </a:lnTo>
                    <a:lnTo>
                      <a:pt x="174" y="150"/>
                    </a:lnTo>
                    <a:lnTo>
                      <a:pt x="183" y="145"/>
                    </a:lnTo>
                    <a:lnTo>
                      <a:pt x="191" y="142"/>
                    </a:lnTo>
                    <a:lnTo>
                      <a:pt x="198" y="136"/>
                    </a:lnTo>
                    <a:lnTo>
                      <a:pt x="205" y="131"/>
                    </a:lnTo>
                    <a:lnTo>
                      <a:pt x="212" y="124"/>
                    </a:lnTo>
                    <a:lnTo>
                      <a:pt x="219" y="118"/>
                    </a:lnTo>
                    <a:lnTo>
                      <a:pt x="226" y="111"/>
                    </a:lnTo>
                    <a:lnTo>
                      <a:pt x="232" y="102"/>
                    </a:lnTo>
                    <a:lnTo>
                      <a:pt x="237" y="94"/>
                    </a:lnTo>
                    <a:lnTo>
                      <a:pt x="242" y="85"/>
                    </a:lnTo>
                    <a:lnTo>
                      <a:pt x="246" y="76"/>
                    </a:lnTo>
                    <a:lnTo>
                      <a:pt x="246" y="74"/>
                    </a:lnTo>
                    <a:lnTo>
                      <a:pt x="246" y="70"/>
                    </a:lnTo>
                    <a:lnTo>
                      <a:pt x="246" y="68"/>
                    </a:lnTo>
                    <a:lnTo>
                      <a:pt x="246" y="64"/>
                    </a:lnTo>
                    <a:lnTo>
                      <a:pt x="246" y="60"/>
                    </a:lnTo>
                    <a:lnTo>
                      <a:pt x="246" y="58"/>
                    </a:lnTo>
                    <a:lnTo>
                      <a:pt x="246" y="54"/>
                    </a:lnTo>
                    <a:lnTo>
                      <a:pt x="246" y="52"/>
                    </a:lnTo>
                    <a:lnTo>
                      <a:pt x="242" y="62"/>
                    </a:lnTo>
                    <a:lnTo>
                      <a:pt x="238" y="72"/>
                    </a:lnTo>
                    <a:lnTo>
                      <a:pt x="233" y="82"/>
                    </a:lnTo>
                    <a:lnTo>
                      <a:pt x="228" y="90"/>
                    </a:lnTo>
                    <a:lnTo>
                      <a:pt x="221" y="99"/>
                    </a:lnTo>
                    <a:lnTo>
                      <a:pt x="215" y="107"/>
                    </a:lnTo>
                    <a:lnTo>
                      <a:pt x="208" y="114"/>
                    </a:lnTo>
                    <a:lnTo>
                      <a:pt x="201" y="121"/>
                    </a:lnTo>
                    <a:lnTo>
                      <a:pt x="193" y="127"/>
                    </a:lnTo>
                    <a:lnTo>
                      <a:pt x="185" y="132"/>
                    </a:lnTo>
                    <a:lnTo>
                      <a:pt x="177" y="137"/>
                    </a:lnTo>
                    <a:lnTo>
                      <a:pt x="168" y="142"/>
                    </a:lnTo>
                    <a:lnTo>
                      <a:pt x="159" y="144"/>
                    </a:lnTo>
                    <a:lnTo>
                      <a:pt x="149" y="147"/>
                    </a:lnTo>
                    <a:lnTo>
                      <a:pt x="140" y="148"/>
                    </a:lnTo>
                    <a:lnTo>
                      <a:pt x="130" y="148"/>
                    </a:lnTo>
                    <a:lnTo>
                      <a:pt x="118" y="148"/>
                    </a:lnTo>
                    <a:lnTo>
                      <a:pt x="106" y="145"/>
                    </a:lnTo>
                    <a:lnTo>
                      <a:pt x="93" y="142"/>
                    </a:lnTo>
                    <a:lnTo>
                      <a:pt x="82" y="137"/>
                    </a:lnTo>
                    <a:lnTo>
                      <a:pt x="71" y="131"/>
                    </a:lnTo>
                    <a:lnTo>
                      <a:pt x="61" y="124"/>
                    </a:lnTo>
                    <a:lnTo>
                      <a:pt x="52" y="115"/>
                    </a:lnTo>
                    <a:lnTo>
                      <a:pt x="43" y="106"/>
                    </a:lnTo>
                    <a:lnTo>
                      <a:pt x="35" y="95"/>
                    </a:lnTo>
                    <a:lnTo>
                      <a:pt x="28" y="84"/>
                    </a:lnTo>
                    <a:lnTo>
                      <a:pt x="22" y="72"/>
                    </a:lnTo>
                    <a:lnTo>
                      <a:pt x="17" y="59"/>
                    </a:lnTo>
                    <a:lnTo>
                      <a:pt x="13" y="46"/>
                    </a:lnTo>
                    <a:lnTo>
                      <a:pt x="10" y="32"/>
                    </a:lnTo>
                    <a:lnTo>
                      <a:pt x="8" y="17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2" y="14"/>
                    </a:lnTo>
                    <a:lnTo>
                      <a:pt x="1" y="17"/>
                    </a:lnTo>
                    <a:lnTo>
                      <a:pt x="1" y="2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2" name="Freeform 134"/>
              <p:cNvSpPr>
                <a:spLocks/>
              </p:cNvSpPr>
              <p:nvPr/>
            </p:nvSpPr>
            <p:spPr bwMode="auto">
              <a:xfrm>
                <a:off x="1136" y="2657"/>
                <a:ext cx="49" cy="27"/>
              </a:xfrm>
              <a:custGeom>
                <a:avLst/>
                <a:gdLst>
                  <a:gd name="T0" fmla="*/ 0 w 243"/>
                  <a:gd name="T1" fmla="*/ 0 h 164"/>
                  <a:gd name="T2" fmla="*/ 0 w 243"/>
                  <a:gd name="T3" fmla="*/ 0 h 164"/>
                  <a:gd name="T4" fmla="*/ 0 w 243"/>
                  <a:gd name="T5" fmla="*/ 0 h 164"/>
                  <a:gd name="T6" fmla="*/ 0 w 243"/>
                  <a:gd name="T7" fmla="*/ 0 h 164"/>
                  <a:gd name="T8" fmla="*/ 0 w 243"/>
                  <a:gd name="T9" fmla="*/ 0 h 164"/>
                  <a:gd name="T10" fmla="*/ 0 w 243"/>
                  <a:gd name="T11" fmla="*/ 0 h 164"/>
                  <a:gd name="T12" fmla="*/ 0 w 243"/>
                  <a:gd name="T13" fmla="*/ 0 h 164"/>
                  <a:gd name="T14" fmla="*/ 0 w 243"/>
                  <a:gd name="T15" fmla="*/ 0 h 164"/>
                  <a:gd name="T16" fmla="*/ 0 w 243"/>
                  <a:gd name="T17" fmla="*/ 0 h 164"/>
                  <a:gd name="T18" fmla="*/ 0 w 243"/>
                  <a:gd name="T19" fmla="*/ 0 h 164"/>
                  <a:gd name="T20" fmla="*/ 0 w 243"/>
                  <a:gd name="T21" fmla="*/ 0 h 164"/>
                  <a:gd name="T22" fmla="*/ 0 w 243"/>
                  <a:gd name="T23" fmla="*/ 0 h 164"/>
                  <a:gd name="T24" fmla="*/ 0 w 243"/>
                  <a:gd name="T25" fmla="*/ 0 h 164"/>
                  <a:gd name="T26" fmla="*/ 0 w 243"/>
                  <a:gd name="T27" fmla="*/ 0 h 164"/>
                  <a:gd name="T28" fmla="*/ 0 w 243"/>
                  <a:gd name="T29" fmla="*/ 0 h 164"/>
                  <a:gd name="T30" fmla="*/ 0 w 243"/>
                  <a:gd name="T31" fmla="*/ 0 h 164"/>
                  <a:gd name="T32" fmla="*/ 0 w 243"/>
                  <a:gd name="T33" fmla="*/ 0 h 164"/>
                  <a:gd name="T34" fmla="*/ 0 w 243"/>
                  <a:gd name="T35" fmla="*/ 0 h 164"/>
                  <a:gd name="T36" fmla="*/ 0 w 243"/>
                  <a:gd name="T37" fmla="*/ 0 h 164"/>
                  <a:gd name="T38" fmla="*/ 0 w 243"/>
                  <a:gd name="T39" fmla="*/ 0 h 164"/>
                  <a:gd name="T40" fmla="*/ 0 w 243"/>
                  <a:gd name="T41" fmla="*/ 0 h 164"/>
                  <a:gd name="T42" fmla="*/ 0 w 243"/>
                  <a:gd name="T43" fmla="*/ 0 h 164"/>
                  <a:gd name="T44" fmla="*/ 0 w 243"/>
                  <a:gd name="T45" fmla="*/ 0 h 164"/>
                  <a:gd name="T46" fmla="*/ 0 w 243"/>
                  <a:gd name="T47" fmla="*/ 0 h 164"/>
                  <a:gd name="T48" fmla="*/ 0 w 243"/>
                  <a:gd name="T49" fmla="*/ 0 h 164"/>
                  <a:gd name="T50" fmla="*/ 0 w 243"/>
                  <a:gd name="T51" fmla="*/ 0 h 164"/>
                  <a:gd name="T52" fmla="*/ 0 w 243"/>
                  <a:gd name="T53" fmla="*/ 0 h 164"/>
                  <a:gd name="T54" fmla="*/ 0 w 243"/>
                  <a:gd name="T55" fmla="*/ 0 h 164"/>
                  <a:gd name="T56" fmla="*/ 0 w 243"/>
                  <a:gd name="T57" fmla="*/ 0 h 164"/>
                  <a:gd name="T58" fmla="*/ 0 w 243"/>
                  <a:gd name="T59" fmla="*/ 0 h 164"/>
                  <a:gd name="T60" fmla="*/ 0 w 243"/>
                  <a:gd name="T61" fmla="*/ 0 h 164"/>
                  <a:gd name="T62" fmla="*/ 0 w 243"/>
                  <a:gd name="T63" fmla="*/ 0 h 164"/>
                  <a:gd name="T64" fmla="*/ 0 w 243"/>
                  <a:gd name="T65" fmla="*/ 0 h 164"/>
                  <a:gd name="T66" fmla="*/ 0 w 243"/>
                  <a:gd name="T67" fmla="*/ 0 h 164"/>
                  <a:gd name="T68" fmla="*/ 0 w 243"/>
                  <a:gd name="T69" fmla="*/ 0 h 164"/>
                  <a:gd name="T70" fmla="*/ 0 w 243"/>
                  <a:gd name="T71" fmla="*/ 0 h 164"/>
                  <a:gd name="T72" fmla="*/ 0 w 243"/>
                  <a:gd name="T73" fmla="*/ 0 h 164"/>
                  <a:gd name="T74" fmla="*/ 0 w 243"/>
                  <a:gd name="T75" fmla="*/ 0 h 164"/>
                  <a:gd name="T76" fmla="*/ 0 w 243"/>
                  <a:gd name="T77" fmla="*/ 0 h 164"/>
                  <a:gd name="T78" fmla="*/ 0 w 243"/>
                  <a:gd name="T79" fmla="*/ 0 h 164"/>
                  <a:gd name="T80" fmla="*/ 0 w 243"/>
                  <a:gd name="T81" fmla="*/ 0 h 164"/>
                  <a:gd name="T82" fmla="*/ 0 w 243"/>
                  <a:gd name="T83" fmla="*/ 0 h 164"/>
                  <a:gd name="T84" fmla="*/ 0 w 243"/>
                  <a:gd name="T85" fmla="*/ 0 h 164"/>
                  <a:gd name="T86" fmla="*/ 0 w 243"/>
                  <a:gd name="T87" fmla="*/ 0 h 164"/>
                  <a:gd name="T88" fmla="*/ 0 w 243"/>
                  <a:gd name="T89" fmla="*/ 0 h 164"/>
                  <a:gd name="T90" fmla="*/ 0 w 243"/>
                  <a:gd name="T91" fmla="*/ 0 h 164"/>
                  <a:gd name="T92" fmla="*/ 0 w 243"/>
                  <a:gd name="T93" fmla="*/ 0 h 164"/>
                  <a:gd name="T94" fmla="*/ 0 w 243"/>
                  <a:gd name="T95" fmla="*/ 0 h 16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43"/>
                  <a:gd name="T145" fmla="*/ 0 h 164"/>
                  <a:gd name="T146" fmla="*/ 243 w 243"/>
                  <a:gd name="T147" fmla="*/ 164 h 16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43" h="164">
                    <a:moveTo>
                      <a:pt x="0" y="21"/>
                    </a:moveTo>
                    <a:lnTo>
                      <a:pt x="2" y="36"/>
                    </a:lnTo>
                    <a:lnTo>
                      <a:pt x="4" y="50"/>
                    </a:lnTo>
                    <a:lnTo>
                      <a:pt x="8" y="64"/>
                    </a:lnTo>
                    <a:lnTo>
                      <a:pt x="12" y="78"/>
                    </a:lnTo>
                    <a:lnTo>
                      <a:pt x="18" y="90"/>
                    </a:lnTo>
                    <a:lnTo>
                      <a:pt x="24" y="101"/>
                    </a:lnTo>
                    <a:lnTo>
                      <a:pt x="31" y="112"/>
                    </a:lnTo>
                    <a:lnTo>
                      <a:pt x="39" y="122"/>
                    </a:lnTo>
                    <a:lnTo>
                      <a:pt x="48" y="131"/>
                    </a:lnTo>
                    <a:lnTo>
                      <a:pt x="58" y="140"/>
                    </a:lnTo>
                    <a:lnTo>
                      <a:pt x="68" y="147"/>
                    </a:lnTo>
                    <a:lnTo>
                      <a:pt x="79" y="153"/>
                    </a:lnTo>
                    <a:lnTo>
                      <a:pt x="90" y="158"/>
                    </a:lnTo>
                    <a:lnTo>
                      <a:pt x="103" y="161"/>
                    </a:lnTo>
                    <a:lnTo>
                      <a:pt x="115" y="163"/>
                    </a:lnTo>
                    <a:lnTo>
                      <a:pt x="127" y="164"/>
                    </a:lnTo>
                    <a:lnTo>
                      <a:pt x="137" y="164"/>
                    </a:lnTo>
                    <a:lnTo>
                      <a:pt x="146" y="163"/>
                    </a:lnTo>
                    <a:lnTo>
                      <a:pt x="155" y="160"/>
                    </a:lnTo>
                    <a:lnTo>
                      <a:pt x="164" y="157"/>
                    </a:lnTo>
                    <a:lnTo>
                      <a:pt x="173" y="154"/>
                    </a:lnTo>
                    <a:lnTo>
                      <a:pt x="181" y="149"/>
                    </a:lnTo>
                    <a:lnTo>
                      <a:pt x="189" y="145"/>
                    </a:lnTo>
                    <a:lnTo>
                      <a:pt x="197" y="139"/>
                    </a:lnTo>
                    <a:lnTo>
                      <a:pt x="204" y="133"/>
                    </a:lnTo>
                    <a:lnTo>
                      <a:pt x="211" y="125"/>
                    </a:lnTo>
                    <a:lnTo>
                      <a:pt x="217" y="118"/>
                    </a:lnTo>
                    <a:lnTo>
                      <a:pt x="224" y="110"/>
                    </a:lnTo>
                    <a:lnTo>
                      <a:pt x="230" y="101"/>
                    </a:lnTo>
                    <a:lnTo>
                      <a:pt x="235" y="93"/>
                    </a:lnTo>
                    <a:lnTo>
                      <a:pt x="239" y="84"/>
                    </a:lnTo>
                    <a:lnTo>
                      <a:pt x="243" y="74"/>
                    </a:lnTo>
                    <a:lnTo>
                      <a:pt x="243" y="70"/>
                    </a:lnTo>
                    <a:lnTo>
                      <a:pt x="243" y="68"/>
                    </a:lnTo>
                    <a:lnTo>
                      <a:pt x="243" y="64"/>
                    </a:lnTo>
                    <a:lnTo>
                      <a:pt x="243" y="62"/>
                    </a:lnTo>
                    <a:lnTo>
                      <a:pt x="242" y="58"/>
                    </a:lnTo>
                    <a:lnTo>
                      <a:pt x="242" y="56"/>
                    </a:lnTo>
                    <a:lnTo>
                      <a:pt x="241" y="52"/>
                    </a:lnTo>
                    <a:lnTo>
                      <a:pt x="241" y="50"/>
                    </a:lnTo>
                    <a:lnTo>
                      <a:pt x="238" y="61"/>
                    </a:lnTo>
                    <a:lnTo>
                      <a:pt x="234" y="72"/>
                    </a:lnTo>
                    <a:lnTo>
                      <a:pt x="230" y="81"/>
                    </a:lnTo>
                    <a:lnTo>
                      <a:pt x="225" y="91"/>
                    </a:lnTo>
                    <a:lnTo>
                      <a:pt x="219" y="100"/>
                    </a:lnTo>
                    <a:lnTo>
                      <a:pt x="213" y="109"/>
                    </a:lnTo>
                    <a:lnTo>
                      <a:pt x="206" y="116"/>
                    </a:lnTo>
                    <a:lnTo>
                      <a:pt x="199" y="123"/>
                    </a:lnTo>
                    <a:lnTo>
                      <a:pt x="191" y="130"/>
                    </a:lnTo>
                    <a:lnTo>
                      <a:pt x="183" y="136"/>
                    </a:lnTo>
                    <a:lnTo>
                      <a:pt x="174" y="141"/>
                    </a:lnTo>
                    <a:lnTo>
                      <a:pt x="166" y="146"/>
                    </a:lnTo>
                    <a:lnTo>
                      <a:pt x="156" y="148"/>
                    </a:lnTo>
                    <a:lnTo>
                      <a:pt x="147" y="151"/>
                    </a:lnTo>
                    <a:lnTo>
                      <a:pt x="137" y="153"/>
                    </a:lnTo>
                    <a:lnTo>
                      <a:pt x="127" y="153"/>
                    </a:lnTo>
                    <a:lnTo>
                      <a:pt x="115" y="152"/>
                    </a:lnTo>
                    <a:lnTo>
                      <a:pt x="104" y="151"/>
                    </a:lnTo>
                    <a:lnTo>
                      <a:pt x="91" y="147"/>
                    </a:lnTo>
                    <a:lnTo>
                      <a:pt x="81" y="142"/>
                    </a:lnTo>
                    <a:lnTo>
                      <a:pt x="70" y="136"/>
                    </a:lnTo>
                    <a:lnTo>
                      <a:pt x="61" y="129"/>
                    </a:lnTo>
                    <a:lnTo>
                      <a:pt x="52" y="121"/>
                    </a:lnTo>
                    <a:lnTo>
                      <a:pt x="43" y="112"/>
                    </a:lnTo>
                    <a:lnTo>
                      <a:pt x="36" y="101"/>
                    </a:lnTo>
                    <a:lnTo>
                      <a:pt x="29" y="91"/>
                    </a:lnTo>
                    <a:lnTo>
                      <a:pt x="23" y="80"/>
                    </a:lnTo>
                    <a:lnTo>
                      <a:pt x="18" y="68"/>
                    </a:lnTo>
                    <a:lnTo>
                      <a:pt x="14" y="55"/>
                    </a:lnTo>
                    <a:lnTo>
                      <a:pt x="12" y="42"/>
                    </a:lnTo>
                    <a:lnTo>
                      <a:pt x="10" y="27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4" y="13"/>
                    </a:lnTo>
                    <a:lnTo>
                      <a:pt x="3" y="14"/>
                    </a:lnTo>
                    <a:lnTo>
                      <a:pt x="2" y="16"/>
                    </a:lnTo>
                    <a:lnTo>
                      <a:pt x="1" y="19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3" name="Freeform 135"/>
              <p:cNvSpPr>
                <a:spLocks/>
              </p:cNvSpPr>
              <p:nvPr/>
            </p:nvSpPr>
            <p:spPr bwMode="auto">
              <a:xfrm>
                <a:off x="1137" y="2655"/>
                <a:ext cx="48" cy="28"/>
              </a:xfrm>
              <a:custGeom>
                <a:avLst/>
                <a:gdLst>
                  <a:gd name="T0" fmla="*/ 0 w 238"/>
                  <a:gd name="T1" fmla="*/ 0 h 169"/>
                  <a:gd name="T2" fmla="*/ 0 w 238"/>
                  <a:gd name="T3" fmla="*/ 0 h 169"/>
                  <a:gd name="T4" fmla="*/ 0 w 238"/>
                  <a:gd name="T5" fmla="*/ 0 h 169"/>
                  <a:gd name="T6" fmla="*/ 0 w 238"/>
                  <a:gd name="T7" fmla="*/ 0 h 169"/>
                  <a:gd name="T8" fmla="*/ 0 w 238"/>
                  <a:gd name="T9" fmla="*/ 0 h 169"/>
                  <a:gd name="T10" fmla="*/ 0 w 238"/>
                  <a:gd name="T11" fmla="*/ 0 h 169"/>
                  <a:gd name="T12" fmla="*/ 0 w 238"/>
                  <a:gd name="T13" fmla="*/ 0 h 169"/>
                  <a:gd name="T14" fmla="*/ 0 w 238"/>
                  <a:gd name="T15" fmla="*/ 0 h 169"/>
                  <a:gd name="T16" fmla="*/ 0 w 238"/>
                  <a:gd name="T17" fmla="*/ 0 h 169"/>
                  <a:gd name="T18" fmla="*/ 0 w 238"/>
                  <a:gd name="T19" fmla="*/ 0 h 169"/>
                  <a:gd name="T20" fmla="*/ 0 w 238"/>
                  <a:gd name="T21" fmla="*/ 0 h 169"/>
                  <a:gd name="T22" fmla="*/ 0 w 238"/>
                  <a:gd name="T23" fmla="*/ 0 h 169"/>
                  <a:gd name="T24" fmla="*/ 0 w 238"/>
                  <a:gd name="T25" fmla="*/ 0 h 169"/>
                  <a:gd name="T26" fmla="*/ 0 w 238"/>
                  <a:gd name="T27" fmla="*/ 0 h 169"/>
                  <a:gd name="T28" fmla="*/ 0 w 238"/>
                  <a:gd name="T29" fmla="*/ 0 h 169"/>
                  <a:gd name="T30" fmla="*/ 0 w 238"/>
                  <a:gd name="T31" fmla="*/ 0 h 169"/>
                  <a:gd name="T32" fmla="*/ 0 w 238"/>
                  <a:gd name="T33" fmla="*/ 0 h 169"/>
                  <a:gd name="T34" fmla="*/ 0 w 238"/>
                  <a:gd name="T35" fmla="*/ 0 h 169"/>
                  <a:gd name="T36" fmla="*/ 0 w 238"/>
                  <a:gd name="T37" fmla="*/ 0 h 169"/>
                  <a:gd name="T38" fmla="*/ 0 w 238"/>
                  <a:gd name="T39" fmla="*/ 0 h 169"/>
                  <a:gd name="T40" fmla="*/ 0 w 238"/>
                  <a:gd name="T41" fmla="*/ 0 h 169"/>
                  <a:gd name="T42" fmla="*/ 0 w 238"/>
                  <a:gd name="T43" fmla="*/ 0 h 169"/>
                  <a:gd name="T44" fmla="*/ 0 w 238"/>
                  <a:gd name="T45" fmla="*/ 0 h 169"/>
                  <a:gd name="T46" fmla="*/ 0 w 238"/>
                  <a:gd name="T47" fmla="*/ 0 h 169"/>
                  <a:gd name="T48" fmla="*/ 0 w 238"/>
                  <a:gd name="T49" fmla="*/ 0 h 169"/>
                  <a:gd name="T50" fmla="*/ 0 w 238"/>
                  <a:gd name="T51" fmla="*/ 0 h 169"/>
                  <a:gd name="T52" fmla="*/ 0 w 238"/>
                  <a:gd name="T53" fmla="*/ 0 h 169"/>
                  <a:gd name="T54" fmla="*/ 0 w 238"/>
                  <a:gd name="T55" fmla="*/ 0 h 169"/>
                  <a:gd name="T56" fmla="*/ 0 w 238"/>
                  <a:gd name="T57" fmla="*/ 0 h 169"/>
                  <a:gd name="T58" fmla="*/ 0 w 238"/>
                  <a:gd name="T59" fmla="*/ 0 h 169"/>
                  <a:gd name="T60" fmla="*/ 0 w 238"/>
                  <a:gd name="T61" fmla="*/ 0 h 169"/>
                  <a:gd name="T62" fmla="*/ 0 w 238"/>
                  <a:gd name="T63" fmla="*/ 0 h 169"/>
                  <a:gd name="T64" fmla="*/ 0 w 238"/>
                  <a:gd name="T65" fmla="*/ 0 h 169"/>
                  <a:gd name="T66" fmla="*/ 0 w 238"/>
                  <a:gd name="T67" fmla="*/ 0 h 169"/>
                  <a:gd name="T68" fmla="*/ 0 w 238"/>
                  <a:gd name="T69" fmla="*/ 0 h 169"/>
                  <a:gd name="T70" fmla="*/ 0 w 238"/>
                  <a:gd name="T71" fmla="*/ 0 h 169"/>
                  <a:gd name="T72" fmla="*/ 0 w 238"/>
                  <a:gd name="T73" fmla="*/ 0 h 169"/>
                  <a:gd name="T74" fmla="*/ 0 w 238"/>
                  <a:gd name="T75" fmla="*/ 0 h 169"/>
                  <a:gd name="T76" fmla="*/ 0 w 238"/>
                  <a:gd name="T77" fmla="*/ 0 h 169"/>
                  <a:gd name="T78" fmla="*/ 0 w 238"/>
                  <a:gd name="T79" fmla="*/ 0 h 169"/>
                  <a:gd name="T80" fmla="*/ 0 w 238"/>
                  <a:gd name="T81" fmla="*/ 0 h 169"/>
                  <a:gd name="T82" fmla="*/ 0 w 238"/>
                  <a:gd name="T83" fmla="*/ 0 h 169"/>
                  <a:gd name="T84" fmla="*/ 0 w 238"/>
                  <a:gd name="T85" fmla="*/ 0 h 169"/>
                  <a:gd name="T86" fmla="*/ 0 w 238"/>
                  <a:gd name="T87" fmla="*/ 0 h 169"/>
                  <a:gd name="T88" fmla="*/ 0 w 238"/>
                  <a:gd name="T89" fmla="*/ 0 h 169"/>
                  <a:gd name="T90" fmla="*/ 0 w 238"/>
                  <a:gd name="T91" fmla="*/ 0 h 169"/>
                  <a:gd name="T92" fmla="*/ 0 w 238"/>
                  <a:gd name="T93" fmla="*/ 0 h 169"/>
                  <a:gd name="T94" fmla="*/ 0 w 238"/>
                  <a:gd name="T95" fmla="*/ 0 h 169"/>
                  <a:gd name="T96" fmla="*/ 0 w 238"/>
                  <a:gd name="T97" fmla="*/ 0 h 169"/>
                  <a:gd name="T98" fmla="*/ 0 w 238"/>
                  <a:gd name="T99" fmla="*/ 0 h 169"/>
                  <a:gd name="T100" fmla="*/ 0 w 238"/>
                  <a:gd name="T101" fmla="*/ 0 h 169"/>
                  <a:gd name="T102" fmla="*/ 0 w 238"/>
                  <a:gd name="T103" fmla="*/ 0 h 1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38"/>
                  <a:gd name="T157" fmla="*/ 0 h 169"/>
                  <a:gd name="T158" fmla="*/ 238 w 238"/>
                  <a:gd name="T159" fmla="*/ 169 h 1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38" h="169">
                    <a:moveTo>
                      <a:pt x="0" y="21"/>
                    </a:moveTo>
                    <a:lnTo>
                      <a:pt x="0" y="21"/>
                    </a:lnTo>
                    <a:lnTo>
                      <a:pt x="0" y="23"/>
                    </a:lnTo>
                    <a:lnTo>
                      <a:pt x="0" y="24"/>
                    </a:lnTo>
                    <a:lnTo>
                      <a:pt x="0" y="38"/>
                    </a:lnTo>
                    <a:lnTo>
                      <a:pt x="2" y="53"/>
                    </a:lnTo>
                    <a:lnTo>
                      <a:pt x="5" y="67"/>
                    </a:lnTo>
                    <a:lnTo>
                      <a:pt x="9" y="80"/>
                    </a:lnTo>
                    <a:lnTo>
                      <a:pt x="14" y="93"/>
                    </a:lnTo>
                    <a:lnTo>
                      <a:pt x="20" y="105"/>
                    </a:lnTo>
                    <a:lnTo>
                      <a:pt x="27" y="116"/>
                    </a:lnTo>
                    <a:lnTo>
                      <a:pt x="35" y="127"/>
                    </a:lnTo>
                    <a:lnTo>
                      <a:pt x="44" y="136"/>
                    </a:lnTo>
                    <a:lnTo>
                      <a:pt x="53" y="145"/>
                    </a:lnTo>
                    <a:lnTo>
                      <a:pt x="63" y="152"/>
                    </a:lnTo>
                    <a:lnTo>
                      <a:pt x="74" y="158"/>
                    </a:lnTo>
                    <a:lnTo>
                      <a:pt x="85" y="163"/>
                    </a:lnTo>
                    <a:lnTo>
                      <a:pt x="98" y="166"/>
                    </a:lnTo>
                    <a:lnTo>
                      <a:pt x="110" y="169"/>
                    </a:lnTo>
                    <a:lnTo>
                      <a:pt x="122" y="169"/>
                    </a:lnTo>
                    <a:lnTo>
                      <a:pt x="132" y="169"/>
                    </a:lnTo>
                    <a:lnTo>
                      <a:pt x="141" y="168"/>
                    </a:lnTo>
                    <a:lnTo>
                      <a:pt x="151" y="165"/>
                    </a:lnTo>
                    <a:lnTo>
                      <a:pt x="160" y="162"/>
                    </a:lnTo>
                    <a:lnTo>
                      <a:pt x="169" y="158"/>
                    </a:lnTo>
                    <a:lnTo>
                      <a:pt x="177" y="153"/>
                    </a:lnTo>
                    <a:lnTo>
                      <a:pt x="185" y="148"/>
                    </a:lnTo>
                    <a:lnTo>
                      <a:pt x="193" y="142"/>
                    </a:lnTo>
                    <a:lnTo>
                      <a:pt x="200" y="135"/>
                    </a:lnTo>
                    <a:lnTo>
                      <a:pt x="207" y="128"/>
                    </a:lnTo>
                    <a:lnTo>
                      <a:pt x="213" y="120"/>
                    </a:lnTo>
                    <a:lnTo>
                      <a:pt x="220" y="111"/>
                    </a:lnTo>
                    <a:lnTo>
                      <a:pt x="225" y="103"/>
                    </a:lnTo>
                    <a:lnTo>
                      <a:pt x="230" y="93"/>
                    </a:lnTo>
                    <a:lnTo>
                      <a:pt x="234" y="83"/>
                    </a:lnTo>
                    <a:lnTo>
                      <a:pt x="238" y="73"/>
                    </a:lnTo>
                    <a:lnTo>
                      <a:pt x="237" y="69"/>
                    </a:lnTo>
                    <a:lnTo>
                      <a:pt x="237" y="67"/>
                    </a:lnTo>
                    <a:lnTo>
                      <a:pt x="236" y="63"/>
                    </a:lnTo>
                    <a:lnTo>
                      <a:pt x="236" y="61"/>
                    </a:lnTo>
                    <a:lnTo>
                      <a:pt x="235" y="57"/>
                    </a:lnTo>
                    <a:lnTo>
                      <a:pt x="235" y="55"/>
                    </a:lnTo>
                    <a:lnTo>
                      <a:pt x="234" y="51"/>
                    </a:lnTo>
                    <a:lnTo>
                      <a:pt x="234" y="49"/>
                    </a:lnTo>
                    <a:lnTo>
                      <a:pt x="231" y="61"/>
                    </a:lnTo>
                    <a:lnTo>
                      <a:pt x="228" y="72"/>
                    </a:lnTo>
                    <a:lnTo>
                      <a:pt x="224" y="83"/>
                    </a:lnTo>
                    <a:lnTo>
                      <a:pt x="220" y="92"/>
                    </a:lnTo>
                    <a:lnTo>
                      <a:pt x="214" y="102"/>
                    </a:lnTo>
                    <a:lnTo>
                      <a:pt x="208" y="111"/>
                    </a:lnTo>
                    <a:lnTo>
                      <a:pt x="201" y="120"/>
                    </a:lnTo>
                    <a:lnTo>
                      <a:pt x="194" y="127"/>
                    </a:lnTo>
                    <a:lnTo>
                      <a:pt x="187" y="134"/>
                    </a:lnTo>
                    <a:lnTo>
                      <a:pt x="179" y="140"/>
                    </a:lnTo>
                    <a:lnTo>
                      <a:pt x="170" y="146"/>
                    </a:lnTo>
                    <a:lnTo>
                      <a:pt x="161" y="151"/>
                    </a:lnTo>
                    <a:lnTo>
                      <a:pt x="152" y="154"/>
                    </a:lnTo>
                    <a:lnTo>
                      <a:pt x="142" y="157"/>
                    </a:lnTo>
                    <a:lnTo>
                      <a:pt x="132" y="158"/>
                    </a:lnTo>
                    <a:lnTo>
                      <a:pt x="122" y="158"/>
                    </a:lnTo>
                    <a:lnTo>
                      <a:pt x="111" y="158"/>
                    </a:lnTo>
                    <a:lnTo>
                      <a:pt x="99" y="156"/>
                    </a:lnTo>
                    <a:lnTo>
                      <a:pt x="88" y="152"/>
                    </a:lnTo>
                    <a:lnTo>
                      <a:pt x="77" y="148"/>
                    </a:lnTo>
                    <a:lnTo>
                      <a:pt x="67" y="142"/>
                    </a:lnTo>
                    <a:lnTo>
                      <a:pt x="58" y="135"/>
                    </a:lnTo>
                    <a:lnTo>
                      <a:pt x="50" y="128"/>
                    </a:lnTo>
                    <a:lnTo>
                      <a:pt x="42" y="120"/>
                    </a:lnTo>
                    <a:lnTo>
                      <a:pt x="34" y="110"/>
                    </a:lnTo>
                    <a:lnTo>
                      <a:pt x="28" y="99"/>
                    </a:lnTo>
                    <a:lnTo>
                      <a:pt x="22" y="89"/>
                    </a:lnTo>
                    <a:lnTo>
                      <a:pt x="18" y="77"/>
                    </a:lnTo>
                    <a:lnTo>
                      <a:pt x="14" y="63"/>
                    </a:lnTo>
                    <a:lnTo>
                      <a:pt x="11" y="51"/>
                    </a:lnTo>
                    <a:lnTo>
                      <a:pt x="9" y="37"/>
                    </a:lnTo>
                    <a:lnTo>
                      <a:pt x="9" y="24"/>
                    </a:lnTo>
                    <a:lnTo>
                      <a:pt x="9" y="20"/>
                    </a:lnTo>
                    <a:lnTo>
                      <a:pt x="9" y="18"/>
                    </a:lnTo>
                    <a:lnTo>
                      <a:pt x="9" y="15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7"/>
                    </a:lnTo>
                    <a:lnTo>
                      <a:pt x="5" y="9"/>
                    </a:lnTo>
                    <a:lnTo>
                      <a:pt x="4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5C19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4" name="Freeform 136"/>
              <p:cNvSpPr>
                <a:spLocks/>
              </p:cNvSpPr>
              <p:nvPr/>
            </p:nvSpPr>
            <p:spPr bwMode="auto">
              <a:xfrm>
                <a:off x="1138" y="2654"/>
                <a:ext cx="46" cy="29"/>
              </a:xfrm>
              <a:custGeom>
                <a:avLst/>
                <a:gdLst>
                  <a:gd name="T0" fmla="*/ 0 w 232"/>
                  <a:gd name="T1" fmla="*/ 0 h 174"/>
                  <a:gd name="T2" fmla="*/ 0 w 232"/>
                  <a:gd name="T3" fmla="*/ 0 h 174"/>
                  <a:gd name="T4" fmla="*/ 0 w 232"/>
                  <a:gd name="T5" fmla="*/ 0 h 174"/>
                  <a:gd name="T6" fmla="*/ 0 w 232"/>
                  <a:gd name="T7" fmla="*/ 0 h 174"/>
                  <a:gd name="T8" fmla="*/ 0 w 232"/>
                  <a:gd name="T9" fmla="*/ 0 h 174"/>
                  <a:gd name="T10" fmla="*/ 0 w 232"/>
                  <a:gd name="T11" fmla="*/ 0 h 174"/>
                  <a:gd name="T12" fmla="*/ 0 w 232"/>
                  <a:gd name="T13" fmla="*/ 0 h 174"/>
                  <a:gd name="T14" fmla="*/ 0 w 232"/>
                  <a:gd name="T15" fmla="*/ 0 h 174"/>
                  <a:gd name="T16" fmla="*/ 0 w 232"/>
                  <a:gd name="T17" fmla="*/ 0 h 174"/>
                  <a:gd name="T18" fmla="*/ 0 w 232"/>
                  <a:gd name="T19" fmla="*/ 0 h 174"/>
                  <a:gd name="T20" fmla="*/ 0 w 232"/>
                  <a:gd name="T21" fmla="*/ 0 h 174"/>
                  <a:gd name="T22" fmla="*/ 0 w 232"/>
                  <a:gd name="T23" fmla="*/ 0 h 174"/>
                  <a:gd name="T24" fmla="*/ 0 w 232"/>
                  <a:gd name="T25" fmla="*/ 0 h 174"/>
                  <a:gd name="T26" fmla="*/ 0 w 232"/>
                  <a:gd name="T27" fmla="*/ 0 h 174"/>
                  <a:gd name="T28" fmla="*/ 0 w 232"/>
                  <a:gd name="T29" fmla="*/ 0 h 174"/>
                  <a:gd name="T30" fmla="*/ 0 w 232"/>
                  <a:gd name="T31" fmla="*/ 0 h 174"/>
                  <a:gd name="T32" fmla="*/ 0 w 232"/>
                  <a:gd name="T33" fmla="*/ 0 h 174"/>
                  <a:gd name="T34" fmla="*/ 0 w 232"/>
                  <a:gd name="T35" fmla="*/ 0 h 174"/>
                  <a:gd name="T36" fmla="*/ 0 w 232"/>
                  <a:gd name="T37" fmla="*/ 0 h 174"/>
                  <a:gd name="T38" fmla="*/ 0 w 232"/>
                  <a:gd name="T39" fmla="*/ 0 h 174"/>
                  <a:gd name="T40" fmla="*/ 0 w 232"/>
                  <a:gd name="T41" fmla="*/ 0 h 174"/>
                  <a:gd name="T42" fmla="*/ 0 w 232"/>
                  <a:gd name="T43" fmla="*/ 0 h 174"/>
                  <a:gd name="T44" fmla="*/ 0 w 232"/>
                  <a:gd name="T45" fmla="*/ 0 h 174"/>
                  <a:gd name="T46" fmla="*/ 0 w 232"/>
                  <a:gd name="T47" fmla="*/ 0 h 174"/>
                  <a:gd name="T48" fmla="*/ 0 w 232"/>
                  <a:gd name="T49" fmla="*/ 0 h 174"/>
                  <a:gd name="T50" fmla="*/ 0 w 232"/>
                  <a:gd name="T51" fmla="*/ 0 h 174"/>
                  <a:gd name="T52" fmla="*/ 0 w 232"/>
                  <a:gd name="T53" fmla="*/ 0 h 174"/>
                  <a:gd name="T54" fmla="*/ 0 w 232"/>
                  <a:gd name="T55" fmla="*/ 0 h 174"/>
                  <a:gd name="T56" fmla="*/ 0 w 232"/>
                  <a:gd name="T57" fmla="*/ 0 h 174"/>
                  <a:gd name="T58" fmla="*/ 0 w 232"/>
                  <a:gd name="T59" fmla="*/ 0 h 174"/>
                  <a:gd name="T60" fmla="*/ 0 w 232"/>
                  <a:gd name="T61" fmla="*/ 0 h 174"/>
                  <a:gd name="T62" fmla="*/ 0 w 232"/>
                  <a:gd name="T63" fmla="*/ 0 h 174"/>
                  <a:gd name="T64" fmla="*/ 0 w 232"/>
                  <a:gd name="T65" fmla="*/ 0 h 174"/>
                  <a:gd name="T66" fmla="*/ 0 w 232"/>
                  <a:gd name="T67" fmla="*/ 0 h 174"/>
                  <a:gd name="T68" fmla="*/ 0 w 232"/>
                  <a:gd name="T69" fmla="*/ 0 h 174"/>
                  <a:gd name="T70" fmla="*/ 0 w 232"/>
                  <a:gd name="T71" fmla="*/ 0 h 174"/>
                  <a:gd name="T72" fmla="*/ 0 w 232"/>
                  <a:gd name="T73" fmla="*/ 0 h 174"/>
                  <a:gd name="T74" fmla="*/ 0 w 232"/>
                  <a:gd name="T75" fmla="*/ 0 h 174"/>
                  <a:gd name="T76" fmla="*/ 0 w 232"/>
                  <a:gd name="T77" fmla="*/ 0 h 174"/>
                  <a:gd name="T78" fmla="*/ 0 w 232"/>
                  <a:gd name="T79" fmla="*/ 0 h 174"/>
                  <a:gd name="T80" fmla="*/ 0 w 232"/>
                  <a:gd name="T81" fmla="*/ 0 h 174"/>
                  <a:gd name="T82" fmla="*/ 0 w 232"/>
                  <a:gd name="T83" fmla="*/ 0 h 174"/>
                  <a:gd name="T84" fmla="*/ 0 w 232"/>
                  <a:gd name="T85" fmla="*/ 0 h 174"/>
                  <a:gd name="T86" fmla="*/ 0 w 232"/>
                  <a:gd name="T87" fmla="*/ 0 h 174"/>
                  <a:gd name="T88" fmla="*/ 0 w 232"/>
                  <a:gd name="T89" fmla="*/ 0 h 174"/>
                  <a:gd name="T90" fmla="*/ 0 w 232"/>
                  <a:gd name="T91" fmla="*/ 0 h 174"/>
                  <a:gd name="T92" fmla="*/ 0 w 232"/>
                  <a:gd name="T93" fmla="*/ 0 h 174"/>
                  <a:gd name="T94" fmla="*/ 0 w 232"/>
                  <a:gd name="T95" fmla="*/ 0 h 1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32"/>
                  <a:gd name="T145" fmla="*/ 0 h 174"/>
                  <a:gd name="T146" fmla="*/ 232 w 232"/>
                  <a:gd name="T147" fmla="*/ 174 h 17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32" h="174">
                    <a:moveTo>
                      <a:pt x="1" y="21"/>
                    </a:moveTo>
                    <a:lnTo>
                      <a:pt x="1" y="22"/>
                    </a:lnTo>
                    <a:lnTo>
                      <a:pt x="0" y="24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4"/>
                    </a:lnTo>
                    <a:lnTo>
                      <a:pt x="1" y="48"/>
                    </a:lnTo>
                    <a:lnTo>
                      <a:pt x="3" y="63"/>
                    </a:lnTo>
                    <a:lnTo>
                      <a:pt x="5" y="76"/>
                    </a:lnTo>
                    <a:lnTo>
                      <a:pt x="9" y="89"/>
                    </a:lnTo>
                    <a:lnTo>
                      <a:pt x="14" y="101"/>
                    </a:lnTo>
                    <a:lnTo>
                      <a:pt x="20" y="112"/>
                    </a:lnTo>
                    <a:lnTo>
                      <a:pt x="27" y="122"/>
                    </a:lnTo>
                    <a:lnTo>
                      <a:pt x="34" y="133"/>
                    </a:lnTo>
                    <a:lnTo>
                      <a:pt x="43" y="142"/>
                    </a:lnTo>
                    <a:lnTo>
                      <a:pt x="52" y="150"/>
                    </a:lnTo>
                    <a:lnTo>
                      <a:pt x="61" y="157"/>
                    </a:lnTo>
                    <a:lnTo>
                      <a:pt x="72" y="163"/>
                    </a:lnTo>
                    <a:lnTo>
                      <a:pt x="82" y="168"/>
                    </a:lnTo>
                    <a:lnTo>
                      <a:pt x="95" y="172"/>
                    </a:lnTo>
                    <a:lnTo>
                      <a:pt x="106" y="173"/>
                    </a:lnTo>
                    <a:lnTo>
                      <a:pt x="118" y="174"/>
                    </a:lnTo>
                    <a:lnTo>
                      <a:pt x="128" y="174"/>
                    </a:lnTo>
                    <a:lnTo>
                      <a:pt x="138" y="172"/>
                    </a:lnTo>
                    <a:lnTo>
                      <a:pt x="147" y="169"/>
                    </a:lnTo>
                    <a:lnTo>
                      <a:pt x="157" y="167"/>
                    </a:lnTo>
                    <a:lnTo>
                      <a:pt x="165" y="162"/>
                    </a:lnTo>
                    <a:lnTo>
                      <a:pt x="174" y="157"/>
                    </a:lnTo>
                    <a:lnTo>
                      <a:pt x="182" y="151"/>
                    </a:lnTo>
                    <a:lnTo>
                      <a:pt x="190" y="145"/>
                    </a:lnTo>
                    <a:lnTo>
                      <a:pt x="197" y="137"/>
                    </a:lnTo>
                    <a:lnTo>
                      <a:pt x="204" y="130"/>
                    </a:lnTo>
                    <a:lnTo>
                      <a:pt x="210" y="121"/>
                    </a:lnTo>
                    <a:lnTo>
                      <a:pt x="216" y="112"/>
                    </a:lnTo>
                    <a:lnTo>
                      <a:pt x="221" y="102"/>
                    </a:lnTo>
                    <a:lnTo>
                      <a:pt x="225" y="93"/>
                    </a:lnTo>
                    <a:lnTo>
                      <a:pt x="229" y="82"/>
                    </a:lnTo>
                    <a:lnTo>
                      <a:pt x="232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0" y="61"/>
                    </a:lnTo>
                    <a:lnTo>
                      <a:pt x="230" y="59"/>
                    </a:lnTo>
                    <a:lnTo>
                      <a:pt x="229" y="55"/>
                    </a:lnTo>
                    <a:lnTo>
                      <a:pt x="228" y="53"/>
                    </a:lnTo>
                    <a:lnTo>
                      <a:pt x="227" y="51"/>
                    </a:lnTo>
                    <a:lnTo>
                      <a:pt x="226" y="47"/>
                    </a:lnTo>
                    <a:lnTo>
                      <a:pt x="225" y="59"/>
                    </a:lnTo>
                    <a:lnTo>
                      <a:pt x="223" y="71"/>
                    </a:lnTo>
                    <a:lnTo>
                      <a:pt x="219" y="82"/>
                    </a:lnTo>
                    <a:lnTo>
                      <a:pt x="215" y="93"/>
                    </a:lnTo>
                    <a:lnTo>
                      <a:pt x="209" y="103"/>
                    </a:lnTo>
                    <a:lnTo>
                      <a:pt x="204" y="113"/>
                    </a:lnTo>
                    <a:lnTo>
                      <a:pt x="197" y="121"/>
                    </a:lnTo>
                    <a:lnTo>
                      <a:pt x="191" y="130"/>
                    </a:lnTo>
                    <a:lnTo>
                      <a:pt x="183" y="137"/>
                    </a:lnTo>
                    <a:lnTo>
                      <a:pt x="175" y="144"/>
                    </a:lnTo>
                    <a:lnTo>
                      <a:pt x="167" y="149"/>
                    </a:lnTo>
                    <a:lnTo>
                      <a:pt x="158" y="155"/>
                    </a:lnTo>
                    <a:lnTo>
                      <a:pt x="148" y="158"/>
                    </a:lnTo>
                    <a:lnTo>
                      <a:pt x="139" y="161"/>
                    </a:lnTo>
                    <a:lnTo>
                      <a:pt x="128" y="162"/>
                    </a:lnTo>
                    <a:lnTo>
                      <a:pt x="118" y="163"/>
                    </a:lnTo>
                    <a:lnTo>
                      <a:pt x="107" y="162"/>
                    </a:lnTo>
                    <a:lnTo>
                      <a:pt x="96" y="161"/>
                    </a:lnTo>
                    <a:lnTo>
                      <a:pt x="85" y="157"/>
                    </a:lnTo>
                    <a:lnTo>
                      <a:pt x="75" y="152"/>
                    </a:lnTo>
                    <a:lnTo>
                      <a:pt x="66" y="148"/>
                    </a:lnTo>
                    <a:lnTo>
                      <a:pt x="57" y="142"/>
                    </a:lnTo>
                    <a:lnTo>
                      <a:pt x="48" y="133"/>
                    </a:lnTo>
                    <a:lnTo>
                      <a:pt x="41" y="125"/>
                    </a:lnTo>
                    <a:lnTo>
                      <a:pt x="34" y="116"/>
                    </a:lnTo>
                    <a:lnTo>
                      <a:pt x="28" y="106"/>
                    </a:lnTo>
                    <a:lnTo>
                      <a:pt x="22" y="95"/>
                    </a:lnTo>
                    <a:lnTo>
                      <a:pt x="18" y="84"/>
                    </a:lnTo>
                    <a:lnTo>
                      <a:pt x="14" y="72"/>
                    </a:lnTo>
                    <a:lnTo>
                      <a:pt x="11" y="60"/>
                    </a:lnTo>
                    <a:lnTo>
                      <a:pt x="10" y="47"/>
                    </a:lnTo>
                    <a:lnTo>
                      <a:pt x="9" y="34"/>
                    </a:lnTo>
                    <a:lnTo>
                      <a:pt x="9" y="29"/>
                    </a:lnTo>
                    <a:lnTo>
                      <a:pt x="9" y="25"/>
                    </a:lnTo>
                    <a:lnTo>
                      <a:pt x="10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1" y="3"/>
                    </a:lnTo>
                    <a:lnTo>
                      <a:pt x="10" y="5"/>
                    </a:lnTo>
                    <a:lnTo>
                      <a:pt x="8" y="7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4" y="15"/>
                    </a:lnTo>
                    <a:lnTo>
                      <a:pt x="2" y="18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5C3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5" name="Freeform 137"/>
              <p:cNvSpPr>
                <a:spLocks/>
              </p:cNvSpPr>
              <p:nvPr/>
            </p:nvSpPr>
            <p:spPr bwMode="auto">
              <a:xfrm>
                <a:off x="1139" y="2652"/>
                <a:ext cx="45" cy="30"/>
              </a:xfrm>
              <a:custGeom>
                <a:avLst/>
                <a:gdLst>
                  <a:gd name="T0" fmla="*/ 0 w 225"/>
                  <a:gd name="T1" fmla="*/ 0 h 176"/>
                  <a:gd name="T2" fmla="*/ 0 w 225"/>
                  <a:gd name="T3" fmla="*/ 0 h 176"/>
                  <a:gd name="T4" fmla="*/ 0 w 225"/>
                  <a:gd name="T5" fmla="*/ 0 h 176"/>
                  <a:gd name="T6" fmla="*/ 0 w 225"/>
                  <a:gd name="T7" fmla="*/ 0 h 176"/>
                  <a:gd name="T8" fmla="*/ 0 w 225"/>
                  <a:gd name="T9" fmla="*/ 0 h 176"/>
                  <a:gd name="T10" fmla="*/ 0 w 225"/>
                  <a:gd name="T11" fmla="*/ 0 h 176"/>
                  <a:gd name="T12" fmla="*/ 0 w 225"/>
                  <a:gd name="T13" fmla="*/ 0 h 176"/>
                  <a:gd name="T14" fmla="*/ 0 w 225"/>
                  <a:gd name="T15" fmla="*/ 0 h 176"/>
                  <a:gd name="T16" fmla="*/ 0 w 225"/>
                  <a:gd name="T17" fmla="*/ 0 h 176"/>
                  <a:gd name="T18" fmla="*/ 0 w 225"/>
                  <a:gd name="T19" fmla="*/ 0 h 176"/>
                  <a:gd name="T20" fmla="*/ 0 w 225"/>
                  <a:gd name="T21" fmla="*/ 0 h 176"/>
                  <a:gd name="T22" fmla="*/ 0 w 225"/>
                  <a:gd name="T23" fmla="*/ 0 h 176"/>
                  <a:gd name="T24" fmla="*/ 0 w 225"/>
                  <a:gd name="T25" fmla="*/ 0 h 176"/>
                  <a:gd name="T26" fmla="*/ 0 w 225"/>
                  <a:gd name="T27" fmla="*/ 0 h 176"/>
                  <a:gd name="T28" fmla="*/ 0 w 225"/>
                  <a:gd name="T29" fmla="*/ 0 h 176"/>
                  <a:gd name="T30" fmla="*/ 0 w 225"/>
                  <a:gd name="T31" fmla="*/ 0 h 176"/>
                  <a:gd name="T32" fmla="*/ 0 w 225"/>
                  <a:gd name="T33" fmla="*/ 0 h 176"/>
                  <a:gd name="T34" fmla="*/ 0 w 225"/>
                  <a:gd name="T35" fmla="*/ 0 h 176"/>
                  <a:gd name="T36" fmla="*/ 0 w 225"/>
                  <a:gd name="T37" fmla="*/ 0 h 176"/>
                  <a:gd name="T38" fmla="*/ 0 w 225"/>
                  <a:gd name="T39" fmla="*/ 0 h 176"/>
                  <a:gd name="T40" fmla="*/ 0 w 225"/>
                  <a:gd name="T41" fmla="*/ 0 h 176"/>
                  <a:gd name="T42" fmla="*/ 0 w 225"/>
                  <a:gd name="T43" fmla="*/ 0 h 176"/>
                  <a:gd name="T44" fmla="*/ 0 w 225"/>
                  <a:gd name="T45" fmla="*/ 0 h 176"/>
                  <a:gd name="T46" fmla="*/ 0 w 225"/>
                  <a:gd name="T47" fmla="*/ 0 h 176"/>
                  <a:gd name="T48" fmla="*/ 0 w 225"/>
                  <a:gd name="T49" fmla="*/ 0 h 176"/>
                  <a:gd name="T50" fmla="*/ 0 w 225"/>
                  <a:gd name="T51" fmla="*/ 0 h 176"/>
                  <a:gd name="T52" fmla="*/ 0 w 225"/>
                  <a:gd name="T53" fmla="*/ 0 h 176"/>
                  <a:gd name="T54" fmla="*/ 0 w 225"/>
                  <a:gd name="T55" fmla="*/ 0 h 176"/>
                  <a:gd name="T56" fmla="*/ 0 w 225"/>
                  <a:gd name="T57" fmla="*/ 0 h 176"/>
                  <a:gd name="T58" fmla="*/ 0 w 225"/>
                  <a:gd name="T59" fmla="*/ 0 h 176"/>
                  <a:gd name="T60" fmla="*/ 0 w 225"/>
                  <a:gd name="T61" fmla="*/ 0 h 176"/>
                  <a:gd name="T62" fmla="*/ 0 w 225"/>
                  <a:gd name="T63" fmla="*/ 0 h 176"/>
                  <a:gd name="T64" fmla="*/ 0 w 225"/>
                  <a:gd name="T65" fmla="*/ 0 h 176"/>
                  <a:gd name="T66" fmla="*/ 0 w 225"/>
                  <a:gd name="T67" fmla="*/ 0 h 176"/>
                  <a:gd name="T68" fmla="*/ 0 w 225"/>
                  <a:gd name="T69" fmla="*/ 0 h 176"/>
                  <a:gd name="T70" fmla="*/ 0 w 225"/>
                  <a:gd name="T71" fmla="*/ 0 h 176"/>
                  <a:gd name="T72" fmla="*/ 0 w 225"/>
                  <a:gd name="T73" fmla="*/ 0 h 176"/>
                  <a:gd name="T74" fmla="*/ 0 w 225"/>
                  <a:gd name="T75" fmla="*/ 0 h 176"/>
                  <a:gd name="T76" fmla="*/ 0 w 225"/>
                  <a:gd name="T77" fmla="*/ 0 h 176"/>
                  <a:gd name="T78" fmla="*/ 0 w 225"/>
                  <a:gd name="T79" fmla="*/ 0 h 176"/>
                  <a:gd name="T80" fmla="*/ 0 w 225"/>
                  <a:gd name="T81" fmla="*/ 0 h 176"/>
                  <a:gd name="T82" fmla="*/ 0 w 225"/>
                  <a:gd name="T83" fmla="*/ 0 h 176"/>
                  <a:gd name="T84" fmla="*/ 0 w 225"/>
                  <a:gd name="T85" fmla="*/ 0 h 176"/>
                  <a:gd name="T86" fmla="*/ 0 w 225"/>
                  <a:gd name="T87" fmla="*/ 0 h 176"/>
                  <a:gd name="T88" fmla="*/ 0 w 225"/>
                  <a:gd name="T89" fmla="*/ 0 h 176"/>
                  <a:gd name="T90" fmla="*/ 0 w 225"/>
                  <a:gd name="T91" fmla="*/ 0 h 176"/>
                  <a:gd name="T92" fmla="*/ 0 w 225"/>
                  <a:gd name="T93" fmla="*/ 0 h 176"/>
                  <a:gd name="T94" fmla="*/ 0 w 225"/>
                  <a:gd name="T95" fmla="*/ 0 h 1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25"/>
                  <a:gd name="T145" fmla="*/ 0 h 176"/>
                  <a:gd name="T146" fmla="*/ 225 w 225"/>
                  <a:gd name="T147" fmla="*/ 176 h 1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25" h="176">
                    <a:moveTo>
                      <a:pt x="1" y="18"/>
                    </a:moveTo>
                    <a:lnTo>
                      <a:pt x="1" y="21"/>
                    </a:lnTo>
                    <a:lnTo>
                      <a:pt x="1" y="24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0" y="55"/>
                    </a:lnTo>
                    <a:lnTo>
                      <a:pt x="2" y="69"/>
                    </a:lnTo>
                    <a:lnTo>
                      <a:pt x="5" y="81"/>
                    </a:lnTo>
                    <a:lnTo>
                      <a:pt x="9" y="95"/>
                    </a:lnTo>
                    <a:lnTo>
                      <a:pt x="13" y="107"/>
                    </a:lnTo>
                    <a:lnTo>
                      <a:pt x="19" y="117"/>
                    </a:lnTo>
                    <a:lnTo>
                      <a:pt x="25" y="128"/>
                    </a:lnTo>
                    <a:lnTo>
                      <a:pt x="33" y="138"/>
                    </a:lnTo>
                    <a:lnTo>
                      <a:pt x="41" y="146"/>
                    </a:lnTo>
                    <a:lnTo>
                      <a:pt x="49" y="153"/>
                    </a:lnTo>
                    <a:lnTo>
                      <a:pt x="59" y="160"/>
                    </a:lnTo>
                    <a:lnTo>
                      <a:pt x="68" y="166"/>
                    </a:lnTo>
                    <a:lnTo>
                      <a:pt x="79" y="170"/>
                    </a:lnTo>
                    <a:lnTo>
                      <a:pt x="90" y="174"/>
                    </a:lnTo>
                    <a:lnTo>
                      <a:pt x="102" y="176"/>
                    </a:lnTo>
                    <a:lnTo>
                      <a:pt x="113" y="176"/>
                    </a:lnTo>
                    <a:lnTo>
                      <a:pt x="123" y="176"/>
                    </a:lnTo>
                    <a:lnTo>
                      <a:pt x="133" y="175"/>
                    </a:lnTo>
                    <a:lnTo>
                      <a:pt x="143" y="172"/>
                    </a:lnTo>
                    <a:lnTo>
                      <a:pt x="152" y="169"/>
                    </a:lnTo>
                    <a:lnTo>
                      <a:pt x="161" y="164"/>
                    </a:lnTo>
                    <a:lnTo>
                      <a:pt x="170" y="158"/>
                    </a:lnTo>
                    <a:lnTo>
                      <a:pt x="178" y="152"/>
                    </a:lnTo>
                    <a:lnTo>
                      <a:pt x="185" y="145"/>
                    </a:lnTo>
                    <a:lnTo>
                      <a:pt x="192" y="138"/>
                    </a:lnTo>
                    <a:lnTo>
                      <a:pt x="199" y="129"/>
                    </a:lnTo>
                    <a:lnTo>
                      <a:pt x="205" y="120"/>
                    </a:lnTo>
                    <a:lnTo>
                      <a:pt x="211" y="110"/>
                    </a:lnTo>
                    <a:lnTo>
                      <a:pt x="215" y="101"/>
                    </a:lnTo>
                    <a:lnTo>
                      <a:pt x="219" y="90"/>
                    </a:lnTo>
                    <a:lnTo>
                      <a:pt x="222" y="79"/>
                    </a:lnTo>
                    <a:lnTo>
                      <a:pt x="225" y="67"/>
                    </a:lnTo>
                    <a:lnTo>
                      <a:pt x="224" y="63"/>
                    </a:lnTo>
                    <a:lnTo>
                      <a:pt x="223" y="61"/>
                    </a:lnTo>
                    <a:lnTo>
                      <a:pt x="222" y="59"/>
                    </a:lnTo>
                    <a:lnTo>
                      <a:pt x="221" y="55"/>
                    </a:lnTo>
                    <a:lnTo>
                      <a:pt x="221" y="53"/>
                    </a:lnTo>
                    <a:lnTo>
                      <a:pt x="220" y="49"/>
                    </a:lnTo>
                    <a:lnTo>
                      <a:pt x="219" y="47"/>
                    </a:lnTo>
                    <a:lnTo>
                      <a:pt x="218" y="44"/>
                    </a:lnTo>
                    <a:lnTo>
                      <a:pt x="217" y="56"/>
                    </a:lnTo>
                    <a:lnTo>
                      <a:pt x="215" y="68"/>
                    </a:lnTo>
                    <a:lnTo>
                      <a:pt x="212" y="80"/>
                    </a:lnTo>
                    <a:lnTo>
                      <a:pt x="209" y="91"/>
                    </a:lnTo>
                    <a:lnTo>
                      <a:pt x="203" y="102"/>
                    </a:lnTo>
                    <a:lnTo>
                      <a:pt x="198" y="113"/>
                    </a:lnTo>
                    <a:lnTo>
                      <a:pt x="192" y="122"/>
                    </a:lnTo>
                    <a:lnTo>
                      <a:pt x="186" y="130"/>
                    </a:lnTo>
                    <a:lnTo>
                      <a:pt x="178" y="138"/>
                    </a:lnTo>
                    <a:lnTo>
                      <a:pt x="170" y="145"/>
                    </a:lnTo>
                    <a:lnTo>
                      <a:pt x="162" y="151"/>
                    </a:lnTo>
                    <a:lnTo>
                      <a:pt x="153" y="157"/>
                    </a:lnTo>
                    <a:lnTo>
                      <a:pt x="144" y="160"/>
                    </a:lnTo>
                    <a:lnTo>
                      <a:pt x="134" y="163"/>
                    </a:lnTo>
                    <a:lnTo>
                      <a:pt x="124" y="165"/>
                    </a:lnTo>
                    <a:lnTo>
                      <a:pt x="113" y="165"/>
                    </a:lnTo>
                    <a:lnTo>
                      <a:pt x="103" y="165"/>
                    </a:lnTo>
                    <a:lnTo>
                      <a:pt x="92" y="163"/>
                    </a:lnTo>
                    <a:lnTo>
                      <a:pt x="81" y="160"/>
                    </a:lnTo>
                    <a:lnTo>
                      <a:pt x="72" y="156"/>
                    </a:lnTo>
                    <a:lnTo>
                      <a:pt x="63" y="151"/>
                    </a:lnTo>
                    <a:lnTo>
                      <a:pt x="54" y="145"/>
                    </a:lnTo>
                    <a:lnTo>
                      <a:pt x="46" y="138"/>
                    </a:lnTo>
                    <a:lnTo>
                      <a:pt x="39" y="129"/>
                    </a:lnTo>
                    <a:lnTo>
                      <a:pt x="32" y="121"/>
                    </a:lnTo>
                    <a:lnTo>
                      <a:pt x="26" y="111"/>
                    </a:lnTo>
                    <a:lnTo>
                      <a:pt x="21" y="101"/>
                    </a:lnTo>
                    <a:lnTo>
                      <a:pt x="17" y="90"/>
                    </a:lnTo>
                    <a:lnTo>
                      <a:pt x="13" y="79"/>
                    </a:lnTo>
                    <a:lnTo>
                      <a:pt x="11" y="67"/>
                    </a:lnTo>
                    <a:lnTo>
                      <a:pt x="9" y="55"/>
                    </a:lnTo>
                    <a:lnTo>
                      <a:pt x="9" y="42"/>
                    </a:lnTo>
                    <a:lnTo>
                      <a:pt x="9" y="36"/>
                    </a:lnTo>
                    <a:lnTo>
                      <a:pt x="9" y="31"/>
                    </a:lnTo>
                    <a:lnTo>
                      <a:pt x="10" y="25"/>
                    </a:lnTo>
                    <a:lnTo>
                      <a:pt x="10" y="20"/>
                    </a:lnTo>
                    <a:lnTo>
                      <a:pt x="11" y="15"/>
                    </a:lnTo>
                    <a:lnTo>
                      <a:pt x="12" y="9"/>
                    </a:lnTo>
                    <a:lnTo>
                      <a:pt x="13" y="5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1" y="5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6" y="11"/>
                    </a:lnTo>
                    <a:lnTo>
                      <a:pt x="5" y="13"/>
                    </a:lnTo>
                    <a:lnTo>
                      <a:pt x="3" y="15"/>
                    </a:ln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F5C6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6" name="Freeform 138"/>
              <p:cNvSpPr>
                <a:spLocks/>
              </p:cNvSpPr>
              <p:nvPr/>
            </p:nvSpPr>
            <p:spPr bwMode="auto">
              <a:xfrm>
                <a:off x="1140" y="2651"/>
                <a:ext cx="43" cy="30"/>
              </a:xfrm>
              <a:custGeom>
                <a:avLst/>
                <a:gdLst>
                  <a:gd name="T0" fmla="*/ 0 w 217"/>
                  <a:gd name="T1" fmla="*/ 0 h 180"/>
                  <a:gd name="T2" fmla="*/ 0 w 217"/>
                  <a:gd name="T3" fmla="*/ 0 h 180"/>
                  <a:gd name="T4" fmla="*/ 0 w 217"/>
                  <a:gd name="T5" fmla="*/ 0 h 180"/>
                  <a:gd name="T6" fmla="*/ 0 w 217"/>
                  <a:gd name="T7" fmla="*/ 0 h 180"/>
                  <a:gd name="T8" fmla="*/ 0 w 217"/>
                  <a:gd name="T9" fmla="*/ 0 h 180"/>
                  <a:gd name="T10" fmla="*/ 0 w 217"/>
                  <a:gd name="T11" fmla="*/ 0 h 180"/>
                  <a:gd name="T12" fmla="*/ 0 w 217"/>
                  <a:gd name="T13" fmla="*/ 0 h 180"/>
                  <a:gd name="T14" fmla="*/ 0 w 217"/>
                  <a:gd name="T15" fmla="*/ 0 h 180"/>
                  <a:gd name="T16" fmla="*/ 0 w 217"/>
                  <a:gd name="T17" fmla="*/ 0 h 180"/>
                  <a:gd name="T18" fmla="*/ 0 w 217"/>
                  <a:gd name="T19" fmla="*/ 0 h 180"/>
                  <a:gd name="T20" fmla="*/ 0 w 217"/>
                  <a:gd name="T21" fmla="*/ 0 h 180"/>
                  <a:gd name="T22" fmla="*/ 0 w 217"/>
                  <a:gd name="T23" fmla="*/ 0 h 180"/>
                  <a:gd name="T24" fmla="*/ 0 w 217"/>
                  <a:gd name="T25" fmla="*/ 0 h 180"/>
                  <a:gd name="T26" fmla="*/ 0 w 217"/>
                  <a:gd name="T27" fmla="*/ 0 h 180"/>
                  <a:gd name="T28" fmla="*/ 0 w 217"/>
                  <a:gd name="T29" fmla="*/ 0 h 180"/>
                  <a:gd name="T30" fmla="*/ 0 w 217"/>
                  <a:gd name="T31" fmla="*/ 0 h 180"/>
                  <a:gd name="T32" fmla="*/ 0 w 217"/>
                  <a:gd name="T33" fmla="*/ 0 h 180"/>
                  <a:gd name="T34" fmla="*/ 0 w 217"/>
                  <a:gd name="T35" fmla="*/ 0 h 180"/>
                  <a:gd name="T36" fmla="*/ 0 w 217"/>
                  <a:gd name="T37" fmla="*/ 0 h 180"/>
                  <a:gd name="T38" fmla="*/ 0 w 217"/>
                  <a:gd name="T39" fmla="*/ 0 h 180"/>
                  <a:gd name="T40" fmla="*/ 0 w 217"/>
                  <a:gd name="T41" fmla="*/ 0 h 180"/>
                  <a:gd name="T42" fmla="*/ 0 w 217"/>
                  <a:gd name="T43" fmla="*/ 0 h 180"/>
                  <a:gd name="T44" fmla="*/ 0 w 217"/>
                  <a:gd name="T45" fmla="*/ 0 h 180"/>
                  <a:gd name="T46" fmla="*/ 0 w 217"/>
                  <a:gd name="T47" fmla="*/ 0 h 180"/>
                  <a:gd name="T48" fmla="*/ 0 w 217"/>
                  <a:gd name="T49" fmla="*/ 0 h 180"/>
                  <a:gd name="T50" fmla="*/ 0 w 217"/>
                  <a:gd name="T51" fmla="*/ 0 h 180"/>
                  <a:gd name="T52" fmla="*/ 0 w 217"/>
                  <a:gd name="T53" fmla="*/ 0 h 180"/>
                  <a:gd name="T54" fmla="*/ 0 w 217"/>
                  <a:gd name="T55" fmla="*/ 0 h 180"/>
                  <a:gd name="T56" fmla="*/ 0 w 217"/>
                  <a:gd name="T57" fmla="*/ 0 h 180"/>
                  <a:gd name="T58" fmla="*/ 0 w 217"/>
                  <a:gd name="T59" fmla="*/ 0 h 180"/>
                  <a:gd name="T60" fmla="*/ 0 w 217"/>
                  <a:gd name="T61" fmla="*/ 0 h 180"/>
                  <a:gd name="T62" fmla="*/ 0 w 217"/>
                  <a:gd name="T63" fmla="*/ 0 h 180"/>
                  <a:gd name="T64" fmla="*/ 0 w 217"/>
                  <a:gd name="T65" fmla="*/ 0 h 180"/>
                  <a:gd name="T66" fmla="*/ 0 w 217"/>
                  <a:gd name="T67" fmla="*/ 0 h 180"/>
                  <a:gd name="T68" fmla="*/ 0 w 217"/>
                  <a:gd name="T69" fmla="*/ 0 h 180"/>
                  <a:gd name="T70" fmla="*/ 0 w 217"/>
                  <a:gd name="T71" fmla="*/ 0 h 180"/>
                  <a:gd name="T72" fmla="*/ 0 w 217"/>
                  <a:gd name="T73" fmla="*/ 0 h 180"/>
                  <a:gd name="T74" fmla="*/ 0 w 217"/>
                  <a:gd name="T75" fmla="*/ 0 h 180"/>
                  <a:gd name="T76" fmla="*/ 0 w 217"/>
                  <a:gd name="T77" fmla="*/ 0 h 180"/>
                  <a:gd name="T78" fmla="*/ 0 w 217"/>
                  <a:gd name="T79" fmla="*/ 0 h 180"/>
                  <a:gd name="T80" fmla="*/ 0 w 217"/>
                  <a:gd name="T81" fmla="*/ 0 h 180"/>
                  <a:gd name="T82" fmla="*/ 0 w 217"/>
                  <a:gd name="T83" fmla="*/ 0 h 180"/>
                  <a:gd name="T84" fmla="*/ 0 w 217"/>
                  <a:gd name="T85" fmla="*/ 0 h 180"/>
                  <a:gd name="T86" fmla="*/ 0 w 217"/>
                  <a:gd name="T87" fmla="*/ 0 h 180"/>
                  <a:gd name="T88" fmla="*/ 0 w 217"/>
                  <a:gd name="T89" fmla="*/ 0 h 180"/>
                  <a:gd name="T90" fmla="*/ 0 w 217"/>
                  <a:gd name="T91" fmla="*/ 0 h 180"/>
                  <a:gd name="T92" fmla="*/ 0 w 217"/>
                  <a:gd name="T93" fmla="*/ 0 h 180"/>
                  <a:gd name="T94" fmla="*/ 0 w 217"/>
                  <a:gd name="T95" fmla="*/ 0 h 180"/>
                  <a:gd name="T96" fmla="*/ 0 w 217"/>
                  <a:gd name="T97" fmla="*/ 0 h 180"/>
                  <a:gd name="T98" fmla="*/ 0 w 217"/>
                  <a:gd name="T99" fmla="*/ 0 h 180"/>
                  <a:gd name="T100" fmla="*/ 0 w 217"/>
                  <a:gd name="T101" fmla="*/ 0 h 180"/>
                  <a:gd name="T102" fmla="*/ 0 w 217"/>
                  <a:gd name="T103" fmla="*/ 0 h 18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17"/>
                  <a:gd name="T157" fmla="*/ 0 h 180"/>
                  <a:gd name="T158" fmla="*/ 217 w 217"/>
                  <a:gd name="T159" fmla="*/ 180 h 18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17" h="180">
                    <a:moveTo>
                      <a:pt x="4" y="18"/>
                    </a:moveTo>
                    <a:lnTo>
                      <a:pt x="3" y="22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1" y="34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1"/>
                    </a:lnTo>
                    <a:lnTo>
                      <a:pt x="1" y="64"/>
                    </a:lnTo>
                    <a:lnTo>
                      <a:pt x="2" y="77"/>
                    </a:lnTo>
                    <a:lnTo>
                      <a:pt x="5" y="89"/>
                    </a:lnTo>
                    <a:lnTo>
                      <a:pt x="9" y="101"/>
                    </a:lnTo>
                    <a:lnTo>
                      <a:pt x="13" y="112"/>
                    </a:lnTo>
                    <a:lnTo>
                      <a:pt x="19" y="123"/>
                    </a:lnTo>
                    <a:lnTo>
                      <a:pt x="25" y="133"/>
                    </a:lnTo>
                    <a:lnTo>
                      <a:pt x="32" y="142"/>
                    </a:lnTo>
                    <a:lnTo>
                      <a:pt x="39" y="150"/>
                    </a:lnTo>
                    <a:lnTo>
                      <a:pt x="48" y="159"/>
                    </a:lnTo>
                    <a:lnTo>
                      <a:pt x="57" y="165"/>
                    </a:lnTo>
                    <a:lnTo>
                      <a:pt x="66" y="171"/>
                    </a:lnTo>
                    <a:lnTo>
                      <a:pt x="76" y="174"/>
                    </a:lnTo>
                    <a:lnTo>
                      <a:pt x="87" y="178"/>
                    </a:lnTo>
                    <a:lnTo>
                      <a:pt x="98" y="179"/>
                    </a:lnTo>
                    <a:lnTo>
                      <a:pt x="109" y="180"/>
                    </a:lnTo>
                    <a:lnTo>
                      <a:pt x="119" y="179"/>
                    </a:lnTo>
                    <a:lnTo>
                      <a:pt x="130" y="178"/>
                    </a:lnTo>
                    <a:lnTo>
                      <a:pt x="139" y="175"/>
                    </a:lnTo>
                    <a:lnTo>
                      <a:pt x="149" y="172"/>
                    </a:lnTo>
                    <a:lnTo>
                      <a:pt x="158" y="167"/>
                    </a:lnTo>
                    <a:lnTo>
                      <a:pt x="166" y="161"/>
                    </a:lnTo>
                    <a:lnTo>
                      <a:pt x="174" y="154"/>
                    </a:lnTo>
                    <a:lnTo>
                      <a:pt x="182" y="147"/>
                    </a:lnTo>
                    <a:lnTo>
                      <a:pt x="188" y="138"/>
                    </a:lnTo>
                    <a:lnTo>
                      <a:pt x="195" y="130"/>
                    </a:lnTo>
                    <a:lnTo>
                      <a:pt x="200" y="120"/>
                    </a:lnTo>
                    <a:lnTo>
                      <a:pt x="206" y="110"/>
                    </a:lnTo>
                    <a:lnTo>
                      <a:pt x="210" y="99"/>
                    </a:lnTo>
                    <a:lnTo>
                      <a:pt x="214" y="88"/>
                    </a:lnTo>
                    <a:lnTo>
                      <a:pt x="216" y="76"/>
                    </a:lnTo>
                    <a:lnTo>
                      <a:pt x="217" y="64"/>
                    </a:lnTo>
                    <a:lnTo>
                      <a:pt x="217" y="62"/>
                    </a:lnTo>
                    <a:lnTo>
                      <a:pt x="216" y="58"/>
                    </a:lnTo>
                    <a:lnTo>
                      <a:pt x="215" y="56"/>
                    </a:lnTo>
                    <a:lnTo>
                      <a:pt x="214" y="53"/>
                    </a:lnTo>
                    <a:lnTo>
                      <a:pt x="212" y="50"/>
                    </a:lnTo>
                    <a:lnTo>
                      <a:pt x="211" y="47"/>
                    </a:lnTo>
                    <a:lnTo>
                      <a:pt x="210" y="45"/>
                    </a:lnTo>
                    <a:lnTo>
                      <a:pt x="209" y="42"/>
                    </a:lnTo>
                    <a:lnTo>
                      <a:pt x="209" y="44"/>
                    </a:lnTo>
                    <a:lnTo>
                      <a:pt x="209" y="45"/>
                    </a:lnTo>
                    <a:lnTo>
                      <a:pt x="209" y="46"/>
                    </a:lnTo>
                    <a:lnTo>
                      <a:pt x="209" y="47"/>
                    </a:lnTo>
                    <a:lnTo>
                      <a:pt x="209" y="48"/>
                    </a:lnTo>
                    <a:lnTo>
                      <a:pt x="209" y="50"/>
                    </a:lnTo>
                    <a:lnTo>
                      <a:pt x="209" y="51"/>
                    </a:lnTo>
                    <a:lnTo>
                      <a:pt x="209" y="63"/>
                    </a:lnTo>
                    <a:lnTo>
                      <a:pt x="207" y="75"/>
                    </a:lnTo>
                    <a:lnTo>
                      <a:pt x="205" y="86"/>
                    </a:lnTo>
                    <a:lnTo>
                      <a:pt x="200" y="98"/>
                    </a:lnTo>
                    <a:lnTo>
                      <a:pt x="196" y="107"/>
                    </a:lnTo>
                    <a:lnTo>
                      <a:pt x="191" y="117"/>
                    </a:lnTo>
                    <a:lnTo>
                      <a:pt x="185" y="126"/>
                    </a:lnTo>
                    <a:lnTo>
                      <a:pt x="179" y="135"/>
                    </a:lnTo>
                    <a:lnTo>
                      <a:pt x="172" y="142"/>
                    </a:lnTo>
                    <a:lnTo>
                      <a:pt x="164" y="149"/>
                    </a:lnTo>
                    <a:lnTo>
                      <a:pt x="156" y="155"/>
                    </a:lnTo>
                    <a:lnTo>
                      <a:pt x="148" y="160"/>
                    </a:lnTo>
                    <a:lnTo>
                      <a:pt x="139" y="165"/>
                    </a:lnTo>
                    <a:lnTo>
                      <a:pt x="129" y="167"/>
                    </a:lnTo>
                    <a:lnTo>
                      <a:pt x="119" y="168"/>
                    </a:lnTo>
                    <a:lnTo>
                      <a:pt x="109" y="169"/>
                    </a:lnTo>
                    <a:lnTo>
                      <a:pt x="99" y="168"/>
                    </a:lnTo>
                    <a:lnTo>
                      <a:pt x="89" y="167"/>
                    </a:lnTo>
                    <a:lnTo>
                      <a:pt x="79" y="165"/>
                    </a:lnTo>
                    <a:lnTo>
                      <a:pt x="70" y="160"/>
                    </a:lnTo>
                    <a:lnTo>
                      <a:pt x="61" y="155"/>
                    </a:lnTo>
                    <a:lnTo>
                      <a:pt x="53" y="149"/>
                    </a:lnTo>
                    <a:lnTo>
                      <a:pt x="45" y="142"/>
                    </a:lnTo>
                    <a:lnTo>
                      <a:pt x="38" y="135"/>
                    </a:lnTo>
                    <a:lnTo>
                      <a:pt x="32" y="126"/>
                    </a:lnTo>
                    <a:lnTo>
                      <a:pt x="26" y="117"/>
                    </a:lnTo>
                    <a:lnTo>
                      <a:pt x="21" y="107"/>
                    </a:lnTo>
                    <a:lnTo>
                      <a:pt x="17" y="98"/>
                    </a:lnTo>
                    <a:lnTo>
                      <a:pt x="14" y="86"/>
                    </a:lnTo>
                    <a:lnTo>
                      <a:pt x="11" y="75"/>
                    </a:lnTo>
                    <a:lnTo>
                      <a:pt x="10" y="63"/>
                    </a:lnTo>
                    <a:lnTo>
                      <a:pt x="9" y="51"/>
                    </a:lnTo>
                    <a:lnTo>
                      <a:pt x="9" y="44"/>
                    </a:lnTo>
                    <a:lnTo>
                      <a:pt x="10" y="38"/>
                    </a:lnTo>
                    <a:lnTo>
                      <a:pt x="11" y="32"/>
                    </a:lnTo>
                    <a:lnTo>
                      <a:pt x="12" y="24"/>
                    </a:lnTo>
                    <a:lnTo>
                      <a:pt x="13" y="18"/>
                    </a:lnTo>
                    <a:lnTo>
                      <a:pt x="14" y="12"/>
                    </a:lnTo>
                    <a:lnTo>
                      <a:pt x="16" y="6"/>
                    </a:lnTo>
                    <a:lnTo>
                      <a:pt x="18" y="0"/>
                    </a:lnTo>
                    <a:lnTo>
                      <a:pt x="16" y="3"/>
                    </a:lnTo>
                    <a:lnTo>
                      <a:pt x="15" y="5"/>
                    </a:lnTo>
                    <a:lnTo>
                      <a:pt x="13" y="6"/>
                    </a:lnTo>
                    <a:lnTo>
                      <a:pt x="11" y="9"/>
                    </a:lnTo>
                    <a:lnTo>
                      <a:pt x="9" y="11"/>
                    </a:lnTo>
                    <a:lnTo>
                      <a:pt x="7" y="14"/>
                    </a:lnTo>
                    <a:lnTo>
                      <a:pt x="5" y="16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F6C9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7" name="Freeform 139"/>
              <p:cNvSpPr>
                <a:spLocks/>
              </p:cNvSpPr>
              <p:nvPr/>
            </p:nvSpPr>
            <p:spPr bwMode="auto">
              <a:xfrm>
                <a:off x="1141" y="2650"/>
                <a:ext cx="42" cy="30"/>
              </a:xfrm>
              <a:custGeom>
                <a:avLst/>
                <a:gdLst>
                  <a:gd name="T0" fmla="*/ 0 w 209"/>
                  <a:gd name="T1" fmla="*/ 0 h 181"/>
                  <a:gd name="T2" fmla="*/ 0 w 209"/>
                  <a:gd name="T3" fmla="*/ 0 h 181"/>
                  <a:gd name="T4" fmla="*/ 0 w 209"/>
                  <a:gd name="T5" fmla="*/ 0 h 181"/>
                  <a:gd name="T6" fmla="*/ 0 w 209"/>
                  <a:gd name="T7" fmla="*/ 0 h 181"/>
                  <a:gd name="T8" fmla="*/ 0 w 209"/>
                  <a:gd name="T9" fmla="*/ 0 h 181"/>
                  <a:gd name="T10" fmla="*/ 0 w 209"/>
                  <a:gd name="T11" fmla="*/ 0 h 181"/>
                  <a:gd name="T12" fmla="*/ 0 w 209"/>
                  <a:gd name="T13" fmla="*/ 0 h 181"/>
                  <a:gd name="T14" fmla="*/ 0 w 209"/>
                  <a:gd name="T15" fmla="*/ 0 h 181"/>
                  <a:gd name="T16" fmla="*/ 0 w 209"/>
                  <a:gd name="T17" fmla="*/ 0 h 181"/>
                  <a:gd name="T18" fmla="*/ 0 w 209"/>
                  <a:gd name="T19" fmla="*/ 0 h 181"/>
                  <a:gd name="T20" fmla="*/ 0 w 209"/>
                  <a:gd name="T21" fmla="*/ 0 h 181"/>
                  <a:gd name="T22" fmla="*/ 0 w 209"/>
                  <a:gd name="T23" fmla="*/ 0 h 181"/>
                  <a:gd name="T24" fmla="*/ 0 w 209"/>
                  <a:gd name="T25" fmla="*/ 0 h 181"/>
                  <a:gd name="T26" fmla="*/ 0 w 209"/>
                  <a:gd name="T27" fmla="*/ 0 h 181"/>
                  <a:gd name="T28" fmla="*/ 0 w 209"/>
                  <a:gd name="T29" fmla="*/ 0 h 181"/>
                  <a:gd name="T30" fmla="*/ 0 w 209"/>
                  <a:gd name="T31" fmla="*/ 0 h 181"/>
                  <a:gd name="T32" fmla="*/ 0 w 209"/>
                  <a:gd name="T33" fmla="*/ 0 h 181"/>
                  <a:gd name="T34" fmla="*/ 0 w 209"/>
                  <a:gd name="T35" fmla="*/ 0 h 181"/>
                  <a:gd name="T36" fmla="*/ 0 w 209"/>
                  <a:gd name="T37" fmla="*/ 0 h 181"/>
                  <a:gd name="T38" fmla="*/ 0 w 209"/>
                  <a:gd name="T39" fmla="*/ 0 h 181"/>
                  <a:gd name="T40" fmla="*/ 0 w 209"/>
                  <a:gd name="T41" fmla="*/ 0 h 181"/>
                  <a:gd name="T42" fmla="*/ 0 w 209"/>
                  <a:gd name="T43" fmla="*/ 0 h 181"/>
                  <a:gd name="T44" fmla="*/ 0 w 209"/>
                  <a:gd name="T45" fmla="*/ 0 h 181"/>
                  <a:gd name="T46" fmla="*/ 0 w 209"/>
                  <a:gd name="T47" fmla="*/ 0 h 181"/>
                  <a:gd name="T48" fmla="*/ 0 w 209"/>
                  <a:gd name="T49" fmla="*/ 0 h 181"/>
                  <a:gd name="T50" fmla="*/ 0 w 209"/>
                  <a:gd name="T51" fmla="*/ 0 h 181"/>
                  <a:gd name="T52" fmla="*/ 0 w 209"/>
                  <a:gd name="T53" fmla="*/ 0 h 181"/>
                  <a:gd name="T54" fmla="*/ 0 w 209"/>
                  <a:gd name="T55" fmla="*/ 0 h 181"/>
                  <a:gd name="T56" fmla="*/ 0 w 209"/>
                  <a:gd name="T57" fmla="*/ 0 h 181"/>
                  <a:gd name="T58" fmla="*/ 0 w 209"/>
                  <a:gd name="T59" fmla="*/ 0 h 181"/>
                  <a:gd name="T60" fmla="*/ 0 w 209"/>
                  <a:gd name="T61" fmla="*/ 0 h 181"/>
                  <a:gd name="T62" fmla="*/ 0 w 209"/>
                  <a:gd name="T63" fmla="*/ 0 h 181"/>
                  <a:gd name="T64" fmla="*/ 0 w 209"/>
                  <a:gd name="T65" fmla="*/ 0 h 181"/>
                  <a:gd name="T66" fmla="*/ 0 w 209"/>
                  <a:gd name="T67" fmla="*/ 0 h 181"/>
                  <a:gd name="T68" fmla="*/ 0 w 209"/>
                  <a:gd name="T69" fmla="*/ 0 h 181"/>
                  <a:gd name="T70" fmla="*/ 0 w 209"/>
                  <a:gd name="T71" fmla="*/ 0 h 181"/>
                  <a:gd name="T72" fmla="*/ 0 w 209"/>
                  <a:gd name="T73" fmla="*/ 0 h 181"/>
                  <a:gd name="T74" fmla="*/ 0 w 209"/>
                  <a:gd name="T75" fmla="*/ 0 h 181"/>
                  <a:gd name="T76" fmla="*/ 0 w 209"/>
                  <a:gd name="T77" fmla="*/ 0 h 181"/>
                  <a:gd name="T78" fmla="*/ 0 w 209"/>
                  <a:gd name="T79" fmla="*/ 0 h 181"/>
                  <a:gd name="T80" fmla="*/ 0 w 209"/>
                  <a:gd name="T81" fmla="*/ 0 h 181"/>
                  <a:gd name="T82" fmla="*/ 0 w 209"/>
                  <a:gd name="T83" fmla="*/ 0 h 181"/>
                  <a:gd name="T84" fmla="*/ 0 w 209"/>
                  <a:gd name="T85" fmla="*/ 0 h 181"/>
                  <a:gd name="T86" fmla="*/ 0 w 209"/>
                  <a:gd name="T87" fmla="*/ 0 h 181"/>
                  <a:gd name="T88" fmla="*/ 0 w 209"/>
                  <a:gd name="T89" fmla="*/ 0 h 181"/>
                  <a:gd name="T90" fmla="*/ 0 w 209"/>
                  <a:gd name="T91" fmla="*/ 0 h 181"/>
                  <a:gd name="T92" fmla="*/ 0 w 209"/>
                  <a:gd name="T93" fmla="*/ 0 h 181"/>
                  <a:gd name="T94" fmla="*/ 0 w 209"/>
                  <a:gd name="T95" fmla="*/ 0 h 181"/>
                  <a:gd name="T96" fmla="*/ 0 w 209"/>
                  <a:gd name="T97" fmla="*/ 0 h 181"/>
                  <a:gd name="T98" fmla="*/ 0 w 209"/>
                  <a:gd name="T99" fmla="*/ 0 h 181"/>
                  <a:gd name="T100" fmla="*/ 0 w 209"/>
                  <a:gd name="T101" fmla="*/ 0 h 181"/>
                  <a:gd name="T102" fmla="*/ 0 w 209"/>
                  <a:gd name="T103" fmla="*/ 0 h 18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09"/>
                  <a:gd name="T157" fmla="*/ 0 h 181"/>
                  <a:gd name="T158" fmla="*/ 209 w 209"/>
                  <a:gd name="T159" fmla="*/ 181 h 18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09" h="181">
                    <a:moveTo>
                      <a:pt x="6" y="16"/>
                    </a:moveTo>
                    <a:lnTo>
                      <a:pt x="4" y="21"/>
                    </a:lnTo>
                    <a:lnTo>
                      <a:pt x="3" y="25"/>
                    </a:lnTo>
                    <a:lnTo>
                      <a:pt x="2" y="31"/>
                    </a:lnTo>
                    <a:lnTo>
                      <a:pt x="1" y="36"/>
                    </a:lnTo>
                    <a:lnTo>
                      <a:pt x="1" y="41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0" y="58"/>
                    </a:lnTo>
                    <a:lnTo>
                      <a:pt x="0" y="71"/>
                    </a:lnTo>
                    <a:lnTo>
                      <a:pt x="2" y="83"/>
                    </a:lnTo>
                    <a:lnTo>
                      <a:pt x="4" y="95"/>
                    </a:lnTo>
                    <a:lnTo>
                      <a:pt x="8" y="106"/>
                    </a:lnTo>
                    <a:lnTo>
                      <a:pt x="12" y="117"/>
                    </a:lnTo>
                    <a:lnTo>
                      <a:pt x="17" y="127"/>
                    </a:lnTo>
                    <a:lnTo>
                      <a:pt x="23" y="137"/>
                    </a:lnTo>
                    <a:lnTo>
                      <a:pt x="30" y="145"/>
                    </a:lnTo>
                    <a:lnTo>
                      <a:pt x="37" y="154"/>
                    </a:lnTo>
                    <a:lnTo>
                      <a:pt x="45" y="161"/>
                    </a:lnTo>
                    <a:lnTo>
                      <a:pt x="54" y="167"/>
                    </a:lnTo>
                    <a:lnTo>
                      <a:pt x="63" y="172"/>
                    </a:lnTo>
                    <a:lnTo>
                      <a:pt x="72" y="176"/>
                    </a:lnTo>
                    <a:lnTo>
                      <a:pt x="83" y="179"/>
                    </a:lnTo>
                    <a:lnTo>
                      <a:pt x="94" y="181"/>
                    </a:lnTo>
                    <a:lnTo>
                      <a:pt x="104" y="181"/>
                    </a:lnTo>
                    <a:lnTo>
                      <a:pt x="115" y="181"/>
                    </a:lnTo>
                    <a:lnTo>
                      <a:pt x="125" y="179"/>
                    </a:lnTo>
                    <a:lnTo>
                      <a:pt x="135" y="176"/>
                    </a:lnTo>
                    <a:lnTo>
                      <a:pt x="144" y="173"/>
                    </a:lnTo>
                    <a:lnTo>
                      <a:pt x="153" y="167"/>
                    </a:lnTo>
                    <a:lnTo>
                      <a:pt x="161" y="161"/>
                    </a:lnTo>
                    <a:lnTo>
                      <a:pt x="169" y="154"/>
                    </a:lnTo>
                    <a:lnTo>
                      <a:pt x="177" y="146"/>
                    </a:lnTo>
                    <a:lnTo>
                      <a:pt x="183" y="138"/>
                    </a:lnTo>
                    <a:lnTo>
                      <a:pt x="189" y="129"/>
                    </a:lnTo>
                    <a:lnTo>
                      <a:pt x="194" y="118"/>
                    </a:lnTo>
                    <a:lnTo>
                      <a:pt x="200" y="107"/>
                    </a:lnTo>
                    <a:lnTo>
                      <a:pt x="203" y="96"/>
                    </a:lnTo>
                    <a:lnTo>
                      <a:pt x="206" y="84"/>
                    </a:lnTo>
                    <a:lnTo>
                      <a:pt x="208" y="72"/>
                    </a:lnTo>
                    <a:lnTo>
                      <a:pt x="209" y="60"/>
                    </a:lnTo>
                    <a:lnTo>
                      <a:pt x="207" y="57"/>
                    </a:lnTo>
                    <a:lnTo>
                      <a:pt x="206" y="54"/>
                    </a:lnTo>
                    <a:lnTo>
                      <a:pt x="205" y="52"/>
                    </a:lnTo>
                    <a:lnTo>
                      <a:pt x="204" y="49"/>
                    </a:lnTo>
                    <a:lnTo>
                      <a:pt x="202" y="46"/>
                    </a:lnTo>
                    <a:lnTo>
                      <a:pt x="201" y="43"/>
                    </a:lnTo>
                    <a:lnTo>
                      <a:pt x="200" y="41"/>
                    </a:lnTo>
                    <a:lnTo>
                      <a:pt x="197" y="39"/>
                    </a:lnTo>
                    <a:lnTo>
                      <a:pt x="197" y="41"/>
                    </a:lnTo>
                    <a:lnTo>
                      <a:pt x="198" y="43"/>
                    </a:lnTo>
                    <a:lnTo>
                      <a:pt x="198" y="46"/>
                    </a:lnTo>
                    <a:lnTo>
                      <a:pt x="198" y="48"/>
                    </a:lnTo>
                    <a:lnTo>
                      <a:pt x="198" y="51"/>
                    </a:lnTo>
                    <a:lnTo>
                      <a:pt x="198" y="53"/>
                    </a:lnTo>
                    <a:lnTo>
                      <a:pt x="200" y="55"/>
                    </a:lnTo>
                    <a:lnTo>
                      <a:pt x="200" y="58"/>
                    </a:lnTo>
                    <a:lnTo>
                      <a:pt x="198" y="70"/>
                    </a:lnTo>
                    <a:lnTo>
                      <a:pt x="197" y="81"/>
                    </a:lnTo>
                    <a:lnTo>
                      <a:pt x="194" y="91"/>
                    </a:lnTo>
                    <a:lnTo>
                      <a:pt x="191" y="102"/>
                    </a:lnTo>
                    <a:lnTo>
                      <a:pt x="187" y="112"/>
                    </a:lnTo>
                    <a:lnTo>
                      <a:pt x="182" y="121"/>
                    </a:lnTo>
                    <a:lnTo>
                      <a:pt x="177" y="130"/>
                    </a:lnTo>
                    <a:lnTo>
                      <a:pt x="171" y="138"/>
                    </a:lnTo>
                    <a:lnTo>
                      <a:pt x="164" y="145"/>
                    </a:lnTo>
                    <a:lnTo>
                      <a:pt x="157" y="151"/>
                    </a:lnTo>
                    <a:lnTo>
                      <a:pt x="149" y="157"/>
                    </a:lnTo>
                    <a:lnTo>
                      <a:pt x="141" y="162"/>
                    </a:lnTo>
                    <a:lnTo>
                      <a:pt x="132" y="166"/>
                    </a:lnTo>
                    <a:lnTo>
                      <a:pt x="123" y="169"/>
                    </a:lnTo>
                    <a:lnTo>
                      <a:pt x="114" y="170"/>
                    </a:lnTo>
                    <a:lnTo>
                      <a:pt x="104" y="170"/>
                    </a:lnTo>
                    <a:lnTo>
                      <a:pt x="94" y="170"/>
                    </a:lnTo>
                    <a:lnTo>
                      <a:pt x="85" y="169"/>
                    </a:lnTo>
                    <a:lnTo>
                      <a:pt x="76" y="166"/>
                    </a:lnTo>
                    <a:lnTo>
                      <a:pt x="66" y="162"/>
                    </a:lnTo>
                    <a:lnTo>
                      <a:pt x="58" y="157"/>
                    </a:lnTo>
                    <a:lnTo>
                      <a:pt x="50" y="151"/>
                    </a:lnTo>
                    <a:lnTo>
                      <a:pt x="43" y="145"/>
                    </a:lnTo>
                    <a:lnTo>
                      <a:pt x="36" y="138"/>
                    </a:lnTo>
                    <a:lnTo>
                      <a:pt x="30" y="130"/>
                    </a:lnTo>
                    <a:lnTo>
                      <a:pt x="25" y="121"/>
                    </a:lnTo>
                    <a:lnTo>
                      <a:pt x="20" y="112"/>
                    </a:lnTo>
                    <a:lnTo>
                      <a:pt x="16" y="102"/>
                    </a:lnTo>
                    <a:lnTo>
                      <a:pt x="13" y="91"/>
                    </a:lnTo>
                    <a:lnTo>
                      <a:pt x="11" y="81"/>
                    </a:lnTo>
                    <a:lnTo>
                      <a:pt x="9" y="70"/>
                    </a:lnTo>
                    <a:lnTo>
                      <a:pt x="9" y="58"/>
                    </a:lnTo>
                    <a:lnTo>
                      <a:pt x="9" y="49"/>
                    </a:lnTo>
                    <a:lnTo>
                      <a:pt x="10" y="42"/>
                    </a:lnTo>
                    <a:lnTo>
                      <a:pt x="11" y="35"/>
                    </a:lnTo>
                    <a:lnTo>
                      <a:pt x="12" y="28"/>
                    </a:lnTo>
                    <a:lnTo>
                      <a:pt x="14" y="21"/>
                    </a:lnTo>
                    <a:lnTo>
                      <a:pt x="16" y="13"/>
                    </a:lnTo>
                    <a:lnTo>
                      <a:pt x="19" y="6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18" y="4"/>
                    </a:lnTo>
                    <a:lnTo>
                      <a:pt x="16" y="6"/>
                    </a:lnTo>
                    <a:lnTo>
                      <a:pt x="14" y="7"/>
                    </a:lnTo>
                    <a:lnTo>
                      <a:pt x="12" y="10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6" y="16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8" name="Freeform 140"/>
              <p:cNvSpPr>
                <a:spLocks/>
              </p:cNvSpPr>
              <p:nvPr/>
            </p:nvSpPr>
            <p:spPr bwMode="auto">
              <a:xfrm>
                <a:off x="1142" y="2649"/>
                <a:ext cx="40" cy="30"/>
              </a:xfrm>
              <a:custGeom>
                <a:avLst/>
                <a:gdLst>
                  <a:gd name="T0" fmla="*/ 0 w 200"/>
                  <a:gd name="T1" fmla="*/ 0 h 183"/>
                  <a:gd name="T2" fmla="*/ 0 w 200"/>
                  <a:gd name="T3" fmla="*/ 0 h 183"/>
                  <a:gd name="T4" fmla="*/ 0 w 200"/>
                  <a:gd name="T5" fmla="*/ 0 h 183"/>
                  <a:gd name="T6" fmla="*/ 0 w 200"/>
                  <a:gd name="T7" fmla="*/ 0 h 183"/>
                  <a:gd name="T8" fmla="*/ 0 w 200"/>
                  <a:gd name="T9" fmla="*/ 0 h 183"/>
                  <a:gd name="T10" fmla="*/ 0 w 200"/>
                  <a:gd name="T11" fmla="*/ 0 h 183"/>
                  <a:gd name="T12" fmla="*/ 0 w 200"/>
                  <a:gd name="T13" fmla="*/ 0 h 183"/>
                  <a:gd name="T14" fmla="*/ 0 w 200"/>
                  <a:gd name="T15" fmla="*/ 0 h 183"/>
                  <a:gd name="T16" fmla="*/ 0 w 200"/>
                  <a:gd name="T17" fmla="*/ 0 h 183"/>
                  <a:gd name="T18" fmla="*/ 0 w 200"/>
                  <a:gd name="T19" fmla="*/ 0 h 183"/>
                  <a:gd name="T20" fmla="*/ 0 w 200"/>
                  <a:gd name="T21" fmla="*/ 0 h 183"/>
                  <a:gd name="T22" fmla="*/ 0 w 200"/>
                  <a:gd name="T23" fmla="*/ 0 h 183"/>
                  <a:gd name="T24" fmla="*/ 0 w 200"/>
                  <a:gd name="T25" fmla="*/ 0 h 183"/>
                  <a:gd name="T26" fmla="*/ 0 w 200"/>
                  <a:gd name="T27" fmla="*/ 0 h 183"/>
                  <a:gd name="T28" fmla="*/ 0 w 200"/>
                  <a:gd name="T29" fmla="*/ 0 h 183"/>
                  <a:gd name="T30" fmla="*/ 0 w 200"/>
                  <a:gd name="T31" fmla="*/ 0 h 183"/>
                  <a:gd name="T32" fmla="*/ 0 w 200"/>
                  <a:gd name="T33" fmla="*/ 0 h 183"/>
                  <a:gd name="T34" fmla="*/ 0 w 200"/>
                  <a:gd name="T35" fmla="*/ 0 h 183"/>
                  <a:gd name="T36" fmla="*/ 0 w 200"/>
                  <a:gd name="T37" fmla="*/ 0 h 183"/>
                  <a:gd name="T38" fmla="*/ 0 w 200"/>
                  <a:gd name="T39" fmla="*/ 0 h 183"/>
                  <a:gd name="T40" fmla="*/ 0 w 200"/>
                  <a:gd name="T41" fmla="*/ 0 h 183"/>
                  <a:gd name="T42" fmla="*/ 0 w 200"/>
                  <a:gd name="T43" fmla="*/ 0 h 183"/>
                  <a:gd name="T44" fmla="*/ 0 w 200"/>
                  <a:gd name="T45" fmla="*/ 0 h 183"/>
                  <a:gd name="T46" fmla="*/ 0 w 200"/>
                  <a:gd name="T47" fmla="*/ 0 h 183"/>
                  <a:gd name="T48" fmla="*/ 0 w 200"/>
                  <a:gd name="T49" fmla="*/ 0 h 183"/>
                  <a:gd name="T50" fmla="*/ 0 w 200"/>
                  <a:gd name="T51" fmla="*/ 0 h 183"/>
                  <a:gd name="T52" fmla="*/ 0 w 200"/>
                  <a:gd name="T53" fmla="*/ 0 h 183"/>
                  <a:gd name="T54" fmla="*/ 0 w 200"/>
                  <a:gd name="T55" fmla="*/ 0 h 183"/>
                  <a:gd name="T56" fmla="*/ 0 w 200"/>
                  <a:gd name="T57" fmla="*/ 0 h 183"/>
                  <a:gd name="T58" fmla="*/ 0 w 200"/>
                  <a:gd name="T59" fmla="*/ 0 h 183"/>
                  <a:gd name="T60" fmla="*/ 0 w 200"/>
                  <a:gd name="T61" fmla="*/ 0 h 183"/>
                  <a:gd name="T62" fmla="*/ 0 w 200"/>
                  <a:gd name="T63" fmla="*/ 0 h 183"/>
                  <a:gd name="T64" fmla="*/ 0 w 200"/>
                  <a:gd name="T65" fmla="*/ 0 h 183"/>
                  <a:gd name="T66" fmla="*/ 0 w 200"/>
                  <a:gd name="T67" fmla="*/ 0 h 183"/>
                  <a:gd name="T68" fmla="*/ 0 w 200"/>
                  <a:gd name="T69" fmla="*/ 0 h 183"/>
                  <a:gd name="T70" fmla="*/ 0 w 200"/>
                  <a:gd name="T71" fmla="*/ 0 h 183"/>
                  <a:gd name="T72" fmla="*/ 0 w 200"/>
                  <a:gd name="T73" fmla="*/ 0 h 183"/>
                  <a:gd name="T74" fmla="*/ 0 w 200"/>
                  <a:gd name="T75" fmla="*/ 0 h 183"/>
                  <a:gd name="T76" fmla="*/ 0 w 200"/>
                  <a:gd name="T77" fmla="*/ 0 h 183"/>
                  <a:gd name="T78" fmla="*/ 0 w 200"/>
                  <a:gd name="T79" fmla="*/ 0 h 183"/>
                  <a:gd name="T80" fmla="*/ 0 w 200"/>
                  <a:gd name="T81" fmla="*/ 0 h 183"/>
                  <a:gd name="T82" fmla="*/ 0 w 200"/>
                  <a:gd name="T83" fmla="*/ 0 h 183"/>
                  <a:gd name="T84" fmla="*/ 0 w 200"/>
                  <a:gd name="T85" fmla="*/ 0 h 183"/>
                  <a:gd name="T86" fmla="*/ 0 w 200"/>
                  <a:gd name="T87" fmla="*/ 0 h 183"/>
                  <a:gd name="T88" fmla="*/ 0 w 200"/>
                  <a:gd name="T89" fmla="*/ 0 h 183"/>
                  <a:gd name="T90" fmla="*/ 0 w 200"/>
                  <a:gd name="T91" fmla="*/ 0 h 183"/>
                  <a:gd name="T92" fmla="*/ 0 w 200"/>
                  <a:gd name="T93" fmla="*/ 0 h 183"/>
                  <a:gd name="T94" fmla="*/ 0 w 200"/>
                  <a:gd name="T95" fmla="*/ 0 h 183"/>
                  <a:gd name="T96" fmla="*/ 0 w 200"/>
                  <a:gd name="T97" fmla="*/ 0 h 183"/>
                  <a:gd name="T98" fmla="*/ 0 w 200"/>
                  <a:gd name="T99" fmla="*/ 0 h 183"/>
                  <a:gd name="T100" fmla="*/ 0 w 200"/>
                  <a:gd name="T101" fmla="*/ 0 h 183"/>
                  <a:gd name="T102" fmla="*/ 0 w 200"/>
                  <a:gd name="T103" fmla="*/ 0 h 183"/>
                  <a:gd name="T104" fmla="*/ 0 w 200"/>
                  <a:gd name="T105" fmla="*/ 0 h 183"/>
                  <a:gd name="T106" fmla="*/ 0 w 200"/>
                  <a:gd name="T107" fmla="*/ 0 h 183"/>
                  <a:gd name="T108" fmla="*/ 0 w 200"/>
                  <a:gd name="T109" fmla="*/ 0 h 183"/>
                  <a:gd name="T110" fmla="*/ 0 w 200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00"/>
                  <a:gd name="T169" fmla="*/ 0 h 183"/>
                  <a:gd name="T170" fmla="*/ 200 w 200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00" h="183">
                    <a:moveTo>
                      <a:pt x="200" y="65"/>
                    </a:moveTo>
                    <a:lnTo>
                      <a:pt x="200" y="64"/>
                    </a:lnTo>
                    <a:lnTo>
                      <a:pt x="200" y="62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59"/>
                    </a:lnTo>
                    <a:lnTo>
                      <a:pt x="200" y="58"/>
                    </a:lnTo>
                    <a:lnTo>
                      <a:pt x="200" y="56"/>
                    </a:lnTo>
                    <a:lnTo>
                      <a:pt x="198" y="53"/>
                    </a:lnTo>
                    <a:lnTo>
                      <a:pt x="197" y="50"/>
                    </a:lnTo>
                    <a:lnTo>
                      <a:pt x="196" y="48"/>
                    </a:lnTo>
                    <a:lnTo>
                      <a:pt x="193" y="46"/>
                    </a:lnTo>
                    <a:lnTo>
                      <a:pt x="192" y="42"/>
                    </a:lnTo>
                    <a:lnTo>
                      <a:pt x="190" y="40"/>
                    </a:lnTo>
                    <a:lnTo>
                      <a:pt x="188" y="37"/>
                    </a:lnTo>
                    <a:lnTo>
                      <a:pt x="187" y="35"/>
                    </a:lnTo>
                    <a:lnTo>
                      <a:pt x="187" y="38"/>
                    </a:lnTo>
                    <a:lnTo>
                      <a:pt x="188" y="42"/>
                    </a:lnTo>
                    <a:lnTo>
                      <a:pt x="189" y="46"/>
                    </a:lnTo>
                    <a:lnTo>
                      <a:pt x="189" y="49"/>
                    </a:lnTo>
                    <a:lnTo>
                      <a:pt x="190" y="53"/>
                    </a:lnTo>
                    <a:lnTo>
                      <a:pt x="190" y="58"/>
                    </a:lnTo>
                    <a:lnTo>
                      <a:pt x="190" y="61"/>
                    </a:lnTo>
                    <a:lnTo>
                      <a:pt x="190" y="65"/>
                    </a:lnTo>
                    <a:lnTo>
                      <a:pt x="190" y="76"/>
                    </a:lnTo>
                    <a:lnTo>
                      <a:pt x="188" y="86"/>
                    </a:lnTo>
                    <a:lnTo>
                      <a:pt x="186" y="97"/>
                    </a:lnTo>
                    <a:lnTo>
                      <a:pt x="183" y="107"/>
                    </a:lnTo>
                    <a:lnTo>
                      <a:pt x="179" y="116"/>
                    </a:lnTo>
                    <a:lnTo>
                      <a:pt x="175" y="125"/>
                    </a:lnTo>
                    <a:lnTo>
                      <a:pt x="169" y="133"/>
                    </a:lnTo>
                    <a:lnTo>
                      <a:pt x="164" y="142"/>
                    </a:lnTo>
                    <a:lnTo>
                      <a:pt x="157" y="147"/>
                    </a:lnTo>
                    <a:lnTo>
                      <a:pt x="150" y="155"/>
                    </a:lnTo>
                    <a:lnTo>
                      <a:pt x="143" y="159"/>
                    </a:lnTo>
                    <a:lnTo>
                      <a:pt x="135" y="164"/>
                    </a:lnTo>
                    <a:lnTo>
                      <a:pt x="127" y="168"/>
                    </a:lnTo>
                    <a:lnTo>
                      <a:pt x="118" y="170"/>
                    </a:lnTo>
                    <a:lnTo>
                      <a:pt x="109" y="173"/>
                    </a:lnTo>
                    <a:lnTo>
                      <a:pt x="100" y="173"/>
                    </a:lnTo>
                    <a:lnTo>
                      <a:pt x="91" y="173"/>
                    </a:lnTo>
                    <a:lnTo>
                      <a:pt x="82" y="170"/>
                    </a:lnTo>
                    <a:lnTo>
                      <a:pt x="73" y="168"/>
                    </a:lnTo>
                    <a:lnTo>
                      <a:pt x="64" y="164"/>
                    </a:lnTo>
                    <a:lnTo>
                      <a:pt x="56" y="159"/>
                    </a:lnTo>
                    <a:lnTo>
                      <a:pt x="49" y="155"/>
                    </a:lnTo>
                    <a:lnTo>
                      <a:pt x="42" y="147"/>
                    </a:lnTo>
                    <a:lnTo>
                      <a:pt x="36" y="142"/>
                    </a:lnTo>
                    <a:lnTo>
                      <a:pt x="30" y="133"/>
                    </a:lnTo>
                    <a:lnTo>
                      <a:pt x="25" y="125"/>
                    </a:lnTo>
                    <a:lnTo>
                      <a:pt x="20" y="116"/>
                    </a:lnTo>
                    <a:lnTo>
                      <a:pt x="16" y="107"/>
                    </a:lnTo>
                    <a:lnTo>
                      <a:pt x="13" y="97"/>
                    </a:lnTo>
                    <a:lnTo>
                      <a:pt x="11" y="86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9" y="55"/>
                    </a:lnTo>
                    <a:lnTo>
                      <a:pt x="10" y="47"/>
                    </a:lnTo>
                    <a:lnTo>
                      <a:pt x="12" y="38"/>
                    </a:lnTo>
                    <a:lnTo>
                      <a:pt x="14" y="30"/>
                    </a:lnTo>
                    <a:lnTo>
                      <a:pt x="16" y="22"/>
                    </a:lnTo>
                    <a:lnTo>
                      <a:pt x="20" y="14"/>
                    </a:lnTo>
                    <a:lnTo>
                      <a:pt x="23" y="7"/>
                    </a:lnTo>
                    <a:lnTo>
                      <a:pt x="27" y="0"/>
                    </a:lnTo>
                    <a:lnTo>
                      <a:pt x="25" y="1"/>
                    </a:lnTo>
                    <a:lnTo>
                      <a:pt x="22" y="4"/>
                    </a:lnTo>
                    <a:lnTo>
                      <a:pt x="20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11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7" y="20"/>
                    </a:lnTo>
                    <a:lnTo>
                      <a:pt x="5" y="26"/>
                    </a:lnTo>
                    <a:lnTo>
                      <a:pt x="4" y="32"/>
                    </a:lnTo>
                    <a:lnTo>
                      <a:pt x="3" y="38"/>
                    </a:lnTo>
                    <a:lnTo>
                      <a:pt x="2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1" y="77"/>
                    </a:lnTo>
                    <a:lnTo>
                      <a:pt x="2" y="89"/>
                    </a:lnTo>
                    <a:lnTo>
                      <a:pt x="5" y="100"/>
                    </a:lnTo>
                    <a:lnTo>
                      <a:pt x="8" y="112"/>
                    </a:lnTo>
                    <a:lnTo>
                      <a:pt x="12" y="121"/>
                    </a:lnTo>
                    <a:lnTo>
                      <a:pt x="17" y="131"/>
                    </a:lnTo>
                    <a:lnTo>
                      <a:pt x="23" y="140"/>
                    </a:lnTo>
                    <a:lnTo>
                      <a:pt x="29" y="149"/>
                    </a:lnTo>
                    <a:lnTo>
                      <a:pt x="36" y="156"/>
                    </a:lnTo>
                    <a:lnTo>
                      <a:pt x="44" y="163"/>
                    </a:lnTo>
                    <a:lnTo>
                      <a:pt x="52" y="169"/>
                    </a:lnTo>
                    <a:lnTo>
                      <a:pt x="61" y="174"/>
                    </a:lnTo>
                    <a:lnTo>
                      <a:pt x="70" y="179"/>
                    </a:lnTo>
                    <a:lnTo>
                      <a:pt x="80" y="181"/>
                    </a:lnTo>
                    <a:lnTo>
                      <a:pt x="90" y="182"/>
                    </a:lnTo>
                    <a:lnTo>
                      <a:pt x="100" y="183"/>
                    </a:lnTo>
                    <a:lnTo>
                      <a:pt x="110" y="182"/>
                    </a:lnTo>
                    <a:lnTo>
                      <a:pt x="120" y="181"/>
                    </a:lnTo>
                    <a:lnTo>
                      <a:pt x="130" y="179"/>
                    </a:lnTo>
                    <a:lnTo>
                      <a:pt x="139" y="174"/>
                    </a:lnTo>
                    <a:lnTo>
                      <a:pt x="147" y="169"/>
                    </a:lnTo>
                    <a:lnTo>
                      <a:pt x="155" y="163"/>
                    </a:lnTo>
                    <a:lnTo>
                      <a:pt x="163" y="156"/>
                    </a:lnTo>
                    <a:lnTo>
                      <a:pt x="170" y="149"/>
                    </a:lnTo>
                    <a:lnTo>
                      <a:pt x="176" y="140"/>
                    </a:lnTo>
                    <a:lnTo>
                      <a:pt x="182" y="131"/>
                    </a:lnTo>
                    <a:lnTo>
                      <a:pt x="187" y="121"/>
                    </a:lnTo>
                    <a:lnTo>
                      <a:pt x="191" y="112"/>
                    </a:lnTo>
                    <a:lnTo>
                      <a:pt x="196" y="100"/>
                    </a:lnTo>
                    <a:lnTo>
                      <a:pt x="198" y="89"/>
                    </a:lnTo>
                    <a:lnTo>
                      <a:pt x="200" y="77"/>
                    </a:lnTo>
                    <a:lnTo>
                      <a:pt x="200" y="65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9" name="Freeform 141"/>
              <p:cNvSpPr>
                <a:spLocks/>
              </p:cNvSpPr>
              <p:nvPr/>
            </p:nvSpPr>
            <p:spPr bwMode="auto">
              <a:xfrm>
                <a:off x="1143" y="2648"/>
                <a:ext cx="38" cy="30"/>
              </a:xfrm>
              <a:custGeom>
                <a:avLst/>
                <a:gdLst>
                  <a:gd name="T0" fmla="*/ 0 w 191"/>
                  <a:gd name="T1" fmla="*/ 0 h 183"/>
                  <a:gd name="T2" fmla="*/ 0 w 191"/>
                  <a:gd name="T3" fmla="*/ 0 h 183"/>
                  <a:gd name="T4" fmla="*/ 0 w 191"/>
                  <a:gd name="T5" fmla="*/ 0 h 183"/>
                  <a:gd name="T6" fmla="*/ 0 w 191"/>
                  <a:gd name="T7" fmla="*/ 0 h 183"/>
                  <a:gd name="T8" fmla="*/ 0 w 191"/>
                  <a:gd name="T9" fmla="*/ 0 h 183"/>
                  <a:gd name="T10" fmla="*/ 0 w 191"/>
                  <a:gd name="T11" fmla="*/ 0 h 183"/>
                  <a:gd name="T12" fmla="*/ 0 w 191"/>
                  <a:gd name="T13" fmla="*/ 0 h 183"/>
                  <a:gd name="T14" fmla="*/ 0 w 191"/>
                  <a:gd name="T15" fmla="*/ 0 h 183"/>
                  <a:gd name="T16" fmla="*/ 0 w 191"/>
                  <a:gd name="T17" fmla="*/ 0 h 183"/>
                  <a:gd name="T18" fmla="*/ 0 w 191"/>
                  <a:gd name="T19" fmla="*/ 0 h 183"/>
                  <a:gd name="T20" fmla="*/ 0 w 191"/>
                  <a:gd name="T21" fmla="*/ 0 h 183"/>
                  <a:gd name="T22" fmla="*/ 0 w 191"/>
                  <a:gd name="T23" fmla="*/ 0 h 183"/>
                  <a:gd name="T24" fmla="*/ 0 w 191"/>
                  <a:gd name="T25" fmla="*/ 0 h 183"/>
                  <a:gd name="T26" fmla="*/ 0 w 191"/>
                  <a:gd name="T27" fmla="*/ 0 h 183"/>
                  <a:gd name="T28" fmla="*/ 0 w 191"/>
                  <a:gd name="T29" fmla="*/ 0 h 183"/>
                  <a:gd name="T30" fmla="*/ 0 w 191"/>
                  <a:gd name="T31" fmla="*/ 0 h 183"/>
                  <a:gd name="T32" fmla="*/ 0 w 191"/>
                  <a:gd name="T33" fmla="*/ 0 h 183"/>
                  <a:gd name="T34" fmla="*/ 0 w 191"/>
                  <a:gd name="T35" fmla="*/ 0 h 183"/>
                  <a:gd name="T36" fmla="*/ 0 w 191"/>
                  <a:gd name="T37" fmla="*/ 0 h 183"/>
                  <a:gd name="T38" fmla="*/ 0 w 191"/>
                  <a:gd name="T39" fmla="*/ 0 h 183"/>
                  <a:gd name="T40" fmla="*/ 0 w 191"/>
                  <a:gd name="T41" fmla="*/ 0 h 183"/>
                  <a:gd name="T42" fmla="*/ 0 w 191"/>
                  <a:gd name="T43" fmla="*/ 0 h 183"/>
                  <a:gd name="T44" fmla="*/ 0 w 191"/>
                  <a:gd name="T45" fmla="*/ 0 h 183"/>
                  <a:gd name="T46" fmla="*/ 0 w 191"/>
                  <a:gd name="T47" fmla="*/ 0 h 183"/>
                  <a:gd name="T48" fmla="*/ 0 w 191"/>
                  <a:gd name="T49" fmla="*/ 0 h 183"/>
                  <a:gd name="T50" fmla="*/ 0 w 191"/>
                  <a:gd name="T51" fmla="*/ 0 h 183"/>
                  <a:gd name="T52" fmla="*/ 0 w 191"/>
                  <a:gd name="T53" fmla="*/ 0 h 183"/>
                  <a:gd name="T54" fmla="*/ 0 w 191"/>
                  <a:gd name="T55" fmla="*/ 0 h 183"/>
                  <a:gd name="T56" fmla="*/ 0 w 191"/>
                  <a:gd name="T57" fmla="*/ 0 h 183"/>
                  <a:gd name="T58" fmla="*/ 0 w 191"/>
                  <a:gd name="T59" fmla="*/ 0 h 183"/>
                  <a:gd name="T60" fmla="*/ 0 w 191"/>
                  <a:gd name="T61" fmla="*/ 0 h 183"/>
                  <a:gd name="T62" fmla="*/ 0 w 191"/>
                  <a:gd name="T63" fmla="*/ 0 h 183"/>
                  <a:gd name="T64" fmla="*/ 0 w 191"/>
                  <a:gd name="T65" fmla="*/ 0 h 183"/>
                  <a:gd name="T66" fmla="*/ 0 w 191"/>
                  <a:gd name="T67" fmla="*/ 0 h 183"/>
                  <a:gd name="T68" fmla="*/ 0 w 191"/>
                  <a:gd name="T69" fmla="*/ 0 h 183"/>
                  <a:gd name="T70" fmla="*/ 0 w 191"/>
                  <a:gd name="T71" fmla="*/ 0 h 183"/>
                  <a:gd name="T72" fmla="*/ 0 w 191"/>
                  <a:gd name="T73" fmla="*/ 0 h 183"/>
                  <a:gd name="T74" fmla="*/ 0 w 191"/>
                  <a:gd name="T75" fmla="*/ 0 h 183"/>
                  <a:gd name="T76" fmla="*/ 0 w 191"/>
                  <a:gd name="T77" fmla="*/ 0 h 183"/>
                  <a:gd name="T78" fmla="*/ 0 w 191"/>
                  <a:gd name="T79" fmla="*/ 0 h 183"/>
                  <a:gd name="T80" fmla="*/ 0 w 191"/>
                  <a:gd name="T81" fmla="*/ 0 h 183"/>
                  <a:gd name="T82" fmla="*/ 0 w 191"/>
                  <a:gd name="T83" fmla="*/ 0 h 183"/>
                  <a:gd name="T84" fmla="*/ 0 w 191"/>
                  <a:gd name="T85" fmla="*/ 0 h 183"/>
                  <a:gd name="T86" fmla="*/ 0 w 191"/>
                  <a:gd name="T87" fmla="*/ 0 h 183"/>
                  <a:gd name="T88" fmla="*/ 0 w 191"/>
                  <a:gd name="T89" fmla="*/ 0 h 183"/>
                  <a:gd name="T90" fmla="*/ 0 w 191"/>
                  <a:gd name="T91" fmla="*/ 0 h 183"/>
                  <a:gd name="T92" fmla="*/ 0 w 191"/>
                  <a:gd name="T93" fmla="*/ 0 h 183"/>
                  <a:gd name="T94" fmla="*/ 0 w 191"/>
                  <a:gd name="T95" fmla="*/ 0 h 183"/>
                  <a:gd name="T96" fmla="*/ 0 w 191"/>
                  <a:gd name="T97" fmla="*/ 0 h 183"/>
                  <a:gd name="T98" fmla="*/ 0 w 191"/>
                  <a:gd name="T99" fmla="*/ 0 h 183"/>
                  <a:gd name="T100" fmla="*/ 0 w 191"/>
                  <a:gd name="T101" fmla="*/ 0 h 183"/>
                  <a:gd name="T102" fmla="*/ 0 w 191"/>
                  <a:gd name="T103" fmla="*/ 0 h 183"/>
                  <a:gd name="T104" fmla="*/ 0 w 191"/>
                  <a:gd name="T105" fmla="*/ 0 h 183"/>
                  <a:gd name="T106" fmla="*/ 0 w 191"/>
                  <a:gd name="T107" fmla="*/ 0 h 183"/>
                  <a:gd name="T108" fmla="*/ 0 w 191"/>
                  <a:gd name="T109" fmla="*/ 0 h 183"/>
                  <a:gd name="T110" fmla="*/ 0 w 191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1"/>
                  <a:gd name="T169" fmla="*/ 0 h 183"/>
                  <a:gd name="T170" fmla="*/ 191 w 191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1" h="183">
                    <a:moveTo>
                      <a:pt x="191" y="71"/>
                    </a:moveTo>
                    <a:lnTo>
                      <a:pt x="191" y="68"/>
                    </a:lnTo>
                    <a:lnTo>
                      <a:pt x="189" y="66"/>
                    </a:lnTo>
                    <a:lnTo>
                      <a:pt x="189" y="64"/>
                    </a:lnTo>
                    <a:lnTo>
                      <a:pt x="189" y="61"/>
                    </a:lnTo>
                    <a:lnTo>
                      <a:pt x="189" y="59"/>
                    </a:lnTo>
                    <a:lnTo>
                      <a:pt x="189" y="56"/>
                    </a:lnTo>
                    <a:lnTo>
                      <a:pt x="188" y="54"/>
                    </a:lnTo>
                    <a:lnTo>
                      <a:pt x="188" y="52"/>
                    </a:lnTo>
                    <a:lnTo>
                      <a:pt x="187" y="48"/>
                    </a:lnTo>
                    <a:lnTo>
                      <a:pt x="185" y="46"/>
                    </a:lnTo>
                    <a:lnTo>
                      <a:pt x="183" y="43"/>
                    </a:lnTo>
                    <a:lnTo>
                      <a:pt x="181" y="41"/>
                    </a:lnTo>
                    <a:lnTo>
                      <a:pt x="179" y="38"/>
                    </a:lnTo>
                    <a:lnTo>
                      <a:pt x="178" y="35"/>
                    </a:lnTo>
                    <a:lnTo>
                      <a:pt x="176" y="32"/>
                    </a:lnTo>
                    <a:lnTo>
                      <a:pt x="174" y="30"/>
                    </a:lnTo>
                    <a:lnTo>
                      <a:pt x="175" y="35"/>
                    </a:lnTo>
                    <a:lnTo>
                      <a:pt x="177" y="40"/>
                    </a:lnTo>
                    <a:lnTo>
                      <a:pt x="178" y="44"/>
                    </a:lnTo>
                    <a:lnTo>
                      <a:pt x="179" y="49"/>
                    </a:lnTo>
                    <a:lnTo>
                      <a:pt x="180" y="55"/>
                    </a:lnTo>
                    <a:lnTo>
                      <a:pt x="180" y="60"/>
                    </a:lnTo>
                    <a:lnTo>
                      <a:pt x="180" y="66"/>
                    </a:lnTo>
                    <a:lnTo>
                      <a:pt x="181" y="71"/>
                    </a:lnTo>
                    <a:lnTo>
                      <a:pt x="180" y="82"/>
                    </a:lnTo>
                    <a:lnTo>
                      <a:pt x="179" y="91"/>
                    </a:lnTo>
                    <a:lnTo>
                      <a:pt x="177" y="101"/>
                    </a:lnTo>
                    <a:lnTo>
                      <a:pt x="174" y="110"/>
                    </a:lnTo>
                    <a:lnTo>
                      <a:pt x="170" y="120"/>
                    </a:lnTo>
                    <a:lnTo>
                      <a:pt x="166" y="128"/>
                    </a:lnTo>
                    <a:lnTo>
                      <a:pt x="161" y="136"/>
                    </a:lnTo>
                    <a:lnTo>
                      <a:pt x="156" y="143"/>
                    </a:lnTo>
                    <a:lnTo>
                      <a:pt x="149" y="150"/>
                    </a:lnTo>
                    <a:lnTo>
                      <a:pt x="143" y="156"/>
                    </a:lnTo>
                    <a:lnTo>
                      <a:pt x="136" y="161"/>
                    </a:lnTo>
                    <a:lnTo>
                      <a:pt x="128" y="165"/>
                    </a:lnTo>
                    <a:lnTo>
                      <a:pt x="121" y="169"/>
                    </a:lnTo>
                    <a:lnTo>
                      <a:pt x="112" y="171"/>
                    </a:lnTo>
                    <a:lnTo>
                      <a:pt x="104" y="173"/>
                    </a:lnTo>
                    <a:lnTo>
                      <a:pt x="95" y="173"/>
                    </a:lnTo>
                    <a:lnTo>
                      <a:pt x="86" y="173"/>
                    </a:lnTo>
                    <a:lnTo>
                      <a:pt x="78" y="171"/>
                    </a:lnTo>
                    <a:lnTo>
                      <a:pt x="70" y="169"/>
                    </a:lnTo>
                    <a:lnTo>
                      <a:pt x="61" y="165"/>
                    </a:lnTo>
                    <a:lnTo>
                      <a:pt x="53" y="161"/>
                    </a:lnTo>
                    <a:lnTo>
                      <a:pt x="46" y="156"/>
                    </a:lnTo>
                    <a:lnTo>
                      <a:pt x="40" y="150"/>
                    </a:lnTo>
                    <a:lnTo>
                      <a:pt x="34" y="143"/>
                    </a:lnTo>
                    <a:lnTo>
                      <a:pt x="28" y="136"/>
                    </a:lnTo>
                    <a:lnTo>
                      <a:pt x="23" y="128"/>
                    </a:lnTo>
                    <a:lnTo>
                      <a:pt x="19" y="120"/>
                    </a:lnTo>
                    <a:lnTo>
                      <a:pt x="15" y="110"/>
                    </a:lnTo>
                    <a:lnTo>
                      <a:pt x="12" y="101"/>
                    </a:lnTo>
                    <a:lnTo>
                      <a:pt x="10" y="91"/>
                    </a:lnTo>
                    <a:lnTo>
                      <a:pt x="9" y="82"/>
                    </a:lnTo>
                    <a:lnTo>
                      <a:pt x="9" y="71"/>
                    </a:lnTo>
                    <a:lnTo>
                      <a:pt x="9" y="60"/>
                    </a:lnTo>
                    <a:lnTo>
                      <a:pt x="10" y="50"/>
                    </a:lnTo>
                    <a:lnTo>
                      <a:pt x="12" y="41"/>
                    </a:lnTo>
                    <a:lnTo>
                      <a:pt x="15" y="32"/>
                    </a:lnTo>
                    <a:lnTo>
                      <a:pt x="18" y="23"/>
                    </a:lnTo>
                    <a:lnTo>
                      <a:pt x="22" y="14"/>
                    </a:lnTo>
                    <a:lnTo>
                      <a:pt x="27" y="7"/>
                    </a:lnTo>
                    <a:lnTo>
                      <a:pt x="32" y="0"/>
                    </a:lnTo>
                    <a:lnTo>
                      <a:pt x="30" y="1"/>
                    </a:lnTo>
                    <a:lnTo>
                      <a:pt x="27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20" y="7"/>
                    </a:lnTo>
                    <a:lnTo>
                      <a:pt x="18" y="10"/>
                    </a:lnTo>
                    <a:lnTo>
                      <a:pt x="15" y="11"/>
                    </a:lnTo>
                    <a:lnTo>
                      <a:pt x="13" y="13"/>
                    </a:lnTo>
                    <a:lnTo>
                      <a:pt x="10" y="19"/>
                    </a:lnTo>
                    <a:lnTo>
                      <a:pt x="7" y="26"/>
                    </a:lnTo>
                    <a:lnTo>
                      <a:pt x="5" y="34"/>
                    </a:lnTo>
                    <a:lnTo>
                      <a:pt x="3" y="41"/>
                    </a:lnTo>
                    <a:lnTo>
                      <a:pt x="2" y="48"/>
                    </a:lnTo>
                    <a:lnTo>
                      <a:pt x="1" y="55"/>
                    </a:lnTo>
                    <a:lnTo>
                      <a:pt x="0" y="62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2" y="94"/>
                    </a:lnTo>
                    <a:lnTo>
                      <a:pt x="4" y="104"/>
                    </a:lnTo>
                    <a:lnTo>
                      <a:pt x="7" y="115"/>
                    </a:lnTo>
                    <a:lnTo>
                      <a:pt x="11" y="125"/>
                    </a:lnTo>
                    <a:lnTo>
                      <a:pt x="16" y="134"/>
                    </a:lnTo>
                    <a:lnTo>
                      <a:pt x="21" y="143"/>
                    </a:lnTo>
                    <a:lnTo>
                      <a:pt x="27" y="151"/>
                    </a:lnTo>
                    <a:lnTo>
                      <a:pt x="34" y="158"/>
                    </a:lnTo>
                    <a:lnTo>
                      <a:pt x="41" y="164"/>
                    </a:lnTo>
                    <a:lnTo>
                      <a:pt x="49" y="170"/>
                    </a:lnTo>
                    <a:lnTo>
                      <a:pt x="57" y="175"/>
                    </a:lnTo>
                    <a:lnTo>
                      <a:pt x="67" y="179"/>
                    </a:lnTo>
                    <a:lnTo>
                      <a:pt x="76" y="182"/>
                    </a:lnTo>
                    <a:lnTo>
                      <a:pt x="85" y="183"/>
                    </a:lnTo>
                    <a:lnTo>
                      <a:pt x="95" y="183"/>
                    </a:lnTo>
                    <a:lnTo>
                      <a:pt x="105" y="183"/>
                    </a:lnTo>
                    <a:lnTo>
                      <a:pt x="114" y="182"/>
                    </a:lnTo>
                    <a:lnTo>
                      <a:pt x="123" y="179"/>
                    </a:lnTo>
                    <a:lnTo>
                      <a:pt x="132" y="175"/>
                    </a:lnTo>
                    <a:lnTo>
                      <a:pt x="140" y="170"/>
                    </a:lnTo>
                    <a:lnTo>
                      <a:pt x="148" y="164"/>
                    </a:lnTo>
                    <a:lnTo>
                      <a:pt x="155" y="158"/>
                    </a:lnTo>
                    <a:lnTo>
                      <a:pt x="162" y="151"/>
                    </a:lnTo>
                    <a:lnTo>
                      <a:pt x="168" y="143"/>
                    </a:lnTo>
                    <a:lnTo>
                      <a:pt x="173" y="134"/>
                    </a:lnTo>
                    <a:lnTo>
                      <a:pt x="178" y="125"/>
                    </a:lnTo>
                    <a:lnTo>
                      <a:pt x="182" y="115"/>
                    </a:lnTo>
                    <a:lnTo>
                      <a:pt x="185" y="104"/>
                    </a:lnTo>
                    <a:lnTo>
                      <a:pt x="188" y="94"/>
                    </a:lnTo>
                    <a:lnTo>
                      <a:pt x="189" y="83"/>
                    </a:lnTo>
                    <a:lnTo>
                      <a:pt x="191" y="71"/>
                    </a:lnTo>
                    <a:close/>
                  </a:path>
                </a:pathLst>
              </a:custGeom>
              <a:solidFill>
                <a:srgbClr val="F7CD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0" name="Freeform 142"/>
              <p:cNvSpPr>
                <a:spLocks/>
              </p:cNvSpPr>
              <p:nvPr/>
            </p:nvSpPr>
            <p:spPr bwMode="auto">
              <a:xfrm>
                <a:off x="1143" y="2647"/>
                <a:ext cx="37" cy="30"/>
              </a:xfrm>
              <a:custGeom>
                <a:avLst/>
                <a:gdLst>
                  <a:gd name="T0" fmla="*/ 0 w 181"/>
                  <a:gd name="T1" fmla="*/ 0 h 185"/>
                  <a:gd name="T2" fmla="*/ 0 w 181"/>
                  <a:gd name="T3" fmla="*/ 0 h 185"/>
                  <a:gd name="T4" fmla="*/ 0 w 181"/>
                  <a:gd name="T5" fmla="*/ 0 h 185"/>
                  <a:gd name="T6" fmla="*/ 0 w 181"/>
                  <a:gd name="T7" fmla="*/ 0 h 185"/>
                  <a:gd name="T8" fmla="*/ 0 w 181"/>
                  <a:gd name="T9" fmla="*/ 0 h 185"/>
                  <a:gd name="T10" fmla="*/ 0 w 181"/>
                  <a:gd name="T11" fmla="*/ 0 h 185"/>
                  <a:gd name="T12" fmla="*/ 0 w 181"/>
                  <a:gd name="T13" fmla="*/ 0 h 185"/>
                  <a:gd name="T14" fmla="*/ 0 w 181"/>
                  <a:gd name="T15" fmla="*/ 0 h 185"/>
                  <a:gd name="T16" fmla="*/ 0 w 181"/>
                  <a:gd name="T17" fmla="*/ 0 h 185"/>
                  <a:gd name="T18" fmla="*/ 0 w 181"/>
                  <a:gd name="T19" fmla="*/ 0 h 185"/>
                  <a:gd name="T20" fmla="*/ 0 w 181"/>
                  <a:gd name="T21" fmla="*/ 0 h 185"/>
                  <a:gd name="T22" fmla="*/ 0 w 181"/>
                  <a:gd name="T23" fmla="*/ 0 h 185"/>
                  <a:gd name="T24" fmla="*/ 0 w 181"/>
                  <a:gd name="T25" fmla="*/ 0 h 185"/>
                  <a:gd name="T26" fmla="*/ 0 w 181"/>
                  <a:gd name="T27" fmla="*/ 0 h 185"/>
                  <a:gd name="T28" fmla="*/ 0 w 181"/>
                  <a:gd name="T29" fmla="*/ 0 h 185"/>
                  <a:gd name="T30" fmla="*/ 0 w 181"/>
                  <a:gd name="T31" fmla="*/ 0 h 185"/>
                  <a:gd name="T32" fmla="*/ 0 w 181"/>
                  <a:gd name="T33" fmla="*/ 0 h 185"/>
                  <a:gd name="T34" fmla="*/ 0 w 181"/>
                  <a:gd name="T35" fmla="*/ 0 h 185"/>
                  <a:gd name="T36" fmla="*/ 0 w 181"/>
                  <a:gd name="T37" fmla="*/ 0 h 185"/>
                  <a:gd name="T38" fmla="*/ 0 w 181"/>
                  <a:gd name="T39" fmla="*/ 0 h 185"/>
                  <a:gd name="T40" fmla="*/ 0 w 181"/>
                  <a:gd name="T41" fmla="*/ 0 h 185"/>
                  <a:gd name="T42" fmla="*/ 0 w 181"/>
                  <a:gd name="T43" fmla="*/ 0 h 185"/>
                  <a:gd name="T44" fmla="*/ 0 w 181"/>
                  <a:gd name="T45" fmla="*/ 0 h 185"/>
                  <a:gd name="T46" fmla="*/ 0 w 181"/>
                  <a:gd name="T47" fmla="*/ 0 h 185"/>
                  <a:gd name="T48" fmla="*/ 0 w 181"/>
                  <a:gd name="T49" fmla="*/ 0 h 185"/>
                  <a:gd name="T50" fmla="*/ 0 w 181"/>
                  <a:gd name="T51" fmla="*/ 0 h 185"/>
                  <a:gd name="T52" fmla="*/ 0 w 181"/>
                  <a:gd name="T53" fmla="*/ 0 h 185"/>
                  <a:gd name="T54" fmla="*/ 0 w 181"/>
                  <a:gd name="T55" fmla="*/ 0 h 185"/>
                  <a:gd name="T56" fmla="*/ 0 w 181"/>
                  <a:gd name="T57" fmla="*/ 0 h 185"/>
                  <a:gd name="T58" fmla="*/ 0 w 181"/>
                  <a:gd name="T59" fmla="*/ 0 h 185"/>
                  <a:gd name="T60" fmla="*/ 0 w 181"/>
                  <a:gd name="T61" fmla="*/ 0 h 185"/>
                  <a:gd name="T62" fmla="*/ 0 w 181"/>
                  <a:gd name="T63" fmla="*/ 0 h 185"/>
                  <a:gd name="T64" fmla="*/ 0 w 181"/>
                  <a:gd name="T65" fmla="*/ 0 h 185"/>
                  <a:gd name="T66" fmla="*/ 0 w 181"/>
                  <a:gd name="T67" fmla="*/ 0 h 185"/>
                  <a:gd name="T68" fmla="*/ 0 w 181"/>
                  <a:gd name="T69" fmla="*/ 0 h 185"/>
                  <a:gd name="T70" fmla="*/ 0 w 181"/>
                  <a:gd name="T71" fmla="*/ 0 h 185"/>
                  <a:gd name="T72" fmla="*/ 0 w 181"/>
                  <a:gd name="T73" fmla="*/ 0 h 185"/>
                  <a:gd name="T74" fmla="*/ 0 w 181"/>
                  <a:gd name="T75" fmla="*/ 0 h 185"/>
                  <a:gd name="T76" fmla="*/ 0 w 181"/>
                  <a:gd name="T77" fmla="*/ 0 h 185"/>
                  <a:gd name="T78" fmla="*/ 0 w 181"/>
                  <a:gd name="T79" fmla="*/ 0 h 185"/>
                  <a:gd name="T80" fmla="*/ 0 w 181"/>
                  <a:gd name="T81" fmla="*/ 0 h 185"/>
                  <a:gd name="T82" fmla="*/ 0 w 181"/>
                  <a:gd name="T83" fmla="*/ 0 h 185"/>
                  <a:gd name="T84" fmla="*/ 0 w 181"/>
                  <a:gd name="T85" fmla="*/ 0 h 185"/>
                  <a:gd name="T86" fmla="*/ 0 w 181"/>
                  <a:gd name="T87" fmla="*/ 0 h 185"/>
                  <a:gd name="T88" fmla="*/ 0 w 181"/>
                  <a:gd name="T89" fmla="*/ 0 h 185"/>
                  <a:gd name="T90" fmla="*/ 0 w 181"/>
                  <a:gd name="T91" fmla="*/ 0 h 185"/>
                  <a:gd name="T92" fmla="*/ 0 w 181"/>
                  <a:gd name="T93" fmla="*/ 0 h 185"/>
                  <a:gd name="T94" fmla="*/ 0 w 181"/>
                  <a:gd name="T95" fmla="*/ 0 h 185"/>
                  <a:gd name="T96" fmla="*/ 0 w 181"/>
                  <a:gd name="T97" fmla="*/ 0 h 185"/>
                  <a:gd name="T98" fmla="*/ 0 w 181"/>
                  <a:gd name="T99" fmla="*/ 0 h 185"/>
                  <a:gd name="T100" fmla="*/ 0 w 181"/>
                  <a:gd name="T101" fmla="*/ 0 h 185"/>
                  <a:gd name="T102" fmla="*/ 0 w 181"/>
                  <a:gd name="T103" fmla="*/ 0 h 185"/>
                  <a:gd name="T104" fmla="*/ 0 w 181"/>
                  <a:gd name="T105" fmla="*/ 0 h 185"/>
                  <a:gd name="T106" fmla="*/ 0 w 181"/>
                  <a:gd name="T107" fmla="*/ 0 h 185"/>
                  <a:gd name="T108" fmla="*/ 0 w 181"/>
                  <a:gd name="T109" fmla="*/ 0 h 185"/>
                  <a:gd name="T110" fmla="*/ 0 w 181"/>
                  <a:gd name="T111" fmla="*/ 0 h 18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81"/>
                  <a:gd name="T169" fmla="*/ 0 h 185"/>
                  <a:gd name="T170" fmla="*/ 181 w 181"/>
                  <a:gd name="T171" fmla="*/ 185 h 18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81" h="185">
                    <a:moveTo>
                      <a:pt x="181" y="77"/>
                    </a:moveTo>
                    <a:lnTo>
                      <a:pt x="181" y="73"/>
                    </a:lnTo>
                    <a:lnTo>
                      <a:pt x="181" y="70"/>
                    </a:lnTo>
                    <a:lnTo>
                      <a:pt x="181" y="65"/>
                    </a:lnTo>
                    <a:lnTo>
                      <a:pt x="180" y="61"/>
                    </a:lnTo>
                    <a:lnTo>
                      <a:pt x="180" y="58"/>
                    </a:lnTo>
                    <a:lnTo>
                      <a:pt x="179" y="54"/>
                    </a:lnTo>
                    <a:lnTo>
                      <a:pt x="178" y="50"/>
                    </a:lnTo>
                    <a:lnTo>
                      <a:pt x="178" y="47"/>
                    </a:lnTo>
                    <a:lnTo>
                      <a:pt x="176" y="44"/>
                    </a:lnTo>
                    <a:lnTo>
                      <a:pt x="174" y="41"/>
                    </a:lnTo>
                    <a:lnTo>
                      <a:pt x="171" y="38"/>
                    </a:lnTo>
                    <a:lnTo>
                      <a:pt x="169" y="36"/>
                    </a:lnTo>
                    <a:lnTo>
                      <a:pt x="167" y="34"/>
                    </a:lnTo>
                    <a:lnTo>
                      <a:pt x="165" y="31"/>
                    </a:lnTo>
                    <a:lnTo>
                      <a:pt x="163" y="29"/>
                    </a:lnTo>
                    <a:lnTo>
                      <a:pt x="160" y="26"/>
                    </a:lnTo>
                    <a:lnTo>
                      <a:pt x="163" y="31"/>
                    </a:lnTo>
                    <a:lnTo>
                      <a:pt x="165" y="37"/>
                    </a:lnTo>
                    <a:lnTo>
                      <a:pt x="167" y="43"/>
                    </a:lnTo>
                    <a:lnTo>
                      <a:pt x="169" y="50"/>
                    </a:lnTo>
                    <a:lnTo>
                      <a:pt x="170" y="56"/>
                    </a:lnTo>
                    <a:lnTo>
                      <a:pt x="171" y="64"/>
                    </a:lnTo>
                    <a:lnTo>
                      <a:pt x="172" y="70"/>
                    </a:lnTo>
                    <a:lnTo>
                      <a:pt x="172" y="77"/>
                    </a:lnTo>
                    <a:lnTo>
                      <a:pt x="172" y="86"/>
                    </a:lnTo>
                    <a:lnTo>
                      <a:pt x="170" y="96"/>
                    </a:lnTo>
                    <a:lnTo>
                      <a:pt x="168" y="106"/>
                    </a:lnTo>
                    <a:lnTo>
                      <a:pt x="166" y="114"/>
                    </a:lnTo>
                    <a:lnTo>
                      <a:pt x="162" y="124"/>
                    </a:lnTo>
                    <a:lnTo>
                      <a:pt x="158" y="131"/>
                    </a:lnTo>
                    <a:lnTo>
                      <a:pt x="154" y="139"/>
                    </a:lnTo>
                    <a:lnTo>
                      <a:pt x="148" y="145"/>
                    </a:lnTo>
                    <a:lnTo>
                      <a:pt x="143" y="151"/>
                    </a:lnTo>
                    <a:lnTo>
                      <a:pt x="136" y="157"/>
                    </a:lnTo>
                    <a:lnTo>
                      <a:pt x="130" y="162"/>
                    </a:lnTo>
                    <a:lnTo>
                      <a:pt x="123" y="167"/>
                    </a:lnTo>
                    <a:lnTo>
                      <a:pt x="115" y="169"/>
                    </a:lnTo>
                    <a:lnTo>
                      <a:pt x="107" y="171"/>
                    </a:lnTo>
                    <a:lnTo>
                      <a:pt x="99" y="174"/>
                    </a:lnTo>
                    <a:lnTo>
                      <a:pt x="91" y="174"/>
                    </a:lnTo>
                    <a:lnTo>
                      <a:pt x="83" y="174"/>
                    </a:lnTo>
                    <a:lnTo>
                      <a:pt x="75" y="171"/>
                    </a:lnTo>
                    <a:lnTo>
                      <a:pt x="67" y="169"/>
                    </a:lnTo>
                    <a:lnTo>
                      <a:pt x="59" y="167"/>
                    </a:lnTo>
                    <a:lnTo>
                      <a:pt x="52" y="162"/>
                    </a:lnTo>
                    <a:lnTo>
                      <a:pt x="45" y="157"/>
                    </a:lnTo>
                    <a:lnTo>
                      <a:pt x="39" y="151"/>
                    </a:lnTo>
                    <a:lnTo>
                      <a:pt x="33" y="145"/>
                    </a:lnTo>
                    <a:lnTo>
                      <a:pt x="28" y="139"/>
                    </a:lnTo>
                    <a:lnTo>
                      <a:pt x="23" y="131"/>
                    </a:lnTo>
                    <a:lnTo>
                      <a:pt x="19" y="124"/>
                    </a:lnTo>
                    <a:lnTo>
                      <a:pt x="16" y="114"/>
                    </a:lnTo>
                    <a:lnTo>
                      <a:pt x="13" y="106"/>
                    </a:lnTo>
                    <a:lnTo>
                      <a:pt x="11" y="96"/>
                    </a:lnTo>
                    <a:lnTo>
                      <a:pt x="10" y="86"/>
                    </a:lnTo>
                    <a:lnTo>
                      <a:pt x="9" y="77"/>
                    </a:lnTo>
                    <a:lnTo>
                      <a:pt x="10" y="65"/>
                    </a:lnTo>
                    <a:lnTo>
                      <a:pt x="11" y="54"/>
                    </a:lnTo>
                    <a:lnTo>
                      <a:pt x="14" y="43"/>
                    </a:lnTo>
                    <a:lnTo>
                      <a:pt x="18" y="34"/>
                    </a:lnTo>
                    <a:lnTo>
                      <a:pt x="22" y="24"/>
                    </a:lnTo>
                    <a:lnTo>
                      <a:pt x="27" y="16"/>
                    </a:lnTo>
                    <a:lnTo>
                      <a:pt x="33" y="7"/>
                    </a:lnTo>
                    <a:lnTo>
                      <a:pt x="40" y="0"/>
                    </a:lnTo>
                    <a:lnTo>
                      <a:pt x="37" y="1"/>
                    </a:lnTo>
                    <a:lnTo>
                      <a:pt x="35" y="2"/>
                    </a:lnTo>
                    <a:lnTo>
                      <a:pt x="32" y="4"/>
                    </a:lnTo>
                    <a:lnTo>
                      <a:pt x="29" y="6"/>
                    </a:lnTo>
                    <a:lnTo>
                      <a:pt x="26" y="7"/>
                    </a:lnTo>
                    <a:lnTo>
                      <a:pt x="23" y="8"/>
                    </a:lnTo>
                    <a:lnTo>
                      <a:pt x="21" y="11"/>
                    </a:lnTo>
                    <a:lnTo>
                      <a:pt x="18" y="12"/>
                    </a:lnTo>
                    <a:lnTo>
                      <a:pt x="14" y="19"/>
                    </a:lnTo>
                    <a:lnTo>
                      <a:pt x="11" y="26"/>
                    </a:lnTo>
                    <a:lnTo>
                      <a:pt x="7" y="34"/>
                    </a:lnTo>
                    <a:lnTo>
                      <a:pt x="5" y="42"/>
                    </a:lnTo>
                    <a:lnTo>
                      <a:pt x="3" y="50"/>
                    </a:lnTo>
                    <a:lnTo>
                      <a:pt x="1" y="59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1" y="88"/>
                    </a:lnTo>
                    <a:lnTo>
                      <a:pt x="2" y="98"/>
                    </a:lnTo>
                    <a:lnTo>
                      <a:pt x="4" y="109"/>
                    </a:lnTo>
                    <a:lnTo>
                      <a:pt x="7" y="119"/>
                    </a:lnTo>
                    <a:lnTo>
                      <a:pt x="11" y="128"/>
                    </a:lnTo>
                    <a:lnTo>
                      <a:pt x="16" y="137"/>
                    </a:lnTo>
                    <a:lnTo>
                      <a:pt x="21" y="145"/>
                    </a:lnTo>
                    <a:lnTo>
                      <a:pt x="27" y="154"/>
                    </a:lnTo>
                    <a:lnTo>
                      <a:pt x="33" y="159"/>
                    </a:lnTo>
                    <a:lnTo>
                      <a:pt x="40" y="167"/>
                    </a:lnTo>
                    <a:lnTo>
                      <a:pt x="47" y="171"/>
                    </a:lnTo>
                    <a:lnTo>
                      <a:pt x="55" y="176"/>
                    </a:lnTo>
                    <a:lnTo>
                      <a:pt x="64" y="180"/>
                    </a:lnTo>
                    <a:lnTo>
                      <a:pt x="73" y="182"/>
                    </a:lnTo>
                    <a:lnTo>
                      <a:pt x="82" y="185"/>
                    </a:lnTo>
                    <a:lnTo>
                      <a:pt x="91" y="185"/>
                    </a:lnTo>
                    <a:lnTo>
                      <a:pt x="100" y="185"/>
                    </a:lnTo>
                    <a:lnTo>
                      <a:pt x="109" y="182"/>
                    </a:lnTo>
                    <a:lnTo>
                      <a:pt x="118" y="180"/>
                    </a:lnTo>
                    <a:lnTo>
                      <a:pt x="126" y="176"/>
                    </a:lnTo>
                    <a:lnTo>
                      <a:pt x="134" y="171"/>
                    </a:lnTo>
                    <a:lnTo>
                      <a:pt x="141" y="167"/>
                    </a:lnTo>
                    <a:lnTo>
                      <a:pt x="148" y="159"/>
                    </a:lnTo>
                    <a:lnTo>
                      <a:pt x="155" y="154"/>
                    </a:lnTo>
                    <a:lnTo>
                      <a:pt x="160" y="145"/>
                    </a:lnTo>
                    <a:lnTo>
                      <a:pt x="166" y="137"/>
                    </a:lnTo>
                    <a:lnTo>
                      <a:pt x="170" y="128"/>
                    </a:lnTo>
                    <a:lnTo>
                      <a:pt x="174" y="119"/>
                    </a:lnTo>
                    <a:lnTo>
                      <a:pt x="177" y="109"/>
                    </a:lnTo>
                    <a:lnTo>
                      <a:pt x="179" y="98"/>
                    </a:lnTo>
                    <a:lnTo>
                      <a:pt x="181" y="88"/>
                    </a:lnTo>
                    <a:lnTo>
                      <a:pt x="181" y="77"/>
                    </a:lnTo>
                    <a:close/>
                  </a:path>
                </a:pathLst>
              </a:custGeom>
              <a:solidFill>
                <a:srgbClr val="F7CF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1" name="Freeform 143"/>
              <p:cNvSpPr>
                <a:spLocks/>
              </p:cNvSpPr>
              <p:nvPr/>
            </p:nvSpPr>
            <p:spPr bwMode="auto">
              <a:xfrm>
                <a:off x="1144" y="2646"/>
                <a:ext cx="35" cy="30"/>
              </a:xfrm>
              <a:custGeom>
                <a:avLst/>
                <a:gdLst>
                  <a:gd name="T0" fmla="*/ 0 w 172"/>
                  <a:gd name="T1" fmla="*/ 0 h 184"/>
                  <a:gd name="T2" fmla="*/ 0 w 172"/>
                  <a:gd name="T3" fmla="*/ 0 h 184"/>
                  <a:gd name="T4" fmla="*/ 0 w 172"/>
                  <a:gd name="T5" fmla="*/ 0 h 184"/>
                  <a:gd name="T6" fmla="*/ 0 w 172"/>
                  <a:gd name="T7" fmla="*/ 0 h 184"/>
                  <a:gd name="T8" fmla="*/ 0 w 172"/>
                  <a:gd name="T9" fmla="*/ 0 h 184"/>
                  <a:gd name="T10" fmla="*/ 0 w 172"/>
                  <a:gd name="T11" fmla="*/ 0 h 184"/>
                  <a:gd name="T12" fmla="*/ 0 w 172"/>
                  <a:gd name="T13" fmla="*/ 0 h 184"/>
                  <a:gd name="T14" fmla="*/ 0 w 172"/>
                  <a:gd name="T15" fmla="*/ 0 h 184"/>
                  <a:gd name="T16" fmla="*/ 0 w 172"/>
                  <a:gd name="T17" fmla="*/ 0 h 184"/>
                  <a:gd name="T18" fmla="*/ 0 w 172"/>
                  <a:gd name="T19" fmla="*/ 0 h 184"/>
                  <a:gd name="T20" fmla="*/ 0 w 172"/>
                  <a:gd name="T21" fmla="*/ 0 h 184"/>
                  <a:gd name="T22" fmla="*/ 0 w 172"/>
                  <a:gd name="T23" fmla="*/ 0 h 184"/>
                  <a:gd name="T24" fmla="*/ 0 w 172"/>
                  <a:gd name="T25" fmla="*/ 0 h 184"/>
                  <a:gd name="T26" fmla="*/ 0 w 172"/>
                  <a:gd name="T27" fmla="*/ 0 h 184"/>
                  <a:gd name="T28" fmla="*/ 0 w 172"/>
                  <a:gd name="T29" fmla="*/ 0 h 184"/>
                  <a:gd name="T30" fmla="*/ 0 w 172"/>
                  <a:gd name="T31" fmla="*/ 0 h 184"/>
                  <a:gd name="T32" fmla="*/ 0 w 172"/>
                  <a:gd name="T33" fmla="*/ 0 h 184"/>
                  <a:gd name="T34" fmla="*/ 0 w 172"/>
                  <a:gd name="T35" fmla="*/ 0 h 184"/>
                  <a:gd name="T36" fmla="*/ 0 w 172"/>
                  <a:gd name="T37" fmla="*/ 0 h 184"/>
                  <a:gd name="T38" fmla="*/ 0 w 172"/>
                  <a:gd name="T39" fmla="*/ 0 h 184"/>
                  <a:gd name="T40" fmla="*/ 0 w 172"/>
                  <a:gd name="T41" fmla="*/ 0 h 184"/>
                  <a:gd name="T42" fmla="*/ 0 w 172"/>
                  <a:gd name="T43" fmla="*/ 0 h 184"/>
                  <a:gd name="T44" fmla="*/ 0 w 172"/>
                  <a:gd name="T45" fmla="*/ 0 h 184"/>
                  <a:gd name="T46" fmla="*/ 0 w 172"/>
                  <a:gd name="T47" fmla="*/ 0 h 184"/>
                  <a:gd name="T48" fmla="*/ 0 w 172"/>
                  <a:gd name="T49" fmla="*/ 0 h 184"/>
                  <a:gd name="T50" fmla="*/ 0 w 172"/>
                  <a:gd name="T51" fmla="*/ 0 h 184"/>
                  <a:gd name="T52" fmla="*/ 0 w 172"/>
                  <a:gd name="T53" fmla="*/ 0 h 184"/>
                  <a:gd name="T54" fmla="*/ 0 w 172"/>
                  <a:gd name="T55" fmla="*/ 0 h 184"/>
                  <a:gd name="T56" fmla="*/ 0 w 172"/>
                  <a:gd name="T57" fmla="*/ 0 h 184"/>
                  <a:gd name="T58" fmla="*/ 0 w 172"/>
                  <a:gd name="T59" fmla="*/ 0 h 184"/>
                  <a:gd name="T60" fmla="*/ 0 w 172"/>
                  <a:gd name="T61" fmla="*/ 0 h 184"/>
                  <a:gd name="T62" fmla="*/ 0 w 172"/>
                  <a:gd name="T63" fmla="*/ 0 h 184"/>
                  <a:gd name="T64" fmla="*/ 0 w 172"/>
                  <a:gd name="T65" fmla="*/ 0 h 184"/>
                  <a:gd name="T66" fmla="*/ 0 w 172"/>
                  <a:gd name="T67" fmla="*/ 0 h 184"/>
                  <a:gd name="T68" fmla="*/ 0 w 172"/>
                  <a:gd name="T69" fmla="*/ 0 h 184"/>
                  <a:gd name="T70" fmla="*/ 0 w 172"/>
                  <a:gd name="T71" fmla="*/ 0 h 184"/>
                  <a:gd name="T72" fmla="*/ 0 w 172"/>
                  <a:gd name="T73" fmla="*/ 0 h 184"/>
                  <a:gd name="T74" fmla="*/ 0 w 172"/>
                  <a:gd name="T75" fmla="*/ 0 h 184"/>
                  <a:gd name="T76" fmla="*/ 0 w 172"/>
                  <a:gd name="T77" fmla="*/ 0 h 184"/>
                  <a:gd name="T78" fmla="*/ 0 w 172"/>
                  <a:gd name="T79" fmla="*/ 0 h 184"/>
                  <a:gd name="T80" fmla="*/ 0 w 172"/>
                  <a:gd name="T81" fmla="*/ 0 h 184"/>
                  <a:gd name="T82" fmla="*/ 0 w 172"/>
                  <a:gd name="T83" fmla="*/ 0 h 184"/>
                  <a:gd name="T84" fmla="*/ 0 w 172"/>
                  <a:gd name="T85" fmla="*/ 0 h 184"/>
                  <a:gd name="T86" fmla="*/ 0 w 172"/>
                  <a:gd name="T87" fmla="*/ 0 h 184"/>
                  <a:gd name="T88" fmla="*/ 0 w 172"/>
                  <a:gd name="T89" fmla="*/ 0 h 184"/>
                  <a:gd name="T90" fmla="*/ 0 w 172"/>
                  <a:gd name="T91" fmla="*/ 0 h 184"/>
                  <a:gd name="T92" fmla="*/ 0 w 172"/>
                  <a:gd name="T93" fmla="*/ 0 h 184"/>
                  <a:gd name="T94" fmla="*/ 0 w 172"/>
                  <a:gd name="T95" fmla="*/ 0 h 184"/>
                  <a:gd name="T96" fmla="*/ 0 w 172"/>
                  <a:gd name="T97" fmla="*/ 0 h 184"/>
                  <a:gd name="T98" fmla="*/ 0 w 172"/>
                  <a:gd name="T99" fmla="*/ 0 h 184"/>
                  <a:gd name="T100" fmla="*/ 0 w 172"/>
                  <a:gd name="T101" fmla="*/ 0 h 184"/>
                  <a:gd name="T102" fmla="*/ 0 w 172"/>
                  <a:gd name="T103" fmla="*/ 0 h 184"/>
                  <a:gd name="T104" fmla="*/ 0 w 172"/>
                  <a:gd name="T105" fmla="*/ 0 h 184"/>
                  <a:gd name="T106" fmla="*/ 0 w 172"/>
                  <a:gd name="T107" fmla="*/ 0 h 184"/>
                  <a:gd name="T108" fmla="*/ 0 w 172"/>
                  <a:gd name="T109" fmla="*/ 0 h 184"/>
                  <a:gd name="T110" fmla="*/ 0 w 172"/>
                  <a:gd name="T111" fmla="*/ 0 h 18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72"/>
                  <a:gd name="T169" fmla="*/ 0 h 184"/>
                  <a:gd name="T170" fmla="*/ 172 w 172"/>
                  <a:gd name="T171" fmla="*/ 184 h 18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72" h="184">
                    <a:moveTo>
                      <a:pt x="172" y="82"/>
                    </a:moveTo>
                    <a:lnTo>
                      <a:pt x="171" y="77"/>
                    </a:lnTo>
                    <a:lnTo>
                      <a:pt x="171" y="71"/>
                    </a:lnTo>
                    <a:lnTo>
                      <a:pt x="171" y="66"/>
                    </a:lnTo>
                    <a:lnTo>
                      <a:pt x="170" y="60"/>
                    </a:lnTo>
                    <a:lnTo>
                      <a:pt x="169" y="55"/>
                    </a:lnTo>
                    <a:lnTo>
                      <a:pt x="168" y="51"/>
                    </a:lnTo>
                    <a:lnTo>
                      <a:pt x="166" y="46"/>
                    </a:lnTo>
                    <a:lnTo>
                      <a:pt x="165" y="41"/>
                    </a:lnTo>
                    <a:lnTo>
                      <a:pt x="162" y="39"/>
                    </a:lnTo>
                    <a:lnTo>
                      <a:pt x="160" y="36"/>
                    </a:lnTo>
                    <a:lnTo>
                      <a:pt x="157" y="33"/>
                    </a:lnTo>
                    <a:lnTo>
                      <a:pt x="154" y="30"/>
                    </a:lnTo>
                    <a:lnTo>
                      <a:pt x="152" y="28"/>
                    </a:lnTo>
                    <a:lnTo>
                      <a:pt x="149" y="25"/>
                    </a:lnTo>
                    <a:lnTo>
                      <a:pt x="146" y="23"/>
                    </a:lnTo>
                    <a:lnTo>
                      <a:pt x="143" y="21"/>
                    </a:lnTo>
                    <a:lnTo>
                      <a:pt x="147" y="27"/>
                    </a:lnTo>
                    <a:lnTo>
                      <a:pt x="151" y="34"/>
                    </a:lnTo>
                    <a:lnTo>
                      <a:pt x="155" y="41"/>
                    </a:lnTo>
                    <a:lnTo>
                      <a:pt x="157" y="48"/>
                    </a:lnTo>
                    <a:lnTo>
                      <a:pt x="160" y="57"/>
                    </a:lnTo>
                    <a:lnTo>
                      <a:pt x="161" y="65"/>
                    </a:lnTo>
                    <a:lnTo>
                      <a:pt x="162" y="73"/>
                    </a:lnTo>
                    <a:lnTo>
                      <a:pt x="163" y="82"/>
                    </a:lnTo>
                    <a:lnTo>
                      <a:pt x="162" y="91"/>
                    </a:lnTo>
                    <a:lnTo>
                      <a:pt x="161" y="100"/>
                    </a:lnTo>
                    <a:lnTo>
                      <a:pt x="159" y="109"/>
                    </a:lnTo>
                    <a:lnTo>
                      <a:pt x="157" y="118"/>
                    </a:lnTo>
                    <a:lnTo>
                      <a:pt x="153" y="125"/>
                    </a:lnTo>
                    <a:lnTo>
                      <a:pt x="149" y="133"/>
                    </a:lnTo>
                    <a:lnTo>
                      <a:pt x="145" y="141"/>
                    </a:lnTo>
                    <a:lnTo>
                      <a:pt x="140" y="147"/>
                    </a:lnTo>
                    <a:lnTo>
                      <a:pt x="135" y="153"/>
                    </a:lnTo>
                    <a:lnTo>
                      <a:pt x="129" y="157"/>
                    </a:lnTo>
                    <a:lnTo>
                      <a:pt x="123" y="162"/>
                    </a:lnTo>
                    <a:lnTo>
                      <a:pt x="116" y="166"/>
                    </a:lnTo>
                    <a:lnTo>
                      <a:pt x="109" y="169"/>
                    </a:lnTo>
                    <a:lnTo>
                      <a:pt x="102" y="172"/>
                    </a:lnTo>
                    <a:lnTo>
                      <a:pt x="94" y="173"/>
                    </a:lnTo>
                    <a:lnTo>
                      <a:pt x="86" y="173"/>
                    </a:lnTo>
                    <a:lnTo>
                      <a:pt x="78" y="173"/>
                    </a:lnTo>
                    <a:lnTo>
                      <a:pt x="71" y="172"/>
                    </a:lnTo>
                    <a:lnTo>
                      <a:pt x="63" y="169"/>
                    </a:lnTo>
                    <a:lnTo>
                      <a:pt x="55" y="166"/>
                    </a:lnTo>
                    <a:lnTo>
                      <a:pt x="49" y="162"/>
                    </a:lnTo>
                    <a:lnTo>
                      <a:pt x="42" y="157"/>
                    </a:lnTo>
                    <a:lnTo>
                      <a:pt x="36" y="153"/>
                    </a:lnTo>
                    <a:lnTo>
                      <a:pt x="31" y="147"/>
                    </a:lnTo>
                    <a:lnTo>
                      <a:pt x="26" y="141"/>
                    </a:lnTo>
                    <a:lnTo>
                      <a:pt x="22" y="133"/>
                    </a:lnTo>
                    <a:lnTo>
                      <a:pt x="18" y="125"/>
                    </a:lnTo>
                    <a:lnTo>
                      <a:pt x="15" y="118"/>
                    </a:lnTo>
                    <a:lnTo>
                      <a:pt x="12" y="109"/>
                    </a:lnTo>
                    <a:lnTo>
                      <a:pt x="10" y="100"/>
                    </a:lnTo>
                    <a:lnTo>
                      <a:pt x="9" y="91"/>
                    </a:lnTo>
                    <a:lnTo>
                      <a:pt x="9" y="82"/>
                    </a:lnTo>
                    <a:lnTo>
                      <a:pt x="9" y="69"/>
                    </a:lnTo>
                    <a:lnTo>
                      <a:pt x="12" y="57"/>
                    </a:lnTo>
                    <a:lnTo>
                      <a:pt x="15" y="45"/>
                    </a:lnTo>
                    <a:lnTo>
                      <a:pt x="20" y="34"/>
                    </a:lnTo>
                    <a:lnTo>
                      <a:pt x="26" y="24"/>
                    </a:lnTo>
                    <a:lnTo>
                      <a:pt x="33" y="15"/>
                    </a:lnTo>
                    <a:lnTo>
                      <a:pt x="41" y="7"/>
                    </a:lnTo>
                    <a:lnTo>
                      <a:pt x="49" y="0"/>
                    </a:lnTo>
                    <a:lnTo>
                      <a:pt x="46" y="2"/>
                    </a:lnTo>
                    <a:lnTo>
                      <a:pt x="43" y="3"/>
                    </a:lnTo>
                    <a:lnTo>
                      <a:pt x="39" y="4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30" y="7"/>
                    </a:lnTo>
                    <a:lnTo>
                      <a:pt x="27" y="10"/>
                    </a:lnTo>
                    <a:lnTo>
                      <a:pt x="23" y="11"/>
                    </a:lnTo>
                    <a:lnTo>
                      <a:pt x="18" y="18"/>
                    </a:lnTo>
                    <a:lnTo>
                      <a:pt x="13" y="25"/>
                    </a:lnTo>
                    <a:lnTo>
                      <a:pt x="9" y="34"/>
                    </a:lnTo>
                    <a:lnTo>
                      <a:pt x="6" y="43"/>
                    </a:lnTo>
                    <a:lnTo>
                      <a:pt x="3" y="52"/>
                    </a:lnTo>
                    <a:lnTo>
                      <a:pt x="1" y="61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2"/>
                    </a:lnTo>
                    <a:lnTo>
                      <a:pt x="6" y="121"/>
                    </a:lnTo>
                    <a:lnTo>
                      <a:pt x="10" y="131"/>
                    </a:lnTo>
                    <a:lnTo>
                      <a:pt x="14" y="139"/>
                    </a:lnTo>
                    <a:lnTo>
                      <a:pt x="19" y="147"/>
                    </a:lnTo>
                    <a:lnTo>
                      <a:pt x="25" y="154"/>
                    </a:lnTo>
                    <a:lnTo>
                      <a:pt x="31" y="161"/>
                    </a:lnTo>
                    <a:lnTo>
                      <a:pt x="37" y="167"/>
                    </a:lnTo>
                    <a:lnTo>
                      <a:pt x="44" y="172"/>
                    </a:lnTo>
                    <a:lnTo>
                      <a:pt x="52" y="176"/>
                    </a:lnTo>
                    <a:lnTo>
                      <a:pt x="61" y="180"/>
                    </a:lnTo>
                    <a:lnTo>
                      <a:pt x="69" y="182"/>
                    </a:lnTo>
                    <a:lnTo>
                      <a:pt x="77" y="184"/>
                    </a:lnTo>
                    <a:lnTo>
                      <a:pt x="86" y="184"/>
                    </a:lnTo>
                    <a:lnTo>
                      <a:pt x="95" y="184"/>
                    </a:lnTo>
                    <a:lnTo>
                      <a:pt x="103" y="182"/>
                    </a:lnTo>
                    <a:lnTo>
                      <a:pt x="111" y="180"/>
                    </a:lnTo>
                    <a:lnTo>
                      <a:pt x="119" y="176"/>
                    </a:lnTo>
                    <a:lnTo>
                      <a:pt x="127" y="172"/>
                    </a:lnTo>
                    <a:lnTo>
                      <a:pt x="134" y="167"/>
                    </a:lnTo>
                    <a:lnTo>
                      <a:pt x="140" y="161"/>
                    </a:lnTo>
                    <a:lnTo>
                      <a:pt x="147" y="154"/>
                    </a:lnTo>
                    <a:lnTo>
                      <a:pt x="152" y="147"/>
                    </a:lnTo>
                    <a:lnTo>
                      <a:pt x="157" y="139"/>
                    </a:lnTo>
                    <a:lnTo>
                      <a:pt x="161" y="131"/>
                    </a:lnTo>
                    <a:lnTo>
                      <a:pt x="165" y="121"/>
                    </a:lnTo>
                    <a:lnTo>
                      <a:pt x="168" y="112"/>
                    </a:lnTo>
                    <a:lnTo>
                      <a:pt x="170" y="102"/>
                    </a:lnTo>
                    <a:lnTo>
                      <a:pt x="171" y="93"/>
                    </a:lnTo>
                    <a:lnTo>
                      <a:pt x="172" y="82"/>
                    </a:lnTo>
                    <a:close/>
                  </a:path>
                </a:pathLst>
              </a:custGeom>
              <a:solidFill>
                <a:srgbClr val="F7D2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2" name="Freeform 144"/>
              <p:cNvSpPr>
                <a:spLocks/>
              </p:cNvSpPr>
              <p:nvPr/>
            </p:nvSpPr>
            <p:spPr bwMode="auto">
              <a:xfrm>
                <a:off x="1145" y="2645"/>
                <a:ext cx="33" cy="30"/>
              </a:xfrm>
              <a:custGeom>
                <a:avLst/>
                <a:gdLst>
                  <a:gd name="T0" fmla="*/ 0 w 163"/>
                  <a:gd name="T1" fmla="*/ 0 h 181"/>
                  <a:gd name="T2" fmla="*/ 0 w 163"/>
                  <a:gd name="T3" fmla="*/ 0 h 181"/>
                  <a:gd name="T4" fmla="*/ 0 w 163"/>
                  <a:gd name="T5" fmla="*/ 0 h 181"/>
                  <a:gd name="T6" fmla="*/ 0 w 163"/>
                  <a:gd name="T7" fmla="*/ 0 h 181"/>
                  <a:gd name="T8" fmla="*/ 0 w 163"/>
                  <a:gd name="T9" fmla="*/ 0 h 181"/>
                  <a:gd name="T10" fmla="*/ 0 w 163"/>
                  <a:gd name="T11" fmla="*/ 0 h 181"/>
                  <a:gd name="T12" fmla="*/ 0 w 163"/>
                  <a:gd name="T13" fmla="*/ 0 h 181"/>
                  <a:gd name="T14" fmla="*/ 0 w 163"/>
                  <a:gd name="T15" fmla="*/ 0 h 181"/>
                  <a:gd name="T16" fmla="*/ 0 w 163"/>
                  <a:gd name="T17" fmla="*/ 0 h 181"/>
                  <a:gd name="T18" fmla="*/ 0 w 163"/>
                  <a:gd name="T19" fmla="*/ 0 h 181"/>
                  <a:gd name="T20" fmla="*/ 0 w 163"/>
                  <a:gd name="T21" fmla="*/ 0 h 181"/>
                  <a:gd name="T22" fmla="*/ 0 w 163"/>
                  <a:gd name="T23" fmla="*/ 0 h 181"/>
                  <a:gd name="T24" fmla="*/ 0 w 163"/>
                  <a:gd name="T25" fmla="*/ 0 h 181"/>
                  <a:gd name="T26" fmla="*/ 0 w 163"/>
                  <a:gd name="T27" fmla="*/ 0 h 181"/>
                  <a:gd name="T28" fmla="*/ 0 w 163"/>
                  <a:gd name="T29" fmla="*/ 0 h 181"/>
                  <a:gd name="T30" fmla="*/ 0 w 163"/>
                  <a:gd name="T31" fmla="*/ 0 h 181"/>
                  <a:gd name="T32" fmla="*/ 0 w 163"/>
                  <a:gd name="T33" fmla="*/ 0 h 181"/>
                  <a:gd name="T34" fmla="*/ 0 w 163"/>
                  <a:gd name="T35" fmla="*/ 0 h 181"/>
                  <a:gd name="T36" fmla="*/ 0 w 163"/>
                  <a:gd name="T37" fmla="*/ 0 h 181"/>
                  <a:gd name="T38" fmla="*/ 0 w 163"/>
                  <a:gd name="T39" fmla="*/ 0 h 181"/>
                  <a:gd name="T40" fmla="*/ 0 w 163"/>
                  <a:gd name="T41" fmla="*/ 0 h 181"/>
                  <a:gd name="T42" fmla="*/ 0 w 163"/>
                  <a:gd name="T43" fmla="*/ 0 h 181"/>
                  <a:gd name="T44" fmla="*/ 0 w 163"/>
                  <a:gd name="T45" fmla="*/ 0 h 181"/>
                  <a:gd name="T46" fmla="*/ 0 w 163"/>
                  <a:gd name="T47" fmla="*/ 0 h 181"/>
                  <a:gd name="T48" fmla="*/ 0 w 163"/>
                  <a:gd name="T49" fmla="*/ 0 h 181"/>
                  <a:gd name="T50" fmla="*/ 0 w 163"/>
                  <a:gd name="T51" fmla="*/ 0 h 181"/>
                  <a:gd name="T52" fmla="*/ 0 w 163"/>
                  <a:gd name="T53" fmla="*/ 0 h 181"/>
                  <a:gd name="T54" fmla="*/ 0 w 163"/>
                  <a:gd name="T55" fmla="*/ 0 h 181"/>
                  <a:gd name="T56" fmla="*/ 0 w 163"/>
                  <a:gd name="T57" fmla="*/ 0 h 181"/>
                  <a:gd name="T58" fmla="*/ 0 w 163"/>
                  <a:gd name="T59" fmla="*/ 0 h 181"/>
                  <a:gd name="T60" fmla="*/ 0 w 163"/>
                  <a:gd name="T61" fmla="*/ 0 h 181"/>
                  <a:gd name="T62" fmla="*/ 0 w 163"/>
                  <a:gd name="T63" fmla="*/ 0 h 181"/>
                  <a:gd name="T64" fmla="*/ 0 w 163"/>
                  <a:gd name="T65" fmla="*/ 0 h 181"/>
                  <a:gd name="T66" fmla="*/ 0 w 163"/>
                  <a:gd name="T67" fmla="*/ 0 h 181"/>
                  <a:gd name="T68" fmla="*/ 0 w 163"/>
                  <a:gd name="T69" fmla="*/ 0 h 181"/>
                  <a:gd name="T70" fmla="*/ 0 w 163"/>
                  <a:gd name="T71" fmla="*/ 0 h 181"/>
                  <a:gd name="T72" fmla="*/ 0 w 163"/>
                  <a:gd name="T73" fmla="*/ 0 h 181"/>
                  <a:gd name="T74" fmla="*/ 0 w 163"/>
                  <a:gd name="T75" fmla="*/ 0 h 181"/>
                  <a:gd name="T76" fmla="*/ 0 w 163"/>
                  <a:gd name="T77" fmla="*/ 0 h 181"/>
                  <a:gd name="T78" fmla="*/ 0 w 163"/>
                  <a:gd name="T79" fmla="*/ 0 h 181"/>
                  <a:gd name="T80" fmla="*/ 0 w 163"/>
                  <a:gd name="T81" fmla="*/ 0 h 181"/>
                  <a:gd name="T82" fmla="*/ 0 w 163"/>
                  <a:gd name="T83" fmla="*/ 0 h 181"/>
                  <a:gd name="T84" fmla="*/ 0 w 163"/>
                  <a:gd name="T85" fmla="*/ 0 h 181"/>
                  <a:gd name="T86" fmla="*/ 0 w 163"/>
                  <a:gd name="T87" fmla="*/ 0 h 181"/>
                  <a:gd name="T88" fmla="*/ 0 w 163"/>
                  <a:gd name="T89" fmla="*/ 0 h 181"/>
                  <a:gd name="T90" fmla="*/ 0 w 163"/>
                  <a:gd name="T91" fmla="*/ 0 h 181"/>
                  <a:gd name="T92" fmla="*/ 0 w 163"/>
                  <a:gd name="T93" fmla="*/ 0 h 181"/>
                  <a:gd name="T94" fmla="*/ 0 w 163"/>
                  <a:gd name="T95" fmla="*/ 0 h 181"/>
                  <a:gd name="T96" fmla="*/ 0 w 163"/>
                  <a:gd name="T97" fmla="*/ 0 h 181"/>
                  <a:gd name="T98" fmla="*/ 0 w 163"/>
                  <a:gd name="T99" fmla="*/ 0 h 181"/>
                  <a:gd name="T100" fmla="*/ 0 w 163"/>
                  <a:gd name="T101" fmla="*/ 0 h 181"/>
                  <a:gd name="T102" fmla="*/ 0 w 163"/>
                  <a:gd name="T103" fmla="*/ 0 h 181"/>
                  <a:gd name="T104" fmla="*/ 0 w 163"/>
                  <a:gd name="T105" fmla="*/ 0 h 181"/>
                  <a:gd name="T106" fmla="*/ 0 w 163"/>
                  <a:gd name="T107" fmla="*/ 0 h 181"/>
                  <a:gd name="T108" fmla="*/ 0 w 163"/>
                  <a:gd name="T109" fmla="*/ 0 h 181"/>
                  <a:gd name="T110" fmla="*/ 0 w 163"/>
                  <a:gd name="T111" fmla="*/ 0 h 181"/>
                  <a:gd name="T112" fmla="*/ 0 w 163"/>
                  <a:gd name="T113" fmla="*/ 0 h 181"/>
                  <a:gd name="T114" fmla="*/ 0 w 163"/>
                  <a:gd name="T115" fmla="*/ 0 h 181"/>
                  <a:gd name="T116" fmla="*/ 0 w 163"/>
                  <a:gd name="T117" fmla="*/ 0 h 181"/>
                  <a:gd name="T118" fmla="*/ 0 w 163"/>
                  <a:gd name="T119" fmla="*/ 0 h 181"/>
                  <a:gd name="T120" fmla="*/ 0 w 163"/>
                  <a:gd name="T121" fmla="*/ 0 h 181"/>
                  <a:gd name="T122" fmla="*/ 0 w 163"/>
                  <a:gd name="T123" fmla="*/ 0 h 18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63"/>
                  <a:gd name="T187" fmla="*/ 0 h 181"/>
                  <a:gd name="T188" fmla="*/ 163 w 163"/>
                  <a:gd name="T189" fmla="*/ 181 h 18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63" h="181">
                    <a:moveTo>
                      <a:pt x="163" y="84"/>
                    </a:moveTo>
                    <a:lnTo>
                      <a:pt x="163" y="77"/>
                    </a:lnTo>
                    <a:lnTo>
                      <a:pt x="162" y="71"/>
                    </a:lnTo>
                    <a:lnTo>
                      <a:pt x="161" y="63"/>
                    </a:lnTo>
                    <a:lnTo>
                      <a:pt x="160" y="57"/>
                    </a:lnTo>
                    <a:lnTo>
                      <a:pt x="158" y="50"/>
                    </a:lnTo>
                    <a:lnTo>
                      <a:pt x="156" y="44"/>
                    </a:lnTo>
                    <a:lnTo>
                      <a:pt x="154" y="38"/>
                    </a:lnTo>
                    <a:lnTo>
                      <a:pt x="151" y="33"/>
                    </a:lnTo>
                    <a:lnTo>
                      <a:pt x="149" y="31"/>
                    </a:lnTo>
                    <a:lnTo>
                      <a:pt x="147" y="30"/>
                    </a:lnTo>
                    <a:lnTo>
                      <a:pt x="145" y="27"/>
                    </a:lnTo>
                    <a:lnTo>
                      <a:pt x="143" y="26"/>
                    </a:lnTo>
                    <a:lnTo>
                      <a:pt x="141" y="24"/>
                    </a:lnTo>
                    <a:lnTo>
                      <a:pt x="139" y="23"/>
                    </a:lnTo>
                    <a:lnTo>
                      <a:pt x="137" y="21"/>
                    </a:lnTo>
                    <a:lnTo>
                      <a:pt x="135" y="19"/>
                    </a:lnTo>
                    <a:lnTo>
                      <a:pt x="133" y="18"/>
                    </a:lnTo>
                    <a:lnTo>
                      <a:pt x="132" y="18"/>
                    </a:lnTo>
                    <a:lnTo>
                      <a:pt x="130" y="17"/>
                    </a:lnTo>
                    <a:lnTo>
                      <a:pt x="128" y="15"/>
                    </a:lnTo>
                    <a:lnTo>
                      <a:pt x="127" y="14"/>
                    </a:lnTo>
                    <a:lnTo>
                      <a:pt x="125" y="13"/>
                    </a:lnTo>
                    <a:lnTo>
                      <a:pt x="123" y="13"/>
                    </a:lnTo>
                    <a:lnTo>
                      <a:pt x="122" y="12"/>
                    </a:lnTo>
                    <a:lnTo>
                      <a:pt x="129" y="18"/>
                    </a:lnTo>
                    <a:lnTo>
                      <a:pt x="135" y="25"/>
                    </a:lnTo>
                    <a:lnTo>
                      <a:pt x="140" y="33"/>
                    </a:lnTo>
                    <a:lnTo>
                      <a:pt x="145" y="42"/>
                    </a:lnTo>
                    <a:lnTo>
                      <a:pt x="149" y="51"/>
                    </a:lnTo>
                    <a:lnTo>
                      <a:pt x="152" y="62"/>
                    </a:lnTo>
                    <a:lnTo>
                      <a:pt x="153" y="73"/>
                    </a:lnTo>
                    <a:lnTo>
                      <a:pt x="154" y="84"/>
                    </a:lnTo>
                    <a:lnTo>
                      <a:pt x="154" y="92"/>
                    </a:lnTo>
                    <a:lnTo>
                      <a:pt x="153" y="101"/>
                    </a:lnTo>
                    <a:lnTo>
                      <a:pt x="151" y="109"/>
                    </a:lnTo>
                    <a:lnTo>
                      <a:pt x="148" y="117"/>
                    </a:lnTo>
                    <a:lnTo>
                      <a:pt x="145" y="125"/>
                    </a:lnTo>
                    <a:lnTo>
                      <a:pt x="142" y="132"/>
                    </a:lnTo>
                    <a:lnTo>
                      <a:pt x="138" y="139"/>
                    </a:lnTo>
                    <a:lnTo>
                      <a:pt x="133" y="145"/>
                    </a:lnTo>
                    <a:lnTo>
                      <a:pt x="128" y="151"/>
                    </a:lnTo>
                    <a:lnTo>
                      <a:pt x="122" y="156"/>
                    </a:lnTo>
                    <a:lnTo>
                      <a:pt x="116" y="159"/>
                    </a:lnTo>
                    <a:lnTo>
                      <a:pt x="110" y="163"/>
                    </a:lnTo>
                    <a:lnTo>
                      <a:pt x="103" y="166"/>
                    </a:lnTo>
                    <a:lnTo>
                      <a:pt x="97" y="169"/>
                    </a:lnTo>
                    <a:lnTo>
                      <a:pt x="89" y="170"/>
                    </a:lnTo>
                    <a:lnTo>
                      <a:pt x="82" y="170"/>
                    </a:lnTo>
                    <a:lnTo>
                      <a:pt x="75" y="170"/>
                    </a:lnTo>
                    <a:lnTo>
                      <a:pt x="68" y="169"/>
                    </a:lnTo>
                    <a:lnTo>
                      <a:pt x="61" y="166"/>
                    </a:lnTo>
                    <a:lnTo>
                      <a:pt x="54" y="163"/>
                    </a:lnTo>
                    <a:lnTo>
                      <a:pt x="47" y="159"/>
                    </a:lnTo>
                    <a:lnTo>
                      <a:pt x="41" y="156"/>
                    </a:lnTo>
                    <a:lnTo>
                      <a:pt x="35" y="151"/>
                    </a:lnTo>
                    <a:lnTo>
                      <a:pt x="30" y="145"/>
                    </a:lnTo>
                    <a:lnTo>
                      <a:pt x="26" y="139"/>
                    </a:lnTo>
                    <a:lnTo>
                      <a:pt x="21" y="132"/>
                    </a:lnTo>
                    <a:lnTo>
                      <a:pt x="18" y="125"/>
                    </a:lnTo>
                    <a:lnTo>
                      <a:pt x="15" y="117"/>
                    </a:lnTo>
                    <a:lnTo>
                      <a:pt x="12" y="109"/>
                    </a:lnTo>
                    <a:lnTo>
                      <a:pt x="11" y="101"/>
                    </a:lnTo>
                    <a:lnTo>
                      <a:pt x="10" y="92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3" y="55"/>
                    </a:lnTo>
                    <a:lnTo>
                      <a:pt x="18" y="42"/>
                    </a:lnTo>
                    <a:lnTo>
                      <a:pt x="25" y="30"/>
                    </a:lnTo>
                    <a:lnTo>
                      <a:pt x="33" y="19"/>
                    </a:lnTo>
                    <a:lnTo>
                      <a:pt x="43" y="11"/>
                    </a:lnTo>
                    <a:lnTo>
                      <a:pt x="48" y="7"/>
                    </a:lnTo>
                    <a:lnTo>
                      <a:pt x="54" y="5"/>
                    </a:lnTo>
                    <a:lnTo>
                      <a:pt x="60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7" y="1"/>
                    </a:lnTo>
                    <a:lnTo>
                      <a:pt x="52" y="1"/>
                    </a:lnTo>
                    <a:lnTo>
                      <a:pt x="48" y="2"/>
                    </a:lnTo>
                    <a:lnTo>
                      <a:pt x="44" y="4"/>
                    </a:lnTo>
                    <a:lnTo>
                      <a:pt x="39" y="5"/>
                    </a:lnTo>
                    <a:lnTo>
                      <a:pt x="35" y="6"/>
                    </a:lnTo>
                    <a:lnTo>
                      <a:pt x="31" y="7"/>
                    </a:lnTo>
                    <a:lnTo>
                      <a:pt x="24" y="14"/>
                    </a:lnTo>
                    <a:lnTo>
                      <a:pt x="18" y="23"/>
                    </a:lnTo>
                    <a:lnTo>
                      <a:pt x="13" y="31"/>
                    </a:lnTo>
                    <a:lnTo>
                      <a:pt x="9" y="41"/>
                    </a:lnTo>
                    <a:lnTo>
                      <a:pt x="5" y="50"/>
                    </a:lnTo>
                    <a:lnTo>
                      <a:pt x="2" y="61"/>
                    </a:lnTo>
                    <a:lnTo>
                      <a:pt x="1" y="72"/>
                    </a:lnTo>
                    <a:lnTo>
                      <a:pt x="0" y="84"/>
                    </a:lnTo>
                    <a:lnTo>
                      <a:pt x="1" y="93"/>
                    </a:lnTo>
                    <a:lnTo>
                      <a:pt x="2" y="103"/>
                    </a:lnTo>
                    <a:lnTo>
                      <a:pt x="4" y="113"/>
                    </a:lnTo>
                    <a:lnTo>
                      <a:pt x="7" y="121"/>
                    </a:lnTo>
                    <a:lnTo>
                      <a:pt x="10" y="131"/>
                    </a:lnTo>
                    <a:lnTo>
                      <a:pt x="14" y="138"/>
                    </a:lnTo>
                    <a:lnTo>
                      <a:pt x="19" y="146"/>
                    </a:lnTo>
                    <a:lnTo>
                      <a:pt x="24" y="152"/>
                    </a:lnTo>
                    <a:lnTo>
                      <a:pt x="30" y="158"/>
                    </a:lnTo>
                    <a:lnTo>
                      <a:pt x="36" y="164"/>
                    </a:lnTo>
                    <a:lnTo>
                      <a:pt x="43" y="169"/>
                    </a:lnTo>
                    <a:lnTo>
                      <a:pt x="50" y="174"/>
                    </a:lnTo>
                    <a:lnTo>
                      <a:pt x="58" y="176"/>
                    </a:lnTo>
                    <a:lnTo>
                      <a:pt x="66" y="178"/>
                    </a:lnTo>
                    <a:lnTo>
                      <a:pt x="74" y="181"/>
                    </a:lnTo>
                    <a:lnTo>
                      <a:pt x="82" y="181"/>
                    </a:lnTo>
                    <a:lnTo>
                      <a:pt x="90" y="181"/>
                    </a:lnTo>
                    <a:lnTo>
                      <a:pt x="98" y="178"/>
                    </a:lnTo>
                    <a:lnTo>
                      <a:pt x="106" y="176"/>
                    </a:lnTo>
                    <a:lnTo>
                      <a:pt x="114" y="174"/>
                    </a:lnTo>
                    <a:lnTo>
                      <a:pt x="121" y="169"/>
                    </a:lnTo>
                    <a:lnTo>
                      <a:pt x="127" y="164"/>
                    </a:lnTo>
                    <a:lnTo>
                      <a:pt x="134" y="158"/>
                    </a:lnTo>
                    <a:lnTo>
                      <a:pt x="139" y="152"/>
                    </a:lnTo>
                    <a:lnTo>
                      <a:pt x="145" y="146"/>
                    </a:lnTo>
                    <a:lnTo>
                      <a:pt x="149" y="138"/>
                    </a:lnTo>
                    <a:lnTo>
                      <a:pt x="153" y="131"/>
                    </a:lnTo>
                    <a:lnTo>
                      <a:pt x="157" y="121"/>
                    </a:lnTo>
                    <a:lnTo>
                      <a:pt x="159" y="113"/>
                    </a:lnTo>
                    <a:lnTo>
                      <a:pt x="161" y="103"/>
                    </a:lnTo>
                    <a:lnTo>
                      <a:pt x="163" y="93"/>
                    </a:lnTo>
                    <a:lnTo>
                      <a:pt x="163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3" name="Freeform 145"/>
              <p:cNvSpPr>
                <a:spLocks noEditPoints="1"/>
              </p:cNvSpPr>
              <p:nvPr/>
            </p:nvSpPr>
            <p:spPr bwMode="auto">
              <a:xfrm>
                <a:off x="1146" y="2645"/>
                <a:ext cx="31" cy="29"/>
              </a:xfrm>
              <a:custGeom>
                <a:avLst/>
                <a:gdLst>
                  <a:gd name="T0" fmla="*/ 0 w 154"/>
                  <a:gd name="T1" fmla="*/ 0 h 175"/>
                  <a:gd name="T2" fmla="*/ 0 w 154"/>
                  <a:gd name="T3" fmla="*/ 0 h 175"/>
                  <a:gd name="T4" fmla="*/ 0 w 154"/>
                  <a:gd name="T5" fmla="*/ 0 h 175"/>
                  <a:gd name="T6" fmla="*/ 0 w 154"/>
                  <a:gd name="T7" fmla="*/ 0 h 175"/>
                  <a:gd name="T8" fmla="*/ 0 w 154"/>
                  <a:gd name="T9" fmla="*/ 0 h 175"/>
                  <a:gd name="T10" fmla="*/ 0 w 154"/>
                  <a:gd name="T11" fmla="*/ 0 h 175"/>
                  <a:gd name="T12" fmla="*/ 0 w 154"/>
                  <a:gd name="T13" fmla="*/ 0 h 175"/>
                  <a:gd name="T14" fmla="*/ 0 w 154"/>
                  <a:gd name="T15" fmla="*/ 0 h 175"/>
                  <a:gd name="T16" fmla="*/ 0 w 154"/>
                  <a:gd name="T17" fmla="*/ 0 h 175"/>
                  <a:gd name="T18" fmla="*/ 0 w 154"/>
                  <a:gd name="T19" fmla="*/ 0 h 175"/>
                  <a:gd name="T20" fmla="*/ 0 w 154"/>
                  <a:gd name="T21" fmla="*/ 0 h 175"/>
                  <a:gd name="T22" fmla="*/ 0 w 154"/>
                  <a:gd name="T23" fmla="*/ 0 h 175"/>
                  <a:gd name="T24" fmla="*/ 0 w 154"/>
                  <a:gd name="T25" fmla="*/ 0 h 175"/>
                  <a:gd name="T26" fmla="*/ 0 w 154"/>
                  <a:gd name="T27" fmla="*/ 0 h 175"/>
                  <a:gd name="T28" fmla="*/ 0 w 154"/>
                  <a:gd name="T29" fmla="*/ 0 h 175"/>
                  <a:gd name="T30" fmla="*/ 0 w 154"/>
                  <a:gd name="T31" fmla="*/ 0 h 175"/>
                  <a:gd name="T32" fmla="*/ 0 w 154"/>
                  <a:gd name="T33" fmla="*/ 0 h 175"/>
                  <a:gd name="T34" fmla="*/ 0 w 154"/>
                  <a:gd name="T35" fmla="*/ 0 h 175"/>
                  <a:gd name="T36" fmla="*/ 0 w 154"/>
                  <a:gd name="T37" fmla="*/ 0 h 175"/>
                  <a:gd name="T38" fmla="*/ 0 w 154"/>
                  <a:gd name="T39" fmla="*/ 0 h 175"/>
                  <a:gd name="T40" fmla="*/ 0 w 154"/>
                  <a:gd name="T41" fmla="*/ 0 h 175"/>
                  <a:gd name="T42" fmla="*/ 0 w 154"/>
                  <a:gd name="T43" fmla="*/ 0 h 175"/>
                  <a:gd name="T44" fmla="*/ 0 w 154"/>
                  <a:gd name="T45" fmla="*/ 0 h 175"/>
                  <a:gd name="T46" fmla="*/ 0 w 154"/>
                  <a:gd name="T47" fmla="*/ 0 h 175"/>
                  <a:gd name="T48" fmla="*/ 0 w 154"/>
                  <a:gd name="T49" fmla="*/ 0 h 175"/>
                  <a:gd name="T50" fmla="*/ 0 w 154"/>
                  <a:gd name="T51" fmla="*/ 0 h 175"/>
                  <a:gd name="T52" fmla="*/ 0 w 154"/>
                  <a:gd name="T53" fmla="*/ 0 h 175"/>
                  <a:gd name="T54" fmla="*/ 0 w 154"/>
                  <a:gd name="T55" fmla="*/ 0 h 175"/>
                  <a:gd name="T56" fmla="*/ 0 w 154"/>
                  <a:gd name="T57" fmla="*/ 0 h 175"/>
                  <a:gd name="T58" fmla="*/ 0 w 154"/>
                  <a:gd name="T59" fmla="*/ 0 h 175"/>
                  <a:gd name="T60" fmla="*/ 0 w 154"/>
                  <a:gd name="T61" fmla="*/ 0 h 175"/>
                  <a:gd name="T62" fmla="*/ 0 w 154"/>
                  <a:gd name="T63" fmla="*/ 0 h 175"/>
                  <a:gd name="T64" fmla="*/ 0 w 154"/>
                  <a:gd name="T65" fmla="*/ 0 h 175"/>
                  <a:gd name="T66" fmla="*/ 0 w 154"/>
                  <a:gd name="T67" fmla="*/ 0 h 175"/>
                  <a:gd name="T68" fmla="*/ 0 w 154"/>
                  <a:gd name="T69" fmla="*/ 0 h 175"/>
                  <a:gd name="T70" fmla="*/ 0 w 154"/>
                  <a:gd name="T71" fmla="*/ 0 h 175"/>
                  <a:gd name="T72" fmla="*/ 0 w 154"/>
                  <a:gd name="T73" fmla="*/ 0 h 175"/>
                  <a:gd name="T74" fmla="*/ 0 w 154"/>
                  <a:gd name="T75" fmla="*/ 0 h 175"/>
                  <a:gd name="T76" fmla="*/ 0 w 154"/>
                  <a:gd name="T77" fmla="*/ 0 h 175"/>
                  <a:gd name="T78" fmla="*/ 0 w 154"/>
                  <a:gd name="T79" fmla="*/ 0 h 175"/>
                  <a:gd name="T80" fmla="*/ 0 w 154"/>
                  <a:gd name="T81" fmla="*/ 0 h 175"/>
                  <a:gd name="T82" fmla="*/ 0 w 154"/>
                  <a:gd name="T83" fmla="*/ 0 h 175"/>
                  <a:gd name="T84" fmla="*/ 0 w 154"/>
                  <a:gd name="T85" fmla="*/ 0 h 17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4"/>
                  <a:gd name="T130" fmla="*/ 0 h 175"/>
                  <a:gd name="T131" fmla="*/ 154 w 154"/>
                  <a:gd name="T132" fmla="*/ 175 h 17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4" h="175">
                    <a:moveTo>
                      <a:pt x="154" y="84"/>
                    </a:moveTo>
                    <a:lnTo>
                      <a:pt x="153" y="75"/>
                    </a:lnTo>
                    <a:lnTo>
                      <a:pt x="152" y="67"/>
                    </a:lnTo>
                    <a:lnTo>
                      <a:pt x="151" y="59"/>
                    </a:lnTo>
                    <a:lnTo>
                      <a:pt x="148" y="50"/>
                    </a:lnTo>
                    <a:lnTo>
                      <a:pt x="146" y="43"/>
                    </a:lnTo>
                    <a:lnTo>
                      <a:pt x="142" y="36"/>
                    </a:lnTo>
                    <a:lnTo>
                      <a:pt x="138" y="29"/>
                    </a:lnTo>
                    <a:lnTo>
                      <a:pt x="134" y="23"/>
                    </a:lnTo>
                    <a:lnTo>
                      <a:pt x="133" y="21"/>
                    </a:lnTo>
                    <a:lnTo>
                      <a:pt x="132" y="21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30" y="19"/>
                    </a:lnTo>
                    <a:lnTo>
                      <a:pt x="119" y="13"/>
                    </a:lnTo>
                    <a:lnTo>
                      <a:pt x="108" y="8"/>
                    </a:lnTo>
                    <a:lnTo>
                      <a:pt x="97" y="4"/>
                    </a:lnTo>
                    <a:lnTo>
                      <a:pt x="86" y="1"/>
                    </a:lnTo>
                    <a:lnTo>
                      <a:pt x="75" y="0"/>
                    </a:lnTo>
                    <a:lnTo>
                      <a:pt x="64" y="0"/>
                    </a:lnTo>
                    <a:lnTo>
                      <a:pt x="52" y="1"/>
                    </a:lnTo>
                    <a:lnTo>
                      <a:pt x="40" y="2"/>
                    </a:lnTo>
                    <a:lnTo>
                      <a:pt x="32" y="9"/>
                    </a:lnTo>
                    <a:lnTo>
                      <a:pt x="24" y="17"/>
                    </a:lnTo>
                    <a:lnTo>
                      <a:pt x="17" y="26"/>
                    </a:lnTo>
                    <a:lnTo>
                      <a:pt x="11" y="36"/>
                    </a:lnTo>
                    <a:lnTo>
                      <a:pt x="6" y="47"/>
                    </a:lnTo>
                    <a:lnTo>
                      <a:pt x="3" y="59"/>
                    </a:lnTo>
                    <a:lnTo>
                      <a:pt x="0" y="71"/>
                    </a:lnTo>
                    <a:lnTo>
                      <a:pt x="0" y="84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1"/>
                    </a:lnTo>
                    <a:lnTo>
                      <a:pt x="6" y="120"/>
                    </a:lnTo>
                    <a:lnTo>
                      <a:pt x="9" y="127"/>
                    </a:lnTo>
                    <a:lnTo>
                      <a:pt x="13" y="135"/>
                    </a:lnTo>
                    <a:lnTo>
                      <a:pt x="17" y="143"/>
                    </a:lnTo>
                    <a:lnTo>
                      <a:pt x="22" y="149"/>
                    </a:lnTo>
                    <a:lnTo>
                      <a:pt x="27" y="155"/>
                    </a:lnTo>
                    <a:lnTo>
                      <a:pt x="33" y="159"/>
                    </a:lnTo>
                    <a:lnTo>
                      <a:pt x="40" y="164"/>
                    </a:lnTo>
                    <a:lnTo>
                      <a:pt x="46" y="168"/>
                    </a:lnTo>
                    <a:lnTo>
                      <a:pt x="54" y="171"/>
                    </a:lnTo>
                    <a:lnTo>
                      <a:pt x="62" y="174"/>
                    </a:lnTo>
                    <a:lnTo>
                      <a:pt x="69" y="175"/>
                    </a:lnTo>
                    <a:lnTo>
                      <a:pt x="77" y="175"/>
                    </a:lnTo>
                    <a:lnTo>
                      <a:pt x="85" y="175"/>
                    </a:lnTo>
                    <a:lnTo>
                      <a:pt x="93" y="174"/>
                    </a:lnTo>
                    <a:lnTo>
                      <a:pt x="100" y="171"/>
                    </a:lnTo>
                    <a:lnTo>
                      <a:pt x="107" y="168"/>
                    </a:lnTo>
                    <a:lnTo>
                      <a:pt x="114" y="164"/>
                    </a:lnTo>
                    <a:lnTo>
                      <a:pt x="120" y="159"/>
                    </a:lnTo>
                    <a:lnTo>
                      <a:pt x="126" y="155"/>
                    </a:lnTo>
                    <a:lnTo>
                      <a:pt x="131" y="149"/>
                    </a:lnTo>
                    <a:lnTo>
                      <a:pt x="136" y="143"/>
                    </a:lnTo>
                    <a:lnTo>
                      <a:pt x="140" y="135"/>
                    </a:lnTo>
                    <a:lnTo>
                      <a:pt x="144" y="127"/>
                    </a:lnTo>
                    <a:lnTo>
                      <a:pt x="148" y="120"/>
                    </a:lnTo>
                    <a:lnTo>
                      <a:pt x="150" y="111"/>
                    </a:lnTo>
                    <a:lnTo>
                      <a:pt x="152" y="102"/>
                    </a:lnTo>
                    <a:lnTo>
                      <a:pt x="153" y="93"/>
                    </a:lnTo>
                    <a:lnTo>
                      <a:pt x="154" y="84"/>
                    </a:lnTo>
                    <a:close/>
                    <a:moveTo>
                      <a:pt x="145" y="84"/>
                    </a:moveTo>
                    <a:lnTo>
                      <a:pt x="144" y="92"/>
                    </a:lnTo>
                    <a:lnTo>
                      <a:pt x="143" y="101"/>
                    </a:lnTo>
                    <a:lnTo>
                      <a:pt x="142" y="108"/>
                    </a:lnTo>
                    <a:lnTo>
                      <a:pt x="139" y="115"/>
                    </a:lnTo>
                    <a:lnTo>
                      <a:pt x="136" y="122"/>
                    </a:lnTo>
                    <a:lnTo>
                      <a:pt x="133" y="129"/>
                    </a:lnTo>
                    <a:lnTo>
                      <a:pt x="129" y="135"/>
                    </a:lnTo>
                    <a:lnTo>
                      <a:pt x="125" y="141"/>
                    </a:lnTo>
                    <a:lnTo>
                      <a:pt x="120" y="146"/>
                    </a:lnTo>
                    <a:lnTo>
                      <a:pt x="115" y="151"/>
                    </a:lnTo>
                    <a:lnTo>
                      <a:pt x="109" y="155"/>
                    </a:lnTo>
                    <a:lnTo>
                      <a:pt x="103" y="158"/>
                    </a:lnTo>
                    <a:lnTo>
                      <a:pt x="97" y="161"/>
                    </a:lnTo>
                    <a:lnTo>
                      <a:pt x="91" y="163"/>
                    </a:lnTo>
                    <a:lnTo>
                      <a:pt x="84" y="164"/>
                    </a:lnTo>
                    <a:lnTo>
                      <a:pt x="77" y="164"/>
                    </a:lnTo>
                    <a:lnTo>
                      <a:pt x="70" y="164"/>
                    </a:lnTo>
                    <a:lnTo>
                      <a:pt x="64" y="163"/>
                    </a:lnTo>
                    <a:lnTo>
                      <a:pt x="57" y="161"/>
                    </a:lnTo>
                    <a:lnTo>
                      <a:pt x="51" y="158"/>
                    </a:lnTo>
                    <a:lnTo>
                      <a:pt x="44" y="155"/>
                    </a:lnTo>
                    <a:lnTo>
                      <a:pt x="38" y="151"/>
                    </a:lnTo>
                    <a:lnTo>
                      <a:pt x="33" y="146"/>
                    </a:lnTo>
                    <a:lnTo>
                      <a:pt x="28" y="141"/>
                    </a:lnTo>
                    <a:lnTo>
                      <a:pt x="24" y="135"/>
                    </a:lnTo>
                    <a:lnTo>
                      <a:pt x="20" y="129"/>
                    </a:lnTo>
                    <a:lnTo>
                      <a:pt x="17" y="122"/>
                    </a:lnTo>
                    <a:lnTo>
                      <a:pt x="14" y="115"/>
                    </a:lnTo>
                    <a:lnTo>
                      <a:pt x="12" y="108"/>
                    </a:lnTo>
                    <a:lnTo>
                      <a:pt x="10" y="101"/>
                    </a:lnTo>
                    <a:lnTo>
                      <a:pt x="9" y="92"/>
                    </a:lnTo>
                    <a:lnTo>
                      <a:pt x="9" y="84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2" y="60"/>
                    </a:lnTo>
                    <a:lnTo>
                      <a:pt x="14" y="53"/>
                    </a:lnTo>
                    <a:lnTo>
                      <a:pt x="17" y="45"/>
                    </a:lnTo>
                    <a:lnTo>
                      <a:pt x="20" y="38"/>
                    </a:lnTo>
                    <a:lnTo>
                      <a:pt x="24" y="32"/>
                    </a:lnTo>
                    <a:lnTo>
                      <a:pt x="28" y="26"/>
                    </a:lnTo>
                    <a:lnTo>
                      <a:pt x="33" y="21"/>
                    </a:lnTo>
                    <a:lnTo>
                      <a:pt x="38" y="17"/>
                    </a:lnTo>
                    <a:lnTo>
                      <a:pt x="44" y="13"/>
                    </a:lnTo>
                    <a:lnTo>
                      <a:pt x="51" y="9"/>
                    </a:lnTo>
                    <a:lnTo>
                      <a:pt x="57" y="7"/>
                    </a:lnTo>
                    <a:lnTo>
                      <a:pt x="64" y="5"/>
                    </a:lnTo>
                    <a:lnTo>
                      <a:pt x="70" y="4"/>
                    </a:lnTo>
                    <a:lnTo>
                      <a:pt x="77" y="2"/>
                    </a:lnTo>
                    <a:lnTo>
                      <a:pt x="84" y="4"/>
                    </a:lnTo>
                    <a:lnTo>
                      <a:pt x="91" y="5"/>
                    </a:lnTo>
                    <a:lnTo>
                      <a:pt x="97" y="7"/>
                    </a:lnTo>
                    <a:lnTo>
                      <a:pt x="103" y="9"/>
                    </a:lnTo>
                    <a:lnTo>
                      <a:pt x="109" y="13"/>
                    </a:lnTo>
                    <a:lnTo>
                      <a:pt x="115" y="17"/>
                    </a:lnTo>
                    <a:lnTo>
                      <a:pt x="120" y="21"/>
                    </a:lnTo>
                    <a:lnTo>
                      <a:pt x="125" y="26"/>
                    </a:lnTo>
                    <a:lnTo>
                      <a:pt x="129" y="32"/>
                    </a:lnTo>
                    <a:lnTo>
                      <a:pt x="133" y="38"/>
                    </a:lnTo>
                    <a:lnTo>
                      <a:pt x="136" y="45"/>
                    </a:lnTo>
                    <a:lnTo>
                      <a:pt x="139" y="53"/>
                    </a:lnTo>
                    <a:lnTo>
                      <a:pt x="142" y="60"/>
                    </a:lnTo>
                    <a:lnTo>
                      <a:pt x="143" y="67"/>
                    </a:lnTo>
                    <a:lnTo>
                      <a:pt x="144" y="75"/>
                    </a:lnTo>
                    <a:lnTo>
                      <a:pt x="145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4" name="Freeform 146"/>
              <p:cNvSpPr>
                <a:spLocks noEditPoints="1"/>
              </p:cNvSpPr>
              <p:nvPr/>
            </p:nvSpPr>
            <p:spPr bwMode="auto">
              <a:xfrm>
                <a:off x="1147" y="2645"/>
                <a:ext cx="29" cy="29"/>
              </a:xfrm>
              <a:custGeom>
                <a:avLst/>
                <a:gdLst>
                  <a:gd name="T0" fmla="*/ 0 w 145"/>
                  <a:gd name="T1" fmla="*/ 0 h 170"/>
                  <a:gd name="T2" fmla="*/ 0 w 145"/>
                  <a:gd name="T3" fmla="*/ 0 h 170"/>
                  <a:gd name="T4" fmla="*/ 0 w 145"/>
                  <a:gd name="T5" fmla="*/ 0 h 170"/>
                  <a:gd name="T6" fmla="*/ 0 w 145"/>
                  <a:gd name="T7" fmla="*/ 0 h 170"/>
                  <a:gd name="T8" fmla="*/ 0 w 145"/>
                  <a:gd name="T9" fmla="*/ 0 h 170"/>
                  <a:gd name="T10" fmla="*/ 0 w 145"/>
                  <a:gd name="T11" fmla="*/ 0 h 170"/>
                  <a:gd name="T12" fmla="*/ 0 w 145"/>
                  <a:gd name="T13" fmla="*/ 0 h 170"/>
                  <a:gd name="T14" fmla="*/ 0 w 145"/>
                  <a:gd name="T15" fmla="*/ 0 h 170"/>
                  <a:gd name="T16" fmla="*/ 0 w 145"/>
                  <a:gd name="T17" fmla="*/ 0 h 170"/>
                  <a:gd name="T18" fmla="*/ 0 w 145"/>
                  <a:gd name="T19" fmla="*/ 0 h 170"/>
                  <a:gd name="T20" fmla="*/ 0 w 145"/>
                  <a:gd name="T21" fmla="*/ 0 h 170"/>
                  <a:gd name="T22" fmla="*/ 0 w 145"/>
                  <a:gd name="T23" fmla="*/ 0 h 170"/>
                  <a:gd name="T24" fmla="*/ 0 w 145"/>
                  <a:gd name="T25" fmla="*/ 0 h 170"/>
                  <a:gd name="T26" fmla="*/ 0 w 145"/>
                  <a:gd name="T27" fmla="*/ 0 h 170"/>
                  <a:gd name="T28" fmla="*/ 0 w 145"/>
                  <a:gd name="T29" fmla="*/ 0 h 170"/>
                  <a:gd name="T30" fmla="*/ 0 w 145"/>
                  <a:gd name="T31" fmla="*/ 0 h 170"/>
                  <a:gd name="T32" fmla="*/ 0 w 145"/>
                  <a:gd name="T33" fmla="*/ 0 h 170"/>
                  <a:gd name="T34" fmla="*/ 0 w 145"/>
                  <a:gd name="T35" fmla="*/ 0 h 170"/>
                  <a:gd name="T36" fmla="*/ 0 w 145"/>
                  <a:gd name="T37" fmla="*/ 0 h 170"/>
                  <a:gd name="T38" fmla="*/ 0 w 145"/>
                  <a:gd name="T39" fmla="*/ 0 h 170"/>
                  <a:gd name="T40" fmla="*/ 0 w 145"/>
                  <a:gd name="T41" fmla="*/ 0 h 170"/>
                  <a:gd name="T42" fmla="*/ 0 w 145"/>
                  <a:gd name="T43" fmla="*/ 0 h 170"/>
                  <a:gd name="T44" fmla="*/ 0 w 145"/>
                  <a:gd name="T45" fmla="*/ 0 h 170"/>
                  <a:gd name="T46" fmla="*/ 0 w 145"/>
                  <a:gd name="T47" fmla="*/ 0 h 170"/>
                  <a:gd name="T48" fmla="*/ 0 w 145"/>
                  <a:gd name="T49" fmla="*/ 0 h 170"/>
                  <a:gd name="T50" fmla="*/ 0 w 145"/>
                  <a:gd name="T51" fmla="*/ 0 h 170"/>
                  <a:gd name="T52" fmla="*/ 0 w 145"/>
                  <a:gd name="T53" fmla="*/ 0 h 170"/>
                  <a:gd name="T54" fmla="*/ 0 w 145"/>
                  <a:gd name="T55" fmla="*/ 0 h 170"/>
                  <a:gd name="T56" fmla="*/ 0 w 145"/>
                  <a:gd name="T57" fmla="*/ 0 h 170"/>
                  <a:gd name="T58" fmla="*/ 0 w 145"/>
                  <a:gd name="T59" fmla="*/ 0 h 170"/>
                  <a:gd name="T60" fmla="*/ 0 w 145"/>
                  <a:gd name="T61" fmla="*/ 0 h 170"/>
                  <a:gd name="T62" fmla="*/ 0 w 145"/>
                  <a:gd name="T63" fmla="*/ 0 h 170"/>
                  <a:gd name="T64" fmla="*/ 0 w 145"/>
                  <a:gd name="T65" fmla="*/ 0 h 170"/>
                  <a:gd name="T66" fmla="*/ 0 w 145"/>
                  <a:gd name="T67" fmla="*/ 0 h 170"/>
                  <a:gd name="T68" fmla="*/ 0 w 145"/>
                  <a:gd name="T69" fmla="*/ 0 h 170"/>
                  <a:gd name="T70" fmla="*/ 0 w 145"/>
                  <a:gd name="T71" fmla="*/ 0 h 170"/>
                  <a:gd name="T72" fmla="*/ 0 w 145"/>
                  <a:gd name="T73" fmla="*/ 0 h 170"/>
                  <a:gd name="T74" fmla="*/ 0 w 145"/>
                  <a:gd name="T75" fmla="*/ 0 h 170"/>
                  <a:gd name="T76" fmla="*/ 0 w 145"/>
                  <a:gd name="T77" fmla="*/ 0 h 170"/>
                  <a:gd name="T78" fmla="*/ 0 w 145"/>
                  <a:gd name="T79" fmla="*/ 0 h 170"/>
                  <a:gd name="T80" fmla="*/ 0 w 145"/>
                  <a:gd name="T81" fmla="*/ 0 h 170"/>
                  <a:gd name="T82" fmla="*/ 0 w 145"/>
                  <a:gd name="T83" fmla="*/ 0 h 17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5"/>
                  <a:gd name="T127" fmla="*/ 0 h 170"/>
                  <a:gd name="T128" fmla="*/ 145 w 145"/>
                  <a:gd name="T129" fmla="*/ 170 h 17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5" h="170">
                    <a:moveTo>
                      <a:pt x="145" y="84"/>
                    </a:moveTo>
                    <a:lnTo>
                      <a:pt x="144" y="73"/>
                    </a:lnTo>
                    <a:lnTo>
                      <a:pt x="143" y="62"/>
                    </a:lnTo>
                    <a:lnTo>
                      <a:pt x="140" y="51"/>
                    </a:lnTo>
                    <a:lnTo>
                      <a:pt x="136" y="42"/>
                    </a:lnTo>
                    <a:lnTo>
                      <a:pt x="131" y="33"/>
                    </a:lnTo>
                    <a:lnTo>
                      <a:pt x="126" y="25"/>
                    </a:lnTo>
                    <a:lnTo>
                      <a:pt x="120" y="18"/>
                    </a:lnTo>
                    <a:lnTo>
                      <a:pt x="113" y="12"/>
                    </a:lnTo>
                    <a:lnTo>
                      <a:pt x="106" y="8"/>
                    </a:lnTo>
                    <a:lnTo>
                      <a:pt x="99" y="6"/>
                    </a:lnTo>
                    <a:lnTo>
                      <a:pt x="92" y="4"/>
                    </a:lnTo>
                    <a:lnTo>
                      <a:pt x="85" y="2"/>
                    </a:lnTo>
                    <a:lnTo>
                      <a:pt x="78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7" y="0"/>
                    </a:lnTo>
                    <a:lnTo>
                      <a:pt x="51" y="1"/>
                    </a:lnTo>
                    <a:lnTo>
                      <a:pt x="45" y="5"/>
                    </a:lnTo>
                    <a:lnTo>
                      <a:pt x="39" y="7"/>
                    </a:lnTo>
                    <a:lnTo>
                      <a:pt x="34" y="11"/>
                    </a:lnTo>
                    <a:lnTo>
                      <a:pt x="24" y="19"/>
                    </a:lnTo>
                    <a:lnTo>
                      <a:pt x="16" y="30"/>
                    </a:lnTo>
                    <a:lnTo>
                      <a:pt x="12" y="36"/>
                    </a:lnTo>
                    <a:lnTo>
                      <a:pt x="9" y="42"/>
                    </a:lnTo>
                    <a:lnTo>
                      <a:pt x="7" y="48"/>
                    </a:lnTo>
                    <a:lnTo>
                      <a:pt x="4" y="55"/>
                    </a:lnTo>
                    <a:lnTo>
                      <a:pt x="3" y="61"/>
                    </a:lnTo>
                    <a:lnTo>
                      <a:pt x="1" y="68"/>
                    </a:lnTo>
                    <a:lnTo>
                      <a:pt x="0" y="77"/>
                    </a:lnTo>
                    <a:lnTo>
                      <a:pt x="0" y="84"/>
                    </a:lnTo>
                    <a:lnTo>
                      <a:pt x="1" y="92"/>
                    </a:lnTo>
                    <a:lnTo>
                      <a:pt x="2" y="101"/>
                    </a:lnTo>
                    <a:lnTo>
                      <a:pt x="3" y="109"/>
                    </a:lnTo>
                    <a:lnTo>
                      <a:pt x="6" y="117"/>
                    </a:lnTo>
                    <a:lnTo>
                      <a:pt x="9" y="125"/>
                    </a:lnTo>
                    <a:lnTo>
                      <a:pt x="12" y="132"/>
                    </a:lnTo>
                    <a:lnTo>
                      <a:pt x="17" y="139"/>
                    </a:lnTo>
                    <a:lnTo>
                      <a:pt x="21" y="145"/>
                    </a:lnTo>
                    <a:lnTo>
                      <a:pt x="26" y="151"/>
                    </a:lnTo>
                    <a:lnTo>
                      <a:pt x="32" y="156"/>
                    </a:lnTo>
                    <a:lnTo>
                      <a:pt x="38" y="159"/>
                    </a:lnTo>
                    <a:lnTo>
                      <a:pt x="45" y="163"/>
                    </a:lnTo>
                    <a:lnTo>
                      <a:pt x="52" y="166"/>
                    </a:lnTo>
                    <a:lnTo>
                      <a:pt x="59" y="169"/>
                    </a:lnTo>
                    <a:lnTo>
                      <a:pt x="66" y="170"/>
                    </a:lnTo>
                    <a:lnTo>
                      <a:pt x="73" y="170"/>
                    </a:lnTo>
                    <a:lnTo>
                      <a:pt x="80" y="170"/>
                    </a:lnTo>
                    <a:lnTo>
                      <a:pt x="88" y="169"/>
                    </a:lnTo>
                    <a:lnTo>
                      <a:pt x="94" y="166"/>
                    </a:lnTo>
                    <a:lnTo>
                      <a:pt x="101" y="163"/>
                    </a:lnTo>
                    <a:lnTo>
                      <a:pt x="107" y="159"/>
                    </a:lnTo>
                    <a:lnTo>
                      <a:pt x="113" y="156"/>
                    </a:lnTo>
                    <a:lnTo>
                      <a:pt x="119" y="151"/>
                    </a:lnTo>
                    <a:lnTo>
                      <a:pt x="124" y="145"/>
                    </a:lnTo>
                    <a:lnTo>
                      <a:pt x="129" y="139"/>
                    </a:lnTo>
                    <a:lnTo>
                      <a:pt x="133" y="132"/>
                    </a:lnTo>
                    <a:lnTo>
                      <a:pt x="136" y="125"/>
                    </a:lnTo>
                    <a:lnTo>
                      <a:pt x="139" y="117"/>
                    </a:lnTo>
                    <a:lnTo>
                      <a:pt x="142" y="109"/>
                    </a:lnTo>
                    <a:lnTo>
                      <a:pt x="144" y="101"/>
                    </a:lnTo>
                    <a:lnTo>
                      <a:pt x="145" y="92"/>
                    </a:lnTo>
                    <a:lnTo>
                      <a:pt x="145" y="84"/>
                    </a:lnTo>
                    <a:close/>
                    <a:moveTo>
                      <a:pt x="136" y="84"/>
                    </a:moveTo>
                    <a:lnTo>
                      <a:pt x="136" y="91"/>
                    </a:lnTo>
                    <a:lnTo>
                      <a:pt x="135" y="99"/>
                    </a:lnTo>
                    <a:lnTo>
                      <a:pt x="133" y="107"/>
                    </a:lnTo>
                    <a:lnTo>
                      <a:pt x="131" y="113"/>
                    </a:lnTo>
                    <a:lnTo>
                      <a:pt x="128" y="120"/>
                    </a:lnTo>
                    <a:lnTo>
                      <a:pt x="125" y="126"/>
                    </a:lnTo>
                    <a:lnTo>
                      <a:pt x="122" y="132"/>
                    </a:lnTo>
                    <a:lnTo>
                      <a:pt x="118" y="138"/>
                    </a:lnTo>
                    <a:lnTo>
                      <a:pt x="113" y="143"/>
                    </a:lnTo>
                    <a:lnTo>
                      <a:pt x="108" y="146"/>
                    </a:lnTo>
                    <a:lnTo>
                      <a:pt x="103" y="150"/>
                    </a:lnTo>
                    <a:lnTo>
                      <a:pt x="98" y="153"/>
                    </a:lnTo>
                    <a:lnTo>
                      <a:pt x="92" y="156"/>
                    </a:lnTo>
                    <a:lnTo>
                      <a:pt x="86" y="158"/>
                    </a:lnTo>
                    <a:lnTo>
                      <a:pt x="80" y="159"/>
                    </a:lnTo>
                    <a:lnTo>
                      <a:pt x="73" y="159"/>
                    </a:lnTo>
                    <a:lnTo>
                      <a:pt x="67" y="159"/>
                    </a:lnTo>
                    <a:lnTo>
                      <a:pt x="60" y="158"/>
                    </a:lnTo>
                    <a:lnTo>
                      <a:pt x="54" y="156"/>
                    </a:lnTo>
                    <a:lnTo>
                      <a:pt x="49" y="153"/>
                    </a:lnTo>
                    <a:lnTo>
                      <a:pt x="42" y="150"/>
                    </a:lnTo>
                    <a:lnTo>
                      <a:pt x="37" y="146"/>
                    </a:lnTo>
                    <a:lnTo>
                      <a:pt x="32" y="143"/>
                    </a:lnTo>
                    <a:lnTo>
                      <a:pt x="28" y="138"/>
                    </a:lnTo>
                    <a:lnTo>
                      <a:pt x="24" y="132"/>
                    </a:lnTo>
                    <a:lnTo>
                      <a:pt x="20" y="126"/>
                    </a:lnTo>
                    <a:lnTo>
                      <a:pt x="17" y="120"/>
                    </a:lnTo>
                    <a:lnTo>
                      <a:pt x="14" y="113"/>
                    </a:lnTo>
                    <a:lnTo>
                      <a:pt x="12" y="107"/>
                    </a:lnTo>
                    <a:lnTo>
                      <a:pt x="10" y="99"/>
                    </a:lnTo>
                    <a:lnTo>
                      <a:pt x="9" y="91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4" y="54"/>
                    </a:lnTo>
                    <a:lnTo>
                      <a:pt x="17" y="48"/>
                    </a:lnTo>
                    <a:lnTo>
                      <a:pt x="20" y="42"/>
                    </a:lnTo>
                    <a:lnTo>
                      <a:pt x="24" y="36"/>
                    </a:lnTo>
                    <a:lnTo>
                      <a:pt x="28" y="30"/>
                    </a:lnTo>
                    <a:lnTo>
                      <a:pt x="32" y="25"/>
                    </a:lnTo>
                    <a:lnTo>
                      <a:pt x="37" y="21"/>
                    </a:lnTo>
                    <a:lnTo>
                      <a:pt x="42" y="18"/>
                    </a:lnTo>
                    <a:lnTo>
                      <a:pt x="49" y="14"/>
                    </a:lnTo>
                    <a:lnTo>
                      <a:pt x="54" y="12"/>
                    </a:lnTo>
                    <a:lnTo>
                      <a:pt x="60" y="9"/>
                    </a:lnTo>
                    <a:lnTo>
                      <a:pt x="67" y="8"/>
                    </a:lnTo>
                    <a:lnTo>
                      <a:pt x="73" y="8"/>
                    </a:lnTo>
                    <a:lnTo>
                      <a:pt x="80" y="8"/>
                    </a:lnTo>
                    <a:lnTo>
                      <a:pt x="86" y="9"/>
                    </a:lnTo>
                    <a:lnTo>
                      <a:pt x="92" y="12"/>
                    </a:lnTo>
                    <a:lnTo>
                      <a:pt x="98" y="14"/>
                    </a:lnTo>
                    <a:lnTo>
                      <a:pt x="103" y="18"/>
                    </a:lnTo>
                    <a:lnTo>
                      <a:pt x="108" y="21"/>
                    </a:lnTo>
                    <a:lnTo>
                      <a:pt x="113" y="25"/>
                    </a:lnTo>
                    <a:lnTo>
                      <a:pt x="118" y="30"/>
                    </a:lnTo>
                    <a:lnTo>
                      <a:pt x="122" y="36"/>
                    </a:lnTo>
                    <a:lnTo>
                      <a:pt x="125" y="42"/>
                    </a:lnTo>
                    <a:lnTo>
                      <a:pt x="128" y="48"/>
                    </a:lnTo>
                    <a:lnTo>
                      <a:pt x="131" y="54"/>
                    </a:lnTo>
                    <a:lnTo>
                      <a:pt x="133" y="61"/>
                    </a:lnTo>
                    <a:lnTo>
                      <a:pt x="135" y="68"/>
                    </a:lnTo>
                    <a:lnTo>
                      <a:pt x="136" y="77"/>
                    </a:lnTo>
                    <a:lnTo>
                      <a:pt x="136" y="84"/>
                    </a:lnTo>
                    <a:close/>
                  </a:path>
                </a:pathLst>
              </a:custGeom>
              <a:solidFill>
                <a:srgbClr val="F8D7A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5" name="Freeform 147"/>
              <p:cNvSpPr>
                <a:spLocks noEditPoints="1"/>
              </p:cNvSpPr>
              <p:nvPr/>
            </p:nvSpPr>
            <p:spPr bwMode="auto">
              <a:xfrm>
                <a:off x="1148" y="2646"/>
                <a:ext cx="27" cy="27"/>
              </a:xfrm>
              <a:custGeom>
                <a:avLst/>
                <a:gdLst>
                  <a:gd name="T0" fmla="*/ 0 w 136"/>
                  <a:gd name="T1" fmla="*/ 0 h 162"/>
                  <a:gd name="T2" fmla="*/ 0 w 136"/>
                  <a:gd name="T3" fmla="*/ 0 h 162"/>
                  <a:gd name="T4" fmla="*/ 0 w 136"/>
                  <a:gd name="T5" fmla="*/ 0 h 162"/>
                  <a:gd name="T6" fmla="*/ 0 w 136"/>
                  <a:gd name="T7" fmla="*/ 0 h 162"/>
                  <a:gd name="T8" fmla="*/ 0 w 136"/>
                  <a:gd name="T9" fmla="*/ 0 h 162"/>
                  <a:gd name="T10" fmla="*/ 0 w 136"/>
                  <a:gd name="T11" fmla="*/ 0 h 162"/>
                  <a:gd name="T12" fmla="*/ 0 w 136"/>
                  <a:gd name="T13" fmla="*/ 0 h 162"/>
                  <a:gd name="T14" fmla="*/ 0 w 136"/>
                  <a:gd name="T15" fmla="*/ 0 h 162"/>
                  <a:gd name="T16" fmla="*/ 0 w 136"/>
                  <a:gd name="T17" fmla="*/ 0 h 162"/>
                  <a:gd name="T18" fmla="*/ 0 w 136"/>
                  <a:gd name="T19" fmla="*/ 0 h 162"/>
                  <a:gd name="T20" fmla="*/ 0 w 136"/>
                  <a:gd name="T21" fmla="*/ 0 h 162"/>
                  <a:gd name="T22" fmla="*/ 0 w 136"/>
                  <a:gd name="T23" fmla="*/ 0 h 162"/>
                  <a:gd name="T24" fmla="*/ 0 w 136"/>
                  <a:gd name="T25" fmla="*/ 0 h 162"/>
                  <a:gd name="T26" fmla="*/ 0 w 136"/>
                  <a:gd name="T27" fmla="*/ 0 h 162"/>
                  <a:gd name="T28" fmla="*/ 0 w 136"/>
                  <a:gd name="T29" fmla="*/ 0 h 162"/>
                  <a:gd name="T30" fmla="*/ 0 w 136"/>
                  <a:gd name="T31" fmla="*/ 0 h 162"/>
                  <a:gd name="T32" fmla="*/ 0 w 136"/>
                  <a:gd name="T33" fmla="*/ 0 h 162"/>
                  <a:gd name="T34" fmla="*/ 0 w 136"/>
                  <a:gd name="T35" fmla="*/ 0 h 162"/>
                  <a:gd name="T36" fmla="*/ 0 w 136"/>
                  <a:gd name="T37" fmla="*/ 0 h 162"/>
                  <a:gd name="T38" fmla="*/ 0 w 136"/>
                  <a:gd name="T39" fmla="*/ 0 h 162"/>
                  <a:gd name="T40" fmla="*/ 0 w 136"/>
                  <a:gd name="T41" fmla="*/ 0 h 162"/>
                  <a:gd name="T42" fmla="*/ 0 w 136"/>
                  <a:gd name="T43" fmla="*/ 0 h 162"/>
                  <a:gd name="T44" fmla="*/ 0 w 136"/>
                  <a:gd name="T45" fmla="*/ 0 h 162"/>
                  <a:gd name="T46" fmla="*/ 0 w 136"/>
                  <a:gd name="T47" fmla="*/ 0 h 162"/>
                  <a:gd name="T48" fmla="*/ 0 w 136"/>
                  <a:gd name="T49" fmla="*/ 0 h 162"/>
                  <a:gd name="T50" fmla="*/ 0 w 136"/>
                  <a:gd name="T51" fmla="*/ 0 h 162"/>
                  <a:gd name="T52" fmla="*/ 0 w 136"/>
                  <a:gd name="T53" fmla="*/ 0 h 162"/>
                  <a:gd name="T54" fmla="*/ 0 w 136"/>
                  <a:gd name="T55" fmla="*/ 0 h 162"/>
                  <a:gd name="T56" fmla="*/ 0 w 136"/>
                  <a:gd name="T57" fmla="*/ 0 h 162"/>
                  <a:gd name="T58" fmla="*/ 0 w 136"/>
                  <a:gd name="T59" fmla="*/ 0 h 162"/>
                  <a:gd name="T60" fmla="*/ 0 w 136"/>
                  <a:gd name="T61" fmla="*/ 0 h 162"/>
                  <a:gd name="T62" fmla="*/ 0 w 136"/>
                  <a:gd name="T63" fmla="*/ 0 h 162"/>
                  <a:gd name="T64" fmla="*/ 0 w 136"/>
                  <a:gd name="T65" fmla="*/ 0 h 162"/>
                  <a:gd name="T66" fmla="*/ 0 w 136"/>
                  <a:gd name="T67" fmla="*/ 0 h 162"/>
                  <a:gd name="T68" fmla="*/ 0 w 136"/>
                  <a:gd name="T69" fmla="*/ 0 h 162"/>
                  <a:gd name="T70" fmla="*/ 0 w 136"/>
                  <a:gd name="T71" fmla="*/ 0 h 162"/>
                  <a:gd name="T72" fmla="*/ 0 w 136"/>
                  <a:gd name="T73" fmla="*/ 0 h 162"/>
                  <a:gd name="T74" fmla="*/ 0 w 136"/>
                  <a:gd name="T75" fmla="*/ 0 h 162"/>
                  <a:gd name="T76" fmla="*/ 0 w 136"/>
                  <a:gd name="T77" fmla="*/ 0 h 162"/>
                  <a:gd name="T78" fmla="*/ 0 w 136"/>
                  <a:gd name="T79" fmla="*/ 0 h 162"/>
                  <a:gd name="T80" fmla="*/ 0 w 136"/>
                  <a:gd name="T81" fmla="*/ 0 h 162"/>
                  <a:gd name="T82" fmla="*/ 0 w 136"/>
                  <a:gd name="T83" fmla="*/ 0 h 162"/>
                  <a:gd name="T84" fmla="*/ 0 w 136"/>
                  <a:gd name="T85" fmla="*/ 0 h 16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36"/>
                  <a:gd name="T130" fmla="*/ 0 h 162"/>
                  <a:gd name="T131" fmla="*/ 136 w 136"/>
                  <a:gd name="T132" fmla="*/ 162 h 16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36" h="162">
                    <a:moveTo>
                      <a:pt x="136" y="82"/>
                    </a:moveTo>
                    <a:lnTo>
                      <a:pt x="135" y="73"/>
                    </a:lnTo>
                    <a:lnTo>
                      <a:pt x="134" y="65"/>
                    </a:lnTo>
                    <a:lnTo>
                      <a:pt x="133" y="58"/>
                    </a:lnTo>
                    <a:lnTo>
                      <a:pt x="130" y="51"/>
                    </a:lnTo>
                    <a:lnTo>
                      <a:pt x="127" y="43"/>
                    </a:lnTo>
                    <a:lnTo>
                      <a:pt x="124" y="36"/>
                    </a:lnTo>
                    <a:lnTo>
                      <a:pt x="120" y="30"/>
                    </a:lnTo>
                    <a:lnTo>
                      <a:pt x="116" y="24"/>
                    </a:lnTo>
                    <a:lnTo>
                      <a:pt x="111" y="19"/>
                    </a:lnTo>
                    <a:lnTo>
                      <a:pt x="106" y="15"/>
                    </a:lnTo>
                    <a:lnTo>
                      <a:pt x="100" y="11"/>
                    </a:lnTo>
                    <a:lnTo>
                      <a:pt x="94" y="7"/>
                    </a:lnTo>
                    <a:lnTo>
                      <a:pt x="88" y="5"/>
                    </a:lnTo>
                    <a:lnTo>
                      <a:pt x="82" y="3"/>
                    </a:lnTo>
                    <a:lnTo>
                      <a:pt x="75" y="2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5" y="3"/>
                    </a:lnTo>
                    <a:lnTo>
                      <a:pt x="48" y="5"/>
                    </a:lnTo>
                    <a:lnTo>
                      <a:pt x="42" y="7"/>
                    </a:lnTo>
                    <a:lnTo>
                      <a:pt x="35" y="11"/>
                    </a:lnTo>
                    <a:lnTo>
                      <a:pt x="29" y="15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5" y="30"/>
                    </a:lnTo>
                    <a:lnTo>
                      <a:pt x="11" y="36"/>
                    </a:lnTo>
                    <a:lnTo>
                      <a:pt x="8" y="43"/>
                    </a:lnTo>
                    <a:lnTo>
                      <a:pt x="5" y="51"/>
                    </a:lnTo>
                    <a:lnTo>
                      <a:pt x="3" y="58"/>
                    </a:lnTo>
                    <a:lnTo>
                      <a:pt x="1" y="65"/>
                    </a:lnTo>
                    <a:lnTo>
                      <a:pt x="0" y="73"/>
                    </a:lnTo>
                    <a:lnTo>
                      <a:pt x="0" y="82"/>
                    </a:lnTo>
                    <a:lnTo>
                      <a:pt x="0" y="90"/>
                    </a:lnTo>
                    <a:lnTo>
                      <a:pt x="1" y="99"/>
                    </a:lnTo>
                    <a:lnTo>
                      <a:pt x="3" y="106"/>
                    </a:lnTo>
                    <a:lnTo>
                      <a:pt x="5" y="113"/>
                    </a:lnTo>
                    <a:lnTo>
                      <a:pt x="8" y="120"/>
                    </a:lnTo>
                    <a:lnTo>
                      <a:pt x="11" y="127"/>
                    </a:lnTo>
                    <a:lnTo>
                      <a:pt x="15" y="133"/>
                    </a:lnTo>
                    <a:lnTo>
                      <a:pt x="19" y="139"/>
                    </a:lnTo>
                    <a:lnTo>
                      <a:pt x="24" y="144"/>
                    </a:lnTo>
                    <a:lnTo>
                      <a:pt x="29" y="149"/>
                    </a:lnTo>
                    <a:lnTo>
                      <a:pt x="35" y="153"/>
                    </a:lnTo>
                    <a:lnTo>
                      <a:pt x="42" y="156"/>
                    </a:lnTo>
                    <a:lnTo>
                      <a:pt x="48" y="159"/>
                    </a:lnTo>
                    <a:lnTo>
                      <a:pt x="55" y="161"/>
                    </a:lnTo>
                    <a:lnTo>
                      <a:pt x="61" y="162"/>
                    </a:lnTo>
                    <a:lnTo>
                      <a:pt x="68" y="162"/>
                    </a:lnTo>
                    <a:lnTo>
                      <a:pt x="75" y="162"/>
                    </a:lnTo>
                    <a:lnTo>
                      <a:pt x="82" y="161"/>
                    </a:lnTo>
                    <a:lnTo>
                      <a:pt x="88" y="159"/>
                    </a:lnTo>
                    <a:lnTo>
                      <a:pt x="94" y="156"/>
                    </a:lnTo>
                    <a:lnTo>
                      <a:pt x="100" y="153"/>
                    </a:lnTo>
                    <a:lnTo>
                      <a:pt x="106" y="149"/>
                    </a:lnTo>
                    <a:lnTo>
                      <a:pt x="111" y="144"/>
                    </a:lnTo>
                    <a:lnTo>
                      <a:pt x="116" y="139"/>
                    </a:lnTo>
                    <a:lnTo>
                      <a:pt x="120" y="133"/>
                    </a:lnTo>
                    <a:lnTo>
                      <a:pt x="124" y="127"/>
                    </a:lnTo>
                    <a:lnTo>
                      <a:pt x="127" y="120"/>
                    </a:lnTo>
                    <a:lnTo>
                      <a:pt x="130" y="113"/>
                    </a:lnTo>
                    <a:lnTo>
                      <a:pt x="133" y="106"/>
                    </a:lnTo>
                    <a:lnTo>
                      <a:pt x="134" y="99"/>
                    </a:lnTo>
                    <a:lnTo>
                      <a:pt x="135" y="90"/>
                    </a:lnTo>
                    <a:lnTo>
                      <a:pt x="136" y="82"/>
                    </a:lnTo>
                    <a:close/>
                    <a:moveTo>
                      <a:pt x="127" y="82"/>
                    </a:moveTo>
                    <a:lnTo>
                      <a:pt x="126" y="89"/>
                    </a:lnTo>
                    <a:lnTo>
                      <a:pt x="125" y="96"/>
                    </a:lnTo>
                    <a:lnTo>
                      <a:pt x="124" y="102"/>
                    </a:lnTo>
                    <a:lnTo>
                      <a:pt x="122" y="109"/>
                    </a:lnTo>
                    <a:lnTo>
                      <a:pt x="120" y="115"/>
                    </a:lnTo>
                    <a:lnTo>
                      <a:pt x="117" y="121"/>
                    </a:lnTo>
                    <a:lnTo>
                      <a:pt x="113" y="126"/>
                    </a:lnTo>
                    <a:lnTo>
                      <a:pt x="109" y="131"/>
                    </a:lnTo>
                    <a:lnTo>
                      <a:pt x="105" y="136"/>
                    </a:lnTo>
                    <a:lnTo>
                      <a:pt x="101" y="141"/>
                    </a:lnTo>
                    <a:lnTo>
                      <a:pt x="96" y="143"/>
                    </a:lnTo>
                    <a:lnTo>
                      <a:pt x="91" y="147"/>
                    </a:lnTo>
                    <a:lnTo>
                      <a:pt x="85" y="149"/>
                    </a:lnTo>
                    <a:lnTo>
                      <a:pt x="80" y="150"/>
                    </a:lnTo>
                    <a:lnTo>
                      <a:pt x="74" y="151"/>
                    </a:lnTo>
                    <a:lnTo>
                      <a:pt x="68" y="151"/>
                    </a:lnTo>
                    <a:lnTo>
                      <a:pt x="62" y="151"/>
                    </a:lnTo>
                    <a:lnTo>
                      <a:pt x="56" y="150"/>
                    </a:lnTo>
                    <a:lnTo>
                      <a:pt x="51" y="149"/>
                    </a:lnTo>
                    <a:lnTo>
                      <a:pt x="45" y="147"/>
                    </a:lnTo>
                    <a:lnTo>
                      <a:pt x="40" y="143"/>
                    </a:lnTo>
                    <a:lnTo>
                      <a:pt x="34" y="141"/>
                    </a:lnTo>
                    <a:lnTo>
                      <a:pt x="30" y="136"/>
                    </a:lnTo>
                    <a:lnTo>
                      <a:pt x="26" y="131"/>
                    </a:lnTo>
                    <a:lnTo>
                      <a:pt x="22" y="126"/>
                    </a:lnTo>
                    <a:lnTo>
                      <a:pt x="19" y="121"/>
                    </a:lnTo>
                    <a:lnTo>
                      <a:pt x="16" y="115"/>
                    </a:lnTo>
                    <a:lnTo>
                      <a:pt x="13" y="109"/>
                    </a:lnTo>
                    <a:lnTo>
                      <a:pt x="11" y="102"/>
                    </a:lnTo>
                    <a:lnTo>
                      <a:pt x="10" y="96"/>
                    </a:lnTo>
                    <a:lnTo>
                      <a:pt x="9" y="89"/>
                    </a:lnTo>
                    <a:lnTo>
                      <a:pt x="9" y="82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1" y="61"/>
                    </a:lnTo>
                    <a:lnTo>
                      <a:pt x="13" y="54"/>
                    </a:lnTo>
                    <a:lnTo>
                      <a:pt x="16" y="48"/>
                    </a:lnTo>
                    <a:lnTo>
                      <a:pt x="19" y="42"/>
                    </a:lnTo>
                    <a:lnTo>
                      <a:pt x="22" y="37"/>
                    </a:lnTo>
                    <a:lnTo>
                      <a:pt x="26" y="33"/>
                    </a:lnTo>
                    <a:lnTo>
                      <a:pt x="30" y="28"/>
                    </a:lnTo>
                    <a:lnTo>
                      <a:pt x="34" y="23"/>
                    </a:lnTo>
                    <a:lnTo>
                      <a:pt x="40" y="21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6" y="13"/>
                    </a:lnTo>
                    <a:lnTo>
                      <a:pt x="62" y="12"/>
                    </a:lnTo>
                    <a:lnTo>
                      <a:pt x="68" y="11"/>
                    </a:lnTo>
                    <a:lnTo>
                      <a:pt x="74" y="12"/>
                    </a:lnTo>
                    <a:lnTo>
                      <a:pt x="80" y="13"/>
                    </a:lnTo>
                    <a:lnTo>
                      <a:pt x="85" y="15"/>
                    </a:lnTo>
                    <a:lnTo>
                      <a:pt x="91" y="17"/>
                    </a:lnTo>
                    <a:lnTo>
                      <a:pt x="96" y="21"/>
                    </a:lnTo>
                    <a:lnTo>
                      <a:pt x="101" y="23"/>
                    </a:lnTo>
                    <a:lnTo>
                      <a:pt x="105" y="28"/>
                    </a:lnTo>
                    <a:lnTo>
                      <a:pt x="109" y="33"/>
                    </a:lnTo>
                    <a:lnTo>
                      <a:pt x="113" y="37"/>
                    </a:lnTo>
                    <a:lnTo>
                      <a:pt x="117" y="42"/>
                    </a:lnTo>
                    <a:lnTo>
                      <a:pt x="120" y="48"/>
                    </a:lnTo>
                    <a:lnTo>
                      <a:pt x="122" y="54"/>
                    </a:lnTo>
                    <a:lnTo>
                      <a:pt x="124" y="61"/>
                    </a:lnTo>
                    <a:lnTo>
                      <a:pt x="125" y="67"/>
                    </a:lnTo>
                    <a:lnTo>
                      <a:pt x="126" y="75"/>
                    </a:lnTo>
                    <a:lnTo>
                      <a:pt x="127" y="82"/>
                    </a:lnTo>
                    <a:close/>
                  </a:path>
                </a:pathLst>
              </a:custGeom>
              <a:solidFill>
                <a:srgbClr val="F9DA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6" name="Freeform 148"/>
              <p:cNvSpPr>
                <a:spLocks noEditPoints="1"/>
              </p:cNvSpPr>
              <p:nvPr/>
            </p:nvSpPr>
            <p:spPr bwMode="auto">
              <a:xfrm>
                <a:off x="1149" y="2647"/>
                <a:ext cx="25" cy="25"/>
              </a:xfrm>
              <a:custGeom>
                <a:avLst/>
                <a:gdLst>
                  <a:gd name="T0" fmla="*/ 0 w 127"/>
                  <a:gd name="T1" fmla="*/ 0 h 151"/>
                  <a:gd name="T2" fmla="*/ 0 w 127"/>
                  <a:gd name="T3" fmla="*/ 0 h 151"/>
                  <a:gd name="T4" fmla="*/ 0 w 127"/>
                  <a:gd name="T5" fmla="*/ 0 h 151"/>
                  <a:gd name="T6" fmla="*/ 0 w 127"/>
                  <a:gd name="T7" fmla="*/ 0 h 151"/>
                  <a:gd name="T8" fmla="*/ 0 w 127"/>
                  <a:gd name="T9" fmla="*/ 0 h 151"/>
                  <a:gd name="T10" fmla="*/ 0 w 127"/>
                  <a:gd name="T11" fmla="*/ 0 h 151"/>
                  <a:gd name="T12" fmla="*/ 0 w 127"/>
                  <a:gd name="T13" fmla="*/ 0 h 151"/>
                  <a:gd name="T14" fmla="*/ 0 w 127"/>
                  <a:gd name="T15" fmla="*/ 0 h 151"/>
                  <a:gd name="T16" fmla="*/ 0 w 127"/>
                  <a:gd name="T17" fmla="*/ 0 h 151"/>
                  <a:gd name="T18" fmla="*/ 0 w 127"/>
                  <a:gd name="T19" fmla="*/ 0 h 151"/>
                  <a:gd name="T20" fmla="*/ 0 w 127"/>
                  <a:gd name="T21" fmla="*/ 0 h 151"/>
                  <a:gd name="T22" fmla="*/ 0 w 127"/>
                  <a:gd name="T23" fmla="*/ 0 h 151"/>
                  <a:gd name="T24" fmla="*/ 0 w 127"/>
                  <a:gd name="T25" fmla="*/ 0 h 151"/>
                  <a:gd name="T26" fmla="*/ 0 w 127"/>
                  <a:gd name="T27" fmla="*/ 0 h 151"/>
                  <a:gd name="T28" fmla="*/ 0 w 127"/>
                  <a:gd name="T29" fmla="*/ 0 h 151"/>
                  <a:gd name="T30" fmla="*/ 0 w 127"/>
                  <a:gd name="T31" fmla="*/ 0 h 151"/>
                  <a:gd name="T32" fmla="*/ 0 w 127"/>
                  <a:gd name="T33" fmla="*/ 0 h 151"/>
                  <a:gd name="T34" fmla="*/ 0 w 127"/>
                  <a:gd name="T35" fmla="*/ 0 h 151"/>
                  <a:gd name="T36" fmla="*/ 0 w 127"/>
                  <a:gd name="T37" fmla="*/ 0 h 151"/>
                  <a:gd name="T38" fmla="*/ 0 w 127"/>
                  <a:gd name="T39" fmla="*/ 0 h 151"/>
                  <a:gd name="T40" fmla="*/ 0 w 127"/>
                  <a:gd name="T41" fmla="*/ 0 h 151"/>
                  <a:gd name="T42" fmla="*/ 0 w 127"/>
                  <a:gd name="T43" fmla="*/ 0 h 151"/>
                  <a:gd name="T44" fmla="*/ 0 w 127"/>
                  <a:gd name="T45" fmla="*/ 0 h 151"/>
                  <a:gd name="T46" fmla="*/ 0 w 127"/>
                  <a:gd name="T47" fmla="*/ 0 h 151"/>
                  <a:gd name="T48" fmla="*/ 0 w 127"/>
                  <a:gd name="T49" fmla="*/ 0 h 151"/>
                  <a:gd name="T50" fmla="*/ 0 w 127"/>
                  <a:gd name="T51" fmla="*/ 0 h 151"/>
                  <a:gd name="T52" fmla="*/ 0 w 127"/>
                  <a:gd name="T53" fmla="*/ 0 h 151"/>
                  <a:gd name="T54" fmla="*/ 0 w 127"/>
                  <a:gd name="T55" fmla="*/ 0 h 151"/>
                  <a:gd name="T56" fmla="*/ 0 w 127"/>
                  <a:gd name="T57" fmla="*/ 0 h 151"/>
                  <a:gd name="T58" fmla="*/ 0 w 127"/>
                  <a:gd name="T59" fmla="*/ 0 h 151"/>
                  <a:gd name="T60" fmla="*/ 0 w 127"/>
                  <a:gd name="T61" fmla="*/ 0 h 151"/>
                  <a:gd name="T62" fmla="*/ 0 w 127"/>
                  <a:gd name="T63" fmla="*/ 0 h 151"/>
                  <a:gd name="T64" fmla="*/ 0 w 127"/>
                  <a:gd name="T65" fmla="*/ 0 h 151"/>
                  <a:gd name="T66" fmla="*/ 0 w 127"/>
                  <a:gd name="T67" fmla="*/ 0 h 151"/>
                  <a:gd name="T68" fmla="*/ 0 w 127"/>
                  <a:gd name="T69" fmla="*/ 0 h 151"/>
                  <a:gd name="T70" fmla="*/ 0 w 127"/>
                  <a:gd name="T71" fmla="*/ 0 h 151"/>
                  <a:gd name="T72" fmla="*/ 0 w 127"/>
                  <a:gd name="T73" fmla="*/ 0 h 151"/>
                  <a:gd name="T74" fmla="*/ 0 w 127"/>
                  <a:gd name="T75" fmla="*/ 0 h 151"/>
                  <a:gd name="T76" fmla="*/ 0 w 127"/>
                  <a:gd name="T77" fmla="*/ 0 h 151"/>
                  <a:gd name="T78" fmla="*/ 0 w 127"/>
                  <a:gd name="T79" fmla="*/ 0 h 151"/>
                  <a:gd name="T80" fmla="*/ 0 w 127"/>
                  <a:gd name="T81" fmla="*/ 0 h 151"/>
                  <a:gd name="T82" fmla="*/ 0 w 127"/>
                  <a:gd name="T83" fmla="*/ 0 h 151"/>
                  <a:gd name="T84" fmla="*/ 0 w 127"/>
                  <a:gd name="T85" fmla="*/ 0 h 151"/>
                  <a:gd name="T86" fmla="*/ 0 w 127"/>
                  <a:gd name="T87" fmla="*/ 0 h 151"/>
                  <a:gd name="T88" fmla="*/ 0 w 127"/>
                  <a:gd name="T89" fmla="*/ 0 h 151"/>
                  <a:gd name="T90" fmla="*/ 0 w 127"/>
                  <a:gd name="T91" fmla="*/ 0 h 151"/>
                  <a:gd name="T92" fmla="*/ 0 w 127"/>
                  <a:gd name="T93" fmla="*/ 0 h 151"/>
                  <a:gd name="T94" fmla="*/ 0 w 127"/>
                  <a:gd name="T95" fmla="*/ 0 h 151"/>
                  <a:gd name="T96" fmla="*/ 0 w 127"/>
                  <a:gd name="T97" fmla="*/ 0 h 151"/>
                  <a:gd name="T98" fmla="*/ 0 w 127"/>
                  <a:gd name="T99" fmla="*/ 0 h 151"/>
                  <a:gd name="T100" fmla="*/ 0 w 127"/>
                  <a:gd name="T101" fmla="*/ 0 h 151"/>
                  <a:gd name="T102" fmla="*/ 0 w 127"/>
                  <a:gd name="T103" fmla="*/ 0 h 151"/>
                  <a:gd name="T104" fmla="*/ 0 w 127"/>
                  <a:gd name="T105" fmla="*/ 0 h 151"/>
                  <a:gd name="T106" fmla="*/ 0 w 127"/>
                  <a:gd name="T107" fmla="*/ 0 h 151"/>
                  <a:gd name="T108" fmla="*/ 0 w 127"/>
                  <a:gd name="T109" fmla="*/ 0 h 151"/>
                  <a:gd name="T110" fmla="*/ 0 w 127"/>
                  <a:gd name="T111" fmla="*/ 0 h 151"/>
                  <a:gd name="T112" fmla="*/ 0 w 127"/>
                  <a:gd name="T113" fmla="*/ 0 h 151"/>
                  <a:gd name="T114" fmla="*/ 0 w 127"/>
                  <a:gd name="T115" fmla="*/ 0 h 151"/>
                  <a:gd name="T116" fmla="*/ 0 w 127"/>
                  <a:gd name="T117" fmla="*/ 0 h 15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27"/>
                  <a:gd name="T178" fmla="*/ 0 h 151"/>
                  <a:gd name="T179" fmla="*/ 127 w 127"/>
                  <a:gd name="T180" fmla="*/ 151 h 15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27" h="151">
                    <a:moveTo>
                      <a:pt x="127" y="76"/>
                    </a:moveTo>
                    <a:lnTo>
                      <a:pt x="127" y="69"/>
                    </a:lnTo>
                    <a:lnTo>
                      <a:pt x="126" y="60"/>
                    </a:lnTo>
                    <a:lnTo>
                      <a:pt x="124" y="53"/>
                    </a:lnTo>
                    <a:lnTo>
                      <a:pt x="122" y="46"/>
                    </a:lnTo>
                    <a:lnTo>
                      <a:pt x="119" y="40"/>
                    </a:lnTo>
                    <a:lnTo>
                      <a:pt x="116" y="34"/>
                    </a:lnTo>
                    <a:lnTo>
                      <a:pt x="113" y="28"/>
                    </a:lnTo>
                    <a:lnTo>
                      <a:pt x="109" y="22"/>
                    </a:lnTo>
                    <a:lnTo>
                      <a:pt x="104" y="17"/>
                    </a:lnTo>
                    <a:lnTo>
                      <a:pt x="99" y="13"/>
                    </a:lnTo>
                    <a:lnTo>
                      <a:pt x="94" y="10"/>
                    </a:lnTo>
                    <a:lnTo>
                      <a:pt x="89" y="6"/>
                    </a:lnTo>
                    <a:lnTo>
                      <a:pt x="83" y="4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8" y="0"/>
                    </a:lnTo>
                    <a:lnTo>
                      <a:pt x="51" y="1"/>
                    </a:lnTo>
                    <a:lnTo>
                      <a:pt x="45" y="4"/>
                    </a:lnTo>
                    <a:lnTo>
                      <a:pt x="40" y="6"/>
                    </a:lnTo>
                    <a:lnTo>
                      <a:pt x="33" y="10"/>
                    </a:lnTo>
                    <a:lnTo>
                      <a:pt x="28" y="13"/>
                    </a:lnTo>
                    <a:lnTo>
                      <a:pt x="23" y="17"/>
                    </a:lnTo>
                    <a:lnTo>
                      <a:pt x="19" y="22"/>
                    </a:lnTo>
                    <a:lnTo>
                      <a:pt x="15" y="28"/>
                    </a:lnTo>
                    <a:lnTo>
                      <a:pt x="11" y="34"/>
                    </a:lnTo>
                    <a:lnTo>
                      <a:pt x="8" y="40"/>
                    </a:lnTo>
                    <a:lnTo>
                      <a:pt x="5" y="46"/>
                    </a:lnTo>
                    <a:lnTo>
                      <a:pt x="3" y="53"/>
                    </a:lnTo>
                    <a:lnTo>
                      <a:pt x="1" y="60"/>
                    </a:lnTo>
                    <a:lnTo>
                      <a:pt x="0" y="69"/>
                    </a:lnTo>
                    <a:lnTo>
                      <a:pt x="0" y="76"/>
                    </a:lnTo>
                    <a:lnTo>
                      <a:pt x="0" y="83"/>
                    </a:lnTo>
                    <a:lnTo>
                      <a:pt x="1" y="91"/>
                    </a:lnTo>
                    <a:lnTo>
                      <a:pt x="3" y="99"/>
                    </a:lnTo>
                    <a:lnTo>
                      <a:pt x="5" y="105"/>
                    </a:lnTo>
                    <a:lnTo>
                      <a:pt x="8" y="112"/>
                    </a:lnTo>
                    <a:lnTo>
                      <a:pt x="11" y="118"/>
                    </a:lnTo>
                    <a:lnTo>
                      <a:pt x="15" y="124"/>
                    </a:lnTo>
                    <a:lnTo>
                      <a:pt x="19" y="130"/>
                    </a:lnTo>
                    <a:lnTo>
                      <a:pt x="23" y="135"/>
                    </a:lnTo>
                    <a:lnTo>
                      <a:pt x="28" y="138"/>
                    </a:lnTo>
                    <a:lnTo>
                      <a:pt x="33" y="142"/>
                    </a:lnTo>
                    <a:lnTo>
                      <a:pt x="40" y="145"/>
                    </a:lnTo>
                    <a:lnTo>
                      <a:pt x="45" y="148"/>
                    </a:lnTo>
                    <a:lnTo>
                      <a:pt x="51" y="150"/>
                    </a:lnTo>
                    <a:lnTo>
                      <a:pt x="58" y="151"/>
                    </a:lnTo>
                    <a:lnTo>
                      <a:pt x="64" y="151"/>
                    </a:lnTo>
                    <a:lnTo>
                      <a:pt x="71" y="151"/>
                    </a:lnTo>
                    <a:lnTo>
                      <a:pt x="77" y="150"/>
                    </a:lnTo>
                    <a:lnTo>
                      <a:pt x="83" y="148"/>
                    </a:lnTo>
                    <a:lnTo>
                      <a:pt x="89" y="145"/>
                    </a:lnTo>
                    <a:lnTo>
                      <a:pt x="94" y="142"/>
                    </a:lnTo>
                    <a:lnTo>
                      <a:pt x="99" y="138"/>
                    </a:lnTo>
                    <a:lnTo>
                      <a:pt x="104" y="135"/>
                    </a:lnTo>
                    <a:lnTo>
                      <a:pt x="109" y="130"/>
                    </a:lnTo>
                    <a:lnTo>
                      <a:pt x="113" y="124"/>
                    </a:lnTo>
                    <a:lnTo>
                      <a:pt x="116" y="118"/>
                    </a:lnTo>
                    <a:lnTo>
                      <a:pt x="119" y="112"/>
                    </a:lnTo>
                    <a:lnTo>
                      <a:pt x="122" y="105"/>
                    </a:lnTo>
                    <a:lnTo>
                      <a:pt x="124" y="99"/>
                    </a:lnTo>
                    <a:lnTo>
                      <a:pt x="126" y="91"/>
                    </a:lnTo>
                    <a:lnTo>
                      <a:pt x="127" y="83"/>
                    </a:lnTo>
                    <a:lnTo>
                      <a:pt x="127" y="76"/>
                    </a:lnTo>
                    <a:close/>
                    <a:moveTo>
                      <a:pt x="118" y="76"/>
                    </a:moveTo>
                    <a:lnTo>
                      <a:pt x="118" y="82"/>
                    </a:lnTo>
                    <a:lnTo>
                      <a:pt x="117" y="89"/>
                    </a:lnTo>
                    <a:lnTo>
                      <a:pt x="116" y="95"/>
                    </a:lnTo>
                    <a:lnTo>
                      <a:pt x="114" y="101"/>
                    </a:lnTo>
                    <a:lnTo>
                      <a:pt x="109" y="112"/>
                    </a:lnTo>
                    <a:lnTo>
                      <a:pt x="102" y="121"/>
                    </a:lnTo>
                    <a:lnTo>
                      <a:pt x="94" y="130"/>
                    </a:lnTo>
                    <a:lnTo>
                      <a:pt x="85" y="136"/>
                    </a:lnTo>
                    <a:lnTo>
                      <a:pt x="80" y="138"/>
                    </a:lnTo>
                    <a:lnTo>
                      <a:pt x="75" y="139"/>
                    </a:lnTo>
                    <a:lnTo>
                      <a:pt x="70" y="141"/>
                    </a:lnTo>
                    <a:lnTo>
                      <a:pt x="64" y="141"/>
                    </a:lnTo>
                    <a:lnTo>
                      <a:pt x="59" y="141"/>
                    </a:lnTo>
                    <a:lnTo>
                      <a:pt x="53" y="139"/>
                    </a:lnTo>
                    <a:lnTo>
                      <a:pt x="48" y="138"/>
                    </a:lnTo>
                    <a:lnTo>
                      <a:pt x="43" y="136"/>
                    </a:lnTo>
                    <a:lnTo>
                      <a:pt x="38" y="132"/>
                    </a:lnTo>
                    <a:lnTo>
                      <a:pt x="33" y="130"/>
                    </a:lnTo>
                    <a:lnTo>
                      <a:pt x="29" y="126"/>
                    </a:lnTo>
                    <a:lnTo>
                      <a:pt x="25" y="121"/>
                    </a:lnTo>
                    <a:lnTo>
                      <a:pt x="21" y="117"/>
                    </a:lnTo>
                    <a:lnTo>
                      <a:pt x="18" y="112"/>
                    </a:lnTo>
                    <a:lnTo>
                      <a:pt x="16" y="107"/>
                    </a:lnTo>
                    <a:lnTo>
                      <a:pt x="13" y="101"/>
                    </a:lnTo>
                    <a:lnTo>
                      <a:pt x="12" y="95"/>
                    </a:lnTo>
                    <a:lnTo>
                      <a:pt x="10" y="89"/>
                    </a:lnTo>
                    <a:lnTo>
                      <a:pt x="9" y="82"/>
                    </a:lnTo>
                    <a:lnTo>
                      <a:pt x="9" y="76"/>
                    </a:lnTo>
                    <a:lnTo>
                      <a:pt x="9" y="69"/>
                    </a:lnTo>
                    <a:lnTo>
                      <a:pt x="10" y="63"/>
                    </a:lnTo>
                    <a:lnTo>
                      <a:pt x="12" y="57"/>
                    </a:lnTo>
                    <a:lnTo>
                      <a:pt x="13" y="51"/>
                    </a:lnTo>
                    <a:lnTo>
                      <a:pt x="18" y="40"/>
                    </a:lnTo>
                    <a:lnTo>
                      <a:pt x="25" y="30"/>
                    </a:lnTo>
                    <a:lnTo>
                      <a:pt x="33" y="22"/>
                    </a:lnTo>
                    <a:lnTo>
                      <a:pt x="43" y="16"/>
                    </a:lnTo>
                    <a:lnTo>
                      <a:pt x="48" y="13"/>
                    </a:lnTo>
                    <a:lnTo>
                      <a:pt x="53" y="12"/>
                    </a:lnTo>
                    <a:lnTo>
                      <a:pt x="59" y="11"/>
                    </a:lnTo>
                    <a:lnTo>
                      <a:pt x="64" y="11"/>
                    </a:lnTo>
                    <a:lnTo>
                      <a:pt x="70" y="11"/>
                    </a:lnTo>
                    <a:lnTo>
                      <a:pt x="75" y="12"/>
                    </a:lnTo>
                    <a:lnTo>
                      <a:pt x="80" y="13"/>
                    </a:lnTo>
                    <a:lnTo>
                      <a:pt x="85" y="16"/>
                    </a:lnTo>
                    <a:lnTo>
                      <a:pt x="94" y="22"/>
                    </a:lnTo>
                    <a:lnTo>
                      <a:pt x="102" y="30"/>
                    </a:lnTo>
                    <a:lnTo>
                      <a:pt x="109" y="40"/>
                    </a:lnTo>
                    <a:lnTo>
                      <a:pt x="114" y="51"/>
                    </a:lnTo>
                    <a:lnTo>
                      <a:pt x="116" y="57"/>
                    </a:lnTo>
                    <a:lnTo>
                      <a:pt x="117" y="63"/>
                    </a:lnTo>
                    <a:lnTo>
                      <a:pt x="118" y="69"/>
                    </a:lnTo>
                    <a:lnTo>
                      <a:pt x="118" y="76"/>
                    </a:lnTo>
                    <a:close/>
                  </a:path>
                </a:pathLst>
              </a:custGeom>
              <a:solidFill>
                <a:srgbClr val="F9DD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7" name="Freeform 149"/>
              <p:cNvSpPr>
                <a:spLocks noEditPoints="1"/>
              </p:cNvSpPr>
              <p:nvPr/>
            </p:nvSpPr>
            <p:spPr bwMode="auto">
              <a:xfrm>
                <a:off x="1150" y="2648"/>
                <a:ext cx="23" cy="23"/>
              </a:xfrm>
              <a:custGeom>
                <a:avLst/>
                <a:gdLst>
                  <a:gd name="T0" fmla="*/ 0 w 118"/>
                  <a:gd name="T1" fmla="*/ 0 h 140"/>
                  <a:gd name="T2" fmla="*/ 0 w 118"/>
                  <a:gd name="T3" fmla="*/ 0 h 140"/>
                  <a:gd name="T4" fmla="*/ 0 w 118"/>
                  <a:gd name="T5" fmla="*/ 0 h 140"/>
                  <a:gd name="T6" fmla="*/ 0 w 118"/>
                  <a:gd name="T7" fmla="*/ 0 h 140"/>
                  <a:gd name="T8" fmla="*/ 0 w 118"/>
                  <a:gd name="T9" fmla="*/ 0 h 140"/>
                  <a:gd name="T10" fmla="*/ 0 w 118"/>
                  <a:gd name="T11" fmla="*/ 0 h 140"/>
                  <a:gd name="T12" fmla="*/ 0 w 118"/>
                  <a:gd name="T13" fmla="*/ 0 h 140"/>
                  <a:gd name="T14" fmla="*/ 0 w 118"/>
                  <a:gd name="T15" fmla="*/ 0 h 140"/>
                  <a:gd name="T16" fmla="*/ 0 w 118"/>
                  <a:gd name="T17" fmla="*/ 0 h 140"/>
                  <a:gd name="T18" fmla="*/ 0 w 118"/>
                  <a:gd name="T19" fmla="*/ 0 h 140"/>
                  <a:gd name="T20" fmla="*/ 0 w 118"/>
                  <a:gd name="T21" fmla="*/ 0 h 140"/>
                  <a:gd name="T22" fmla="*/ 0 w 118"/>
                  <a:gd name="T23" fmla="*/ 0 h 140"/>
                  <a:gd name="T24" fmla="*/ 0 w 118"/>
                  <a:gd name="T25" fmla="*/ 0 h 140"/>
                  <a:gd name="T26" fmla="*/ 0 w 118"/>
                  <a:gd name="T27" fmla="*/ 0 h 140"/>
                  <a:gd name="T28" fmla="*/ 0 w 118"/>
                  <a:gd name="T29" fmla="*/ 0 h 140"/>
                  <a:gd name="T30" fmla="*/ 0 w 118"/>
                  <a:gd name="T31" fmla="*/ 0 h 140"/>
                  <a:gd name="T32" fmla="*/ 0 w 118"/>
                  <a:gd name="T33" fmla="*/ 0 h 140"/>
                  <a:gd name="T34" fmla="*/ 0 w 118"/>
                  <a:gd name="T35" fmla="*/ 0 h 140"/>
                  <a:gd name="T36" fmla="*/ 0 w 118"/>
                  <a:gd name="T37" fmla="*/ 0 h 140"/>
                  <a:gd name="T38" fmla="*/ 0 w 118"/>
                  <a:gd name="T39" fmla="*/ 0 h 140"/>
                  <a:gd name="T40" fmla="*/ 0 w 118"/>
                  <a:gd name="T41" fmla="*/ 0 h 140"/>
                  <a:gd name="T42" fmla="*/ 0 w 118"/>
                  <a:gd name="T43" fmla="*/ 0 h 140"/>
                  <a:gd name="T44" fmla="*/ 0 w 118"/>
                  <a:gd name="T45" fmla="*/ 0 h 140"/>
                  <a:gd name="T46" fmla="*/ 0 w 118"/>
                  <a:gd name="T47" fmla="*/ 0 h 140"/>
                  <a:gd name="T48" fmla="*/ 0 w 118"/>
                  <a:gd name="T49" fmla="*/ 0 h 140"/>
                  <a:gd name="T50" fmla="*/ 0 w 118"/>
                  <a:gd name="T51" fmla="*/ 0 h 140"/>
                  <a:gd name="T52" fmla="*/ 0 w 118"/>
                  <a:gd name="T53" fmla="*/ 0 h 140"/>
                  <a:gd name="T54" fmla="*/ 0 w 118"/>
                  <a:gd name="T55" fmla="*/ 0 h 140"/>
                  <a:gd name="T56" fmla="*/ 0 w 118"/>
                  <a:gd name="T57" fmla="*/ 0 h 140"/>
                  <a:gd name="T58" fmla="*/ 0 w 118"/>
                  <a:gd name="T59" fmla="*/ 0 h 140"/>
                  <a:gd name="T60" fmla="*/ 0 w 118"/>
                  <a:gd name="T61" fmla="*/ 0 h 140"/>
                  <a:gd name="T62" fmla="*/ 0 w 118"/>
                  <a:gd name="T63" fmla="*/ 0 h 140"/>
                  <a:gd name="T64" fmla="*/ 0 w 118"/>
                  <a:gd name="T65" fmla="*/ 0 h 140"/>
                  <a:gd name="T66" fmla="*/ 0 w 118"/>
                  <a:gd name="T67" fmla="*/ 0 h 140"/>
                  <a:gd name="T68" fmla="*/ 0 w 118"/>
                  <a:gd name="T69" fmla="*/ 0 h 140"/>
                  <a:gd name="T70" fmla="*/ 0 w 118"/>
                  <a:gd name="T71" fmla="*/ 0 h 140"/>
                  <a:gd name="T72" fmla="*/ 0 w 118"/>
                  <a:gd name="T73" fmla="*/ 0 h 140"/>
                  <a:gd name="T74" fmla="*/ 0 w 118"/>
                  <a:gd name="T75" fmla="*/ 0 h 140"/>
                  <a:gd name="T76" fmla="*/ 0 w 118"/>
                  <a:gd name="T77" fmla="*/ 0 h 140"/>
                  <a:gd name="T78" fmla="*/ 0 w 118"/>
                  <a:gd name="T79" fmla="*/ 0 h 140"/>
                  <a:gd name="T80" fmla="*/ 0 w 118"/>
                  <a:gd name="T81" fmla="*/ 0 h 140"/>
                  <a:gd name="T82" fmla="*/ 0 w 118"/>
                  <a:gd name="T83" fmla="*/ 0 h 140"/>
                  <a:gd name="T84" fmla="*/ 0 w 118"/>
                  <a:gd name="T85" fmla="*/ 0 h 140"/>
                  <a:gd name="T86" fmla="*/ 0 w 118"/>
                  <a:gd name="T87" fmla="*/ 0 h 140"/>
                  <a:gd name="T88" fmla="*/ 0 w 118"/>
                  <a:gd name="T89" fmla="*/ 0 h 140"/>
                  <a:gd name="T90" fmla="*/ 0 w 118"/>
                  <a:gd name="T91" fmla="*/ 0 h 140"/>
                  <a:gd name="T92" fmla="*/ 0 w 118"/>
                  <a:gd name="T93" fmla="*/ 0 h 140"/>
                  <a:gd name="T94" fmla="*/ 0 w 118"/>
                  <a:gd name="T95" fmla="*/ 0 h 140"/>
                  <a:gd name="T96" fmla="*/ 0 w 118"/>
                  <a:gd name="T97" fmla="*/ 0 h 1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8"/>
                  <a:gd name="T148" fmla="*/ 0 h 140"/>
                  <a:gd name="T149" fmla="*/ 118 w 118"/>
                  <a:gd name="T150" fmla="*/ 140 h 1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8" h="140">
                    <a:moveTo>
                      <a:pt x="118" y="71"/>
                    </a:moveTo>
                    <a:lnTo>
                      <a:pt x="117" y="64"/>
                    </a:lnTo>
                    <a:lnTo>
                      <a:pt x="116" y="56"/>
                    </a:lnTo>
                    <a:lnTo>
                      <a:pt x="115" y="50"/>
                    </a:lnTo>
                    <a:lnTo>
                      <a:pt x="113" y="43"/>
                    </a:lnTo>
                    <a:lnTo>
                      <a:pt x="110" y="37"/>
                    </a:lnTo>
                    <a:lnTo>
                      <a:pt x="108" y="31"/>
                    </a:lnTo>
                    <a:lnTo>
                      <a:pt x="104" y="26"/>
                    </a:lnTo>
                    <a:lnTo>
                      <a:pt x="100" y="22"/>
                    </a:lnTo>
                    <a:lnTo>
                      <a:pt x="96" y="17"/>
                    </a:lnTo>
                    <a:lnTo>
                      <a:pt x="92" y="12"/>
                    </a:lnTo>
                    <a:lnTo>
                      <a:pt x="87" y="10"/>
                    </a:lnTo>
                    <a:lnTo>
                      <a:pt x="82" y="6"/>
                    </a:lnTo>
                    <a:lnTo>
                      <a:pt x="76" y="4"/>
                    </a:lnTo>
                    <a:lnTo>
                      <a:pt x="71" y="2"/>
                    </a:lnTo>
                    <a:lnTo>
                      <a:pt x="65" y="1"/>
                    </a:lnTo>
                    <a:lnTo>
                      <a:pt x="59" y="0"/>
                    </a:lnTo>
                    <a:lnTo>
                      <a:pt x="53" y="1"/>
                    </a:lnTo>
                    <a:lnTo>
                      <a:pt x="47" y="2"/>
                    </a:lnTo>
                    <a:lnTo>
                      <a:pt x="42" y="4"/>
                    </a:lnTo>
                    <a:lnTo>
                      <a:pt x="36" y="6"/>
                    </a:lnTo>
                    <a:lnTo>
                      <a:pt x="31" y="10"/>
                    </a:lnTo>
                    <a:lnTo>
                      <a:pt x="25" y="12"/>
                    </a:lnTo>
                    <a:lnTo>
                      <a:pt x="21" y="17"/>
                    </a:lnTo>
                    <a:lnTo>
                      <a:pt x="17" y="22"/>
                    </a:lnTo>
                    <a:lnTo>
                      <a:pt x="13" y="26"/>
                    </a:lnTo>
                    <a:lnTo>
                      <a:pt x="10" y="31"/>
                    </a:lnTo>
                    <a:lnTo>
                      <a:pt x="7" y="37"/>
                    </a:lnTo>
                    <a:lnTo>
                      <a:pt x="4" y="43"/>
                    </a:lnTo>
                    <a:lnTo>
                      <a:pt x="2" y="50"/>
                    </a:lnTo>
                    <a:lnTo>
                      <a:pt x="1" y="56"/>
                    </a:lnTo>
                    <a:lnTo>
                      <a:pt x="0" y="64"/>
                    </a:lnTo>
                    <a:lnTo>
                      <a:pt x="0" y="71"/>
                    </a:lnTo>
                    <a:lnTo>
                      <a:pt x="0" y="78"/>
                    </a:lnTo>
                    <a:lnTo>
                      <a:pt x="1" y="85"/>
                    </a:lnTo>
                    <a:lnTo>
                      <a:pt x="2" y="91"/>
                    </a:lnTo>
                    <a:lnTo>
                      <a:pt x="4" y="98"/>
                    </a:lnTo>
                    <a:lnTo>
                      <a:pt x="7" y="104"/>
                    </a:lnTo>
                    <a:lnTo>
                      <a:pt x="10" y="110"/>
                    </a:lnTo>
                    <a:lnTo>
                      <a:pt x="13" y="115"/>
                    </a:lnTo>
                    <a:lnTo>
                      <a:pt x="17" y="120"/>
                    </a:lnTo>
                    <a:lnTo>
                      <a:pt x="21" y="125"/>
                    </a:lnTo>
                    <a:lnTo>
                      <a:pt x="25" y="128"/>
                    </a:lnTo>
                    <a:lnTo>
                      <a:pt x="31" y="132"/>
                    </a:lnTo>
                    <a:lnTo>
                      <a:pt x="36" y="136"/>
                    </a:lnTo>
                    <a:lnTo>
                      <a:pt x="42" y="138"/>
                    </a:lnTo>
                    <a:lnTo>
                      <a:pt x="47" y="139"/>
                    </a:lnTo>
                    <a:lnTo>
                      <a:pt x="53" y="140"/>
                    </a:lnTo>
                    <a:lnTo>
                      <a:pt x="59" y="140"/>
                    </a:lnTo>
                    <a:lnTo>
                      <a:pt x="65" y="140"/>
                    </a:lnTo>
                    <a:lnTo>
                      <a:pt x="71" y="139"/>
                    </a:lnTo>
                    <a:lnTo>
                      <a:pt x="76" y="138"/>
                    </a:lnTo>
                    <a:lnTo>
                      <a:pt x="82" y="136"/>
                    </a:lnTo>
                    <a:lnTo>
                      <a:pt x="87" y="132"/>
                    </a:lnTo>
                    <a:lnTo>
                      <a:pt x="92" y="128"/>
                    </a:lnTo>
                    <a:lnTo>
                      <a:pt x="96" y="125"/>
                    </a:lnTo>
                    <a:lnTo>
                      <a:pt x="100" y="120"/>
                    </a:lnTo>
                    <a:lnTo>
                      <a:pt x="104" y="115"/>
                    </a:lnTo>
                    <a:lnTo>
                      <a:pt x="108" y="110"/>
                    </a:lnTo>
                    <a:lnTo>
                      <a:pt x="110" y="104"/>
                    </a:lnTo>
                    <a:lnTo>
                      <a:pt x="113" y="98"/>
                    </a:lnTo>
                    <a:lnTo>
                      <a:pt x="115" y="91"/>
                    </a:lnTo>
                    <a:lnTo>
                      <a:pt x="116" y="85"/>
                    </a:lnTo>
                    <a:lnTo>
                      <a:pt x="117" y="78"/>
                    </a:lnTo>
                    <a:lnTo>
                      <a:pt x="118" y="71"/>
                    </a:lnTo>
                    <a:close/>
                    <a:moveTo>
                      <a:pt x="109" y="71"/>
                    </a:moveTo>
                    <a:lnTo>
                      <a:pt x="108" y="83"/>
                    </a:lnTo>
                    <a:lnTo>
                      <a:pt x="105" y="94"/>
                    </a:lnTo>
                    <a:lnTo>
                      <a:pt x="100" y="104"/>
                    </a:lnTo>
                    <a:lnTo>
                      <a:pt x="94" y="113"/>
                    </a:lnTo>
                    <a:lnTo>
                      <a:pt x="87" y="120"/>
                    </a:lnTo>
                    <a:lnTo>
                      <a:pt x="78" y="126"/>
                    </a:lnTo>
                    <a:lnTo>
                      <a:pt x="69" y="128"/>
                    </a:lnTo>
                    <a:lnTo>
                      <a:pt x="59" y="130"/>
                    </a:lnTo>
                    <a:lnTo>
                      <a:pt x="49" y="128"/>
                    </a:lnTo>
                    <a:lnTo>
                      <a:pt x="40" y="126"/>
                    </a:lnTo>
                    <a:lnTo>
                      <a:pt x="31" y="120"/>
                    </a:lnTo>
                    <a:lnTo>
                      <a:pt x="23" y="113"/>
                    </a:lnTo>
                    <a:lnTo>
                      <a:pt x="17" y="104"/>
                    </a:lnTo>
                    <a:lnTo>
                      <a:pt x="13" y="94"/>
                    </a:lnTo>
                    <a:lnTo>
                      <a:pt x="10" y="83"/>
                    </a:lnTo>
                    <a:lnTo>
                      <a:pt x="9" y="71"/>
                    </a:lnTo>
                    <a:lnTo>
                      <a:pt x="10" y="59"/>
                    </a:lnTo>
                    <a:lnTo>
                      <a:pt x="13" y="48"/>
                    </a:lnTo>
                    <a:lnTo>
                      <a:pt x="17" y="37"/>
                    </a:lnTo>
                    <a:lnTo>
                      <a:pt x="23" y="29"/>
                    </a:lnTo>
                    <a:lnTo>
                      <a:pt x="31" y="22"/>
                    </a:lnTo>
                    <a:lnTo>
                      <a:pt x="40" y="16"/>
                    </a:lnTo>
                    <a:lnTo>
                      <a:pt x="49" y="12"/>
                    </a:lnTo>
                    <a:lnTo>
                      <a:pt x="59" y="11"/>
                    </a:lnTo>
                    <a:lnTo>
                      <a:pt x="69" y="12"/>
                    </a:lnTo>
                    <a:lnTo>
                      <a:pt x="78" y="16"/>
                    </a:lnTo>
                    <a:lnTo>
                      <a:pt x="87" y="22"/>
                    </a:lnTo>
                    <a:lnTo>
                      <a:pt x="94" y="29"/>
                    </a:lnTo>
                    <a:lnTo>
                      <a:pt x="100" y="37"/>
                    </a:lnTo>
                    <a:lnTo>
                      <a:pt x="105" y="48"/>
                    </a:lnTo>
                    <a:lnTo>
                      <a:pt x="108" y="59"/>
                    </a:lnTo>
                    <a:lnTo>
                      <a:pt x="109" y="71"/>
                    </a:lnTo>
                    <a:close/>
                  </a:path>
                </a:pathLst>
              </a:custGeom>
              <a:solidFill>
                <a:srgbClr val="F9E0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8" name="Freeform 150"/>
              <p:cNvSpPr>
                <a:spLocks noEditPoints="1"/>
              </p:cNvSpPr>
              <p:nvPr/>
            </p:nvSpPr>
            <p:spPr bwMode="auto">
              <a:xfrm>
                <a:off x="1151" y="2649"/>
                <a:ext cx="21" cy="21"/>
              </a:xfrm>
              <a:custGeom>
                <a:avLst/>
                <a:gdLst>
                  <a:gd name="T0" fmla="*/ 0 w 109"/>
                  <a:gd name="T1" fmla="*/ 0 h 130"/>
                  <a:gd name="T2" fmla="*/ 0 w 109"/>
                  <a:gd name="T3" fmla="*/ 0 h 130"/>
                  <a:gd name="T4" fmla="*/ 0 w 109"/>
                  <a:gd name="T5" fmla="*/ 0 h 130"/>
                  <a:gd name="T6" fmla="*/ 0 w 109"/>
                  <a:gd name="T7" fmla="*/ 0 h 130"/>
                  <a:gd name="T8" fmla="*/ 0 w 109"/>
                  <a:gd name="T9" fmla="*/ 0 h 130"/>
                  <a:gd name="T10" fmla="*/ 0 w 109"/>
                  <a:gd name="T11" fmla="*/ 0 h 130"/>
                  <a:gd name="T12" fmla="*/ 0 w 109"/>
                  <a:gd name="T13" fmla="*/ 0 h 130"/>
                  <a:gd name="T14" fmla="*/ 0 w 109"/>
                  <a:gd name="T15" fmla="*/ 0 h 130"/>
                  <a:gd name="T16" fmla="*/ 0 w 109"/>
                  <a:gd name="T17" fmla="*/ 0 h 130"/>
                  <a:gd name="T18" fmla="*/ 0 w 109"/>
                  <a:gd name="T19" fmla="*/ 0 h 130"/>
                  <a:gd name="T20" fmla="*/ 0 w 109"/>
                  <a:gd name="T21" fmla="*/ 0 h 130"/>
                  <a:gd name="T22" fmla="*/ 0 w 109"/>
                  <a:gd name="T23" fmla="*/ 0 h 130"/>
                  <a:gd name="T24" fmla="*/ 0 w 109"/>
                  <a:gd name="T25" fmla="*/ 0 h 130"/>
                  <a:gd name="T26" fmla="*/ 0 w 109"/>
                  <a:gd name="T27" fmla="*/ 0 h 130"/>
                  <a:gd name="T28" fmla="*/ 0 w 109"/>
                  <a:gd name="T29" fmla="*/ 0 h 130"/>
                  <a:gd name="T30" fmla="*/ 0 w 109"/>
                  <a:gd name="T31" fmla="*/ 0 h 130"/>
                  <a:gd name="T32" fmla="*/ 0 w 109"/>
                  <a:gd name="T33" fmla="*/ 0 h 130"/>
                  <a:gd name="T34" fmla="*/ 0 w 109"/>
                  <a:gd name="T35" fmla="*/ 0 h 130"/>
                  <a:gd name="T36" fmla="*/ 0 w 109"/>
                  <a:gd name="T37" fmla="*/ 0 h 130"/>
                  <a:gd name="T38" fmla="*/ 0 w 109"/>
                  <a:gd name="T39" fmla="*/ 0 h 130"/>
                  <a:gd name="T40" fmla="*/ 0 w 109"/>
                  <a:gd name="T41" fmla="*/ 0 h 130"/>
                  <a:gd name="T42" fmla="*/ 0 w 109"/>
                  <a:gd name="T43" fmla="*/ 0 h 130"/>
                  <a:gd name="T44" fmla="*/ 0 w 109"/>
                  <a:gd name="T45" fmla="*/ 0 h 130"/>
                  <a:gd name="T46" fmla="*/ 0 w 109"/>
                  <a:gd name="T47" fmla="*/ 0 h 130"/>
                  <a:gd name="T48" fmla="*/ 0 w 109"/>
                  <a:gd name="T49" fmla="*/ 0 h 130"/>
                  <a:gd name="T50" fmla="*/ 0 w 109"/>
                  <a:gd name="T51" fmla="*/ 0 h 130"/>
                  <a:gd name="T52" fmla="*/ 0 w 109"/>
                  <a:gd name="T53" fmla="*/ 0 h 130"/>
                  <a:gd name="T54" fmla="*/ 0 w 109"/>
                  <a:gd name="T55" fmla="*/ 0 h 130"/>
                  <a:gd name="T56" fmla="*/ 0 w 109"/>
                  <a:gd name="T57" fmla="*/ 0 h 130"/>
                  <a:gd name="T58" fmla="*/ 0 w 109"/>
                  <a:gd name="T59" fmla="*/ 0 h 130"/>
                  <a:gd name="T60" fmla="*/ 0 w 109"/>
                  <a:gd name="T61" fmla="*/ 0 h 130"/>
                  <a:gd name="T62" fmla="*/ 0 w 109"/>
                  <a:gd name="T63" fmla="*/ 0 h 130"/>
                  <a:gd name="T64" fmla="*/ 0 w 109"/>
                  <a:gd name="T65" fmla="*/ 0 h 130"/>
                  <a:gd name="T66" fmla="*/ 0 w 109"/>
                  <a:gd name="T67" fmla="*/ 0 h 130"/>
                  <a:gd name="T68" fmla="*/ 0 w 109"/>
                  <a:gd name="T69" fmla="*/ 0 h 130"/>
                  <a:gd name="T70" fmla="*/ 0 w 109"/>
                  <a:gd name="T71" fmla="*/ 0 h 130"/>
                  <a:gd name="T72" fmla="*/ 0 w 109"/>
                  <a:gd name="T73" fmla="*/ 0 h 130"/>
                  <a:gd name="T74" fmla="*/ 0 w 109"/>
                  <a:gd name="T75" fmla="*/ 0 h 130"/>
                  <a:gd name="T76" fmla="*/ 0 w 109"/>
                  <a:gd name="T77" fmla="*/ 0 h 130"/>
                  <a:gd name="T78" fmla="*/ 0 w 109"/>
                  <a:gd name="T79" fmla="*/ 0 h 130"/>
                  <a:gd name="T80" fmla="*/ 0 w 109"/>
                  <a:gd name="T81" fmla="*/ 0 h 130"/>
                  <a:gd name="T82" fmla="*/ 0 w 109"/>
                  <a:gd name="T83" fmla="*/ 0 h 130"/>
                  <a:gd name="T84" fmla="*/ 0 w 109"/>
                  <a:gd name="T85" fmla="*/ 0 h 13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9"/>
                  <a:gd name="T130" fmla="*/ 0 h 130"/>
                  <a:gd name="T131" fmla="*/ 109 w 109"/>
                  <a:gd name="T132" fmla="*/ 130 h 13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9" h="130">
                    <a:moveTo>
                      <a:pt x="109" y="65"/>
                    </a:moveTo>
                    <a:lnTo>
                      <a:pt x="109" y="58"/>
                    </a:lnTo>
                    <a:lnTo>
                      <a:pt x="108" y="52"/>
                    </a:lnTo>
                    <a:lnTo>
                      <a:pt x="107" y="46"/>
                    </a:lnTo>
                    <a:lnTo>
                      <a:pt x="105" y="40"/>
                    </a:lnTo>
                    <a:lnTo>
                      <a:pt x="100" y="29"/>
                    </a:lnTo>
                    <a:lnTo>
                      <a:pt x="93" y="19"/>
                    </a:lnTo>
                    <a:lnTo>
                      <a:pt x="85" y="11"/>
                    </a:lnTo>
                    <a:lnTo>
                      <a:pt x="76" y="5"/>
                    </a:lnTo>
                    <a:lnTo>
                      <a:pt x="71" y="2"/>
                    </a:lnTo>
                    <a:lnTo>
                      <a:pt x="66" y="1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9" y="2"/>
                    </a:lnTo>
                    <a:lnTo>
                      <a:pt x="34" y="5"/>
                    </a:lnTo>
                    <a:lnTo>
                      <a:pt x="24" y="11"/>
                    </a:lnTo>
                    <a:lnTo>
                      <a:pt x="16" y="19"/>
                    </a:lnTo>
                    <a:lnTo>
                      <a:pt x="9" y="29"/>
                    </a:lnTo>
                    <a:lnTo>
                      <a:pt x="4" y="40"/>
                    </a:lnTo>
                    <a:lnTo>
                      <a:pt x="3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0" y="71"/>
                    </a:lnTo>
                    <a:lnTo>
                      <a:pt x="1" y="78"/>
                    </a:lnTo>
                    <a:lnTo>
                      <a:pt x="3" y="84"/>
                    </a:lnTo>
                    <a:lnTo>
                      <a:pt x="4" y="90"/>
                    </a:lnTo>
                    <a:lnTo>
                      <a:pt x="7" y="96"/>
                    </a:lnTo>
                    <a:lnTo>
                      <a:pt x="9" y="101"/>
                    </a:lnTo>
                    <a:lnTo>
                      <a:pt x="12" y="106"/>
                    </a:lnTo>
                    <a:lnTo>
                      <a:pt x="16" y="110"/>
                    </a:lnTo>
                    <a:lnTo>
                      <a:pt x="20" y="115"/>
                    </a:lnTo>
                    <a:lnTo>
                      <a:pt x="24" y="119"/>
                    </a:lnTo>
                    <a:lnTo>
                      <a:pt x="29" y="121"/>
                    </a:lnTo>
                    <a:lnTo>
                      <a:pt x="34" y="125"/>
                    </a:lnTo>
                    <a:lnTo>
                      <a:pt x="39" y="127"/>
                    </a:lnTo>
                    <a:lnTo>
                      <a:pt x="44" y="128"/>
                    </a:lnTo>
                    <a:lnTo>
                      <a:pt x="50" y="130"/>
                    </a:lnTo>
                    <a:lnTo>
                      <a:pt x="55" y="130"/>
                    </a:lnTo>
                    <a:lnTo>
                      <a:pt x="61" y="130"/>
                    </a:lnTo>
                    <a:lnTo>
                      <a:pt x="66" y="128"/>
                    </a:lnTo>
                    <a:lnTo>
                      <a:pt x="71" y="127"/>
                    </a:lnTo>
                    <a:lnTo>
                      <a:pt x="76" y="125"/>
                    </a:lnTo>
                    <a:lnTo>
                      <a:pt x="85" y="119"/>
                    </a:lnTo>
                    <a:lnTo>
                      <a:pt x="93" y="110"/>
                    </a:lnTo>
                    <a:lnTo>
                      <a:pt x="100" y="101"/>
                    </a:lnTo>
                    <a:lnTo>
                      <a:pt x="105" y="90"/>
                    </a:lnTo>
                    <a:lnTo>
                      <a:pt x="107" y="84"/>
                    </a:lnTo>
                    <a:lnTo>
                      <a:pt x="108" y="78"/>
                    </a:lnTo>
                    <a:lnTo>
                      <a:pt x="109" y="71"/>
                    </a:lnTo>
                    <a:lnTo>
                      <a:pt x="109" y="65"/>
                    </a:lnTo>
                    <a:close/>
                    <a:moveTo>
                      <a:pt x="100" y="65"/>
                    </a:moveTo>
                    <a:lnTo>
                      <a:pt x="99" y="76"/>
                    </a:lnTo>
                    <a:lnTo>
                      <a:pt x="97" y="85"/>
                    </a:lnTo>
                    <a:lnTo>
                      <a:pt x="92" y="95"/>
                    </a:lnTo>
                    <a:lnTo>
                      <a:pt x="87" y="103"/>
                    </a:lnTo>
                    <a:lnTo>
                      <a:pt x="80" y="109"/>
                    </a:lnTo>
                    <a:lnTo>
                      <a:pt x="73" y="114"/>
                    </a:lnTo>
                    <a:lnTo>
                      <a:pt x="64" y="118"/>
                    </a:lnTo>
                    <a:lnTo>
                      <a:pt x="55" y="119"/>
                    </a:lnTo>
                    <a:lnTo>
                      <a:pt x="46" y="118"/>
                    </a:lnTo>
                    <a:lnTo>
                      <a:pt x="38" y="114"/>
                    </a:lnTo>
                    <a:lnTo>
                      <a:pt x="30" y="109"/>
                    </a:lnTo>
                    <a:lnTo>
                      <a:pt x="22" y="103"/>
                    </a:lnTo>
                    <a:lnTo>
                      <a:pt x="17" y="95"/>
                    </a:lnTo>
                    <a:lnTo>
                      <a:pt x="13" y="85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10" y="54"/>
                    </a:lnTo>
                    <a:lnTo>
                      <a:pt x="13" y="43"/>
                    </a:lnTo>
                    <a:lnTo>
                      <a:pt x="17" y="35"/>
                    </a:lnTo>
                    <a:lnTo>
                      <a:pt x="22" y="26"/>
                    </a:lnTo>
                    <a:lnTo>
                      <a:pt x="30" y="20"/>
                    </a:lnTo>
                    <a:lnTo>
                      <a:pt x="38" y="16"/>
                    </a:lnTo>
                    <a:lnTo>
                      <a:pt x="46" y="12"/>
                    </a:lnTo>
                    <a:lnTo>
                      <a:pt x="55" y="11"/>
                    </a:lnTo>
                    <a:lnTo>
                      <a:pt x="64" y="12"/>
                    </a:lnTo>
                    <a:lnTo>
                      <a:pt x="73" y="16"/>
                    </a:lnTo>
                    <a:lnTo>
                      <a:pt x="80" y="20"/>
                    </a:lnTo>
                    <a:lnTo>
                      <a:pt x="87" y="26"/>
                    </a:lnTo>
                    <a:lnTo>
                      <a:pt x="92" y="35"/>
                    </a:lnTo>
                    <a:lnTo>
                      <a:pt x="97" y="43"/>
                    </a:lnTo>
                    <a:lnTo>
                      <a:pt x="99" y="54"/>
                    </a:lnTo>
                    <a:lnTo>
                      <a:pt x="100" y="65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9" name="Freeform 151"/>
              <p:cNvSpPr>
                <a:spLocks noEditPoints="1"/>
              </p:cNvSpPr>
              <p:nvPr/>
            </p:nvSpPr>
            <p:spPr bwMode="auto">
              <a:xfrm>
                <a:off x="1152" y="2649"/>
                <a:ext cx="20" cy="20"/>
              </a:xfrm>
              <a:custGeom>
                <a:avLst/>
                <a:gdLst>
                  <a:gd name="T0" fmla="*/ 0 w 100"/>
                  <a:gd name="T1" fmla="*/ 0 h 119"/>
                  <a:gd name="T2" fmla="*/ 0 w 100"/>
                  <a:gd name="T3" fmla="*/ 0 h 119"/>
                  <a:gd name="T4" fmla="*/ 0 w 100"/>
                  <a:gd name="T5" fmla="*/ 0 h 119"/>
                  <a:gd name="T6" fmla="*/ 0 w 100"/>
                  <a:gd name="T7" fmla="*/ 0 h 119"/>
                  <a:gd name="T8" fmla="*/ 0 w 100"/>
                  <a:gd name="T9" fmla="*/ 0 h 119"/>
                  <a:gd name="T10" fmla="*/ 0 w 100"/>
                  <a:gd name="T11" fmla="*/ 0 h 119"/>
                  <a:gd name="T12" fmla="*/ 0 w 100"/>
                  <a:gd name="T13" fmla="*/ 0 h 119"/>
                  <a:gd name="T14" fmla="*/ 0 w 100"/>
                  <a:gd name="T15" fmla="*/ 0 h 119"/>
                  <a:gd name="T16" fmla="*/ 0 w 100"/>
                  <a:gd name="T17" fmla="*/ 0 h 119"/>
                  <a:gd name="T18" fmla="*/ 0 w 100"/>
                  <a:gd name="T19" fmla="*/ 0 h 119"/>
                  <a:gd name="T20" fmla="*/ 0 w 100"/>
                  <a:gd name="T21" fmla="*/ 0 h 119"/>
                  <a:gd name="T22" fmla="*/ 0 w 100"/>
                  <a:gd name="T23" fmla="*/ 0 h 119"/>
                  <a:gd name="T24" fmla="*/ 0 w 100"/>
                  <a:gd name="T25" fmla="*/ 0 h 119"/>
                  <a:gd name="T26" fmla="*/ 0 w 100"/>
                  <a:gd name="T27" fmla="*/ 0 h 119"/>
                  <a:gd name="T28" fmla="*/ 0 w 100"/>
                  <a:gd name="T29" fmla="*/ 0 h 119"/>
                  <a:gd name="T30" fmla="*/ 0 w 100"/>
                  <a:gd name="T31" fmla="*/ 0 h 119"/>
                  <a:gd name="T32" fmla="*/ 0 w 100"/>
                  <a:gd name="T33" fmla="*/ 0 h 119"/>
                  <a:gd name="T34" fmla="*/ 0 w 100"/>
                  <a:gd name="T35" fmla="*/ 0 h 119"/>
                  <a:gd name="T36" fmla="*/ 0 w 100"/>
                  <a:gd name="T37" fmla="*/ 0 h 119"/>
                  <a:gd name="T38" fmla="*/ 0 w 100"/>
                  <a:gd name="T39" fmla="*/ 0 h 119"/>
                  <a:gd name="T40" fmla="*/ 0 w 100"/>
                  <a:gd name="T41" fmla="*/ 0 h 119"/>
                  <a:gd name="T42" fmla="*/ 0 w 100"/>
                  <a:gd name="T43" fmla="*/ 0 h 119"/>
                  <a:gd name="T44" fmla="*/ 0 w 100"/>
                  <a:gd name="T45" fmla="*/ 0 h 119"/>
                  <a:gd name="T46" fmla="*/ 0 w 100"/>
                  <a:gd name="T47" fmla="*/ 0 h 119"/>
                  <a:gd name="T48" fmla="*/ 0 w 100"/>
                  <a:gd name="T49" fmla="*/ 0 h 119"/>
                  <a:gd name="T50" fmla="*/ 0 w 100"/>
                  <a:gd name="T51" fmla="*/ 0 h 119"/>
                  <a:gd name="T52" fmla="*/ 0 w 100"/>
                  <a:gd name="T53" fmla="*/ 0 h 119"/>
                  <a:gd name="T54" fmla="*/ 0 w 100"/>
                  <a:gd name="T55" fmla="*/ 0 h 119"/>
                  <a:gd name="T56" fmla="*/ 0 w 100"/>
                  <a:gd name="T57" fmla="*/ 0 h 119"/>
                  <a:gd name="T58" fmla="*/ 0 w 100"/>
                  <a:gd name="T59" fmla="*/ 0 h 119"/>
                  <a:gd name="T60" fmla="*/ 0 w 100"/>
                  <a:gd name="T61" fmla="*/ 0 h 119"/>
                  <a:gd name="T62" fmla="*/ 0 w 100"/>
                  <a:gd name="T63" fmla="*/ 0 h 119"/>
                  <a:gd name="T64" fmla="*/ 0 w 100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0"/>
                  <a:gd name="T100" fmla="*/ 0 h 119"/>
                  <a:gd name="T101" fmla="*/ 100 w 100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0" h="119">
                    <a:moveTo>
                      <a:pt x="100" y="60"/>
                    </a:moveTo>
                    <a:lnTo>
                      <a:pt x="99" y="48"/>
                    </a:lnTo>
                    <a:lnTo>
                      <a:pt x="96" y="37"/>
                    </a:lnTo>
                    <a:lnTo>
                      <a:pt x="91" y="26"/>
                    </a:lnTo>
                    <a:lnTo>
                      <a:pt x="85" y="18"/>
                    </a:lnTo>
                    <a:lnTo>
                      <a:pt x="78" y="11"/>
                    </a:lnTo>
                    <a:lnTo>
                      <a:pt x="69" y="5"/>
                    </a:lnTo>
                    <a:lnTo>
                      <a:pt x="60" y="1"/>
                    </a:lnTo>
                    <a:lnTo>
                      <a:pt x="50" y="0"/>
                    </a:lnTo>
                    <a:lnTo>
                      <a:pt x="40" y="1"/>
                    </a:lnTo>
                    <a:lnTo>
                      <a:pt x="31" y="5"/>
                    </a:lnTo>
                    <a:lnTo>
                      <a:pt x="22" y="11"/>
                    </a:lnTo>
                    <a:lnTo>
                      <a:pt x="14" y="18"/>
                    </a:lnTo>
                    <a:lnTo>
                      <a:pt x="8" y="26"/>
                    </a:lnTo>
                    <a:lnTo>
                      <a:pt x="4" y="37"/>
                    </a:lnTo>
                    <a:lnTo>
                      <a:pt x="1" y="48"/>
                    </a:lnTo>
                    <a:lnTo>
                      <a:pt x="0" y="60"/>
                    </a:lnTo>
                    <a:lnTo>
                      <a:pt x="1" y="72"/>
                    </a:lnTo>
                    <a:lnTo>
                      <a:pt x="4" y="83"/>
                    </a:lnTo>
                    <a:lnTo>
                      <a:pt x="8" y="93"/>
                    </a:lnTo>
                    <a:lnTo>
                      <a:pt x="14" y="102"/>
                    </a:lnTo>
                    <a:lnTo>
                      <a:pt x="22" y="109"/>
                    </a:lnTo>
                    <a:lnTo>
                      <a:pt x="31" y="115"/>
                    </a:lnTo>
                    <a:lnTo>
                      <a:pt x="40" y="117"/>
                    </a:lnTo>
                    <a:lnTo>
                      <a:pt x="50" y="119"/>
                    </a:lnTo>
                    <a:lnTo>
                      <a:pt x="60" y="117"/>
                    </a:lnTo>
                    <a:lnTo>
                      <a:pt x="69" y="115"/>
                    </a:lnTo>
                    <a:lnTo>
                      <a:pt x="78" y="109"/>
                    </a:lnTo>
                    <a:lnTo>
                      <a:pt x="85" y="102"/>
                    </a:lnTo>
                    <a:lnTo>
                      <a:pt x="91" y="93"/>
                    </a:lnTo>
                    <a:lnTo>
                      <a:pt x="96" y="83"/>
                    </a:lnTo>
                    <a:lnTo>
                      <a:pt x="99" y="72"/>
                    </a:lnTo>
                    <a:lnTo>
                      <a:pt x="100" y="60"/>
                    </a:lnTo>
                    <a:close/>
                    <a:moveTo>
                      <a:pt x="91" y="60"/>
                    </a:moveTo>
                    <a:lnTo>
                      <a:pt x="90" y="69"/>
                    </a:lnTo>
                    <a:lnTo>
                      <a:pt x="87" y="79"/>
                    </a:lnTo>
                    <a:lnTo>
                      <a:pt x="84" y="87"/>
                    </a:lnTo>
                    <a:lnTo>
                      <a:pt x="79" y="95"/>
                    </a:lnTo>
                    <a:lnTo>
                      <a:pt x="73" y="101"/>
                    </a:lnTo>
                    <a:lnTo>
                      <a:pt x="66" y="104"/>
                    </a:lnTo>
                    <a:lnTo>
                      <a:pt x="58" y="108"/>
                    </a:lnTo>
                    <a:lnTo>
                      <a:pt x="50" y="108"/>
                    </a:lnTo>
                    <a:lnTo>
                      <a:pt x="42" y="108"/>
                    </a:lnTo>
                    <a:lnTo>
                      <a:pt x="34" y="104"/>
                    </a:lnTo>
                    <a:lnTo>
                      <a:pt x="27" y="101"/>
                    </a:lnTo>
                    <a:lnTo>
                      <a:pt x="20" y="95"/>
                    </a:lnTo>
                    <a:lnTo>
                      <a:pt x="16" y="87"/>
                    </a:lnTo>
                    <a:lnTo>
                      <a:pt x="12" y="79"/>
                    </a:lnTo>
                    <a:lnTo>
                      <a:pt x="9" y="69"/>
                    </a:lnTo>
                    <a:lnTo>
                      <a:pt x="9" y="60"/>
                    </a:lnTo>
                    <a:lnTo>
                      <a:pt x="9" y="50"/>
                    </a:lnTo>
                    <a:lnTo>
                      <a:pt x="12" y="41"/>
                    </a:lnTo>
                    <a:lnTo>
                      <a:pt x="16" y="32"/>
                    </a:lnTo>
                    <a:lnTo>
                      <a:pt x="20" y="25"/>
                    </a:lnTo>
                    <a:lnTo>
                      <a:pt x="27" y="19"/>
                    </a:lnTo>
                    <a:lnTo>
                      <a:pt x="34" y="15"/>
                    </a:lnTo>
                    <a:lnTo>
                      <a:pt x="42" y="12"/>
                    </a:lnTo>
                    <a:lnTo>
                      <a:pt x="50" y="11"/>
                    </a:lnTo>
                    <a:lnTo>
                      <a:pt x="58" y="12"/>
                    </a:lnTo>
                    <a:lnTo>
                      <a:pt x="66" y="15"/>
                    </a:lnTo>
                    <a:lnTo>
                      <a:pt x="73" y="19"/>
                    </a:lnTo>
                    <a:lnTo>
                      <a:pt x="79" y="25"/>
                    </a:lnTo>
                    <a:lnTo>
                      <a:pt x="84" y="32"/>
                    </a:lnTo>
                    <a:lnTo>
                      <a:pt x="87" y="41"/>
                    </a:lnTo>
                    <a:lnTo>
                      <a:pt x="90" y="50"/>
                    </a:lnTo>
                    <a:lnTo>
                      <a:pt x="91" y="60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0" name="Freeform 152"/>
              <p:cNvSpPr>
                <a:spLocks noEditPoints="1"/>
              </p:cNvSpPr>
              <p:nvPr/>
            </p:nvSpPr>
            <p:spPr bwMode="auto">
              <a:xfrm>
                <a:off x="1152" y="2650"/>
                <a:ext cx="19" cy="18"/>
              </a:xfrm>
              <a:custGeom>
                <a:avLst/>
                <a:gdLst>
                  <a:gd name="T0" fmla="*/ 0 w 91"/>
                  <a:gd name="T1" fmla="*/ 0 h 108"/>
                  <a:gd name="T2" fmla="*/ 0 w 91"/>
                  <a:gd name="T3" fmla="*/ 0 h 108"/>
                  <a:gd name="T4" fmla="*/ 0 w 91"/>
                  <a:gd name="T5" fmla="*/ 0 h 108"/>
                  <a:gd name="T6" fmla="*/ 0 w 91"/>
                  <a:gd name="T7" fmla="*/ 0 h 108"/>
                  <a:gd name="T8" fmla="*/ 0 w 91"/>
                  <a:gd name="T9" fmla="*/ 0 h 108"/>
                  <a:gd name="T10" fmla="*/ 0 w 91"/>
                  <a:gd name="T11" fmla="*/ 0 h 108"/>
                  <a:gd name="T12" fmla="*/ 0 w 91"/>
                  <a:gd name="T13" fmla="*/ 0 h 108"/>
                  <a:gd name="T14" fmla="*/ 0 w 91"/>
                  <a:gd name="T15" fmla="*/ 0 h 108"/>
                  <a:gd name="T16" fmla="*/ 0 w 91"/>
                  <a:gd name="T17" fmla="*/ 0 h 108"/>
                  <a:gd name="T18" fmla="*/ 0 w 91"/>
                  <a:gd name="T19" fmla="*/ 0 h 108"/>
                  <a:gd name="T20" fmla="*/ 0 w 91"/>
                  <a:gd name="T21" fmla="*/ 0 h 108"/>
                  <a:gd name="T22" fmla="*/ 0 w 91"/>
                  <a:gd name="T23" fmla="*/ 0 h 108"/>
                  <a:gd name="T24" fmla="*/ 0 w 91"/>
                  <a:gd name="T25" fmla="*/ 0 h 108"/>
                  <a:gd name="T26" fmla="*/ 0 w 91"/>
                  <a:gd name="T27" fmla="*/ 0 h 108"/>
                  <a:gd name="T28" fmla="*/ 0 w 91"/>
                  <a:gd name="T29" fmla="*/ 0 h 108"/>
                  <a:gd name="T30" fmla="*/ 0 w 91"/>
                  <a:gd name="T31" fmla="*/ 0 h 108"/>
                  <a:gd name="T32" fmla="*/ 0 w 91"/>
                  <a:gd name="T33" fmla="*/ 0 h 108"/>
                  <a:gd name="T34" fmla="*/ 0 w 91"/>
                  <a:gd name="T35" fmla="*/ 0 h 108"/>
                  <a:gd name="T36" fmla="*/ 0 w 91"/>
                  <a:gd name="T37" fmla="*/ 0 h 108"/>
                  <a:gd name="T38" fmla="*/ 0 w 91"/>
                  <a:gd name="T39" fmla="*/ 0 h 108"/>
                  <a:gd name="T40" fmla="*/ 0 w 91"/>
                  <a:gd name="T41" fmla="*/ 0 h 108"/>
                  <a:gd name="T42" fmla="*/ 0 w 91"/>
                  <a:gd name="T43" fmla="*/ 0 h 108"/>
                  <a:gd name="T44" fmla="*/ 0 w 91"/>
                  <a:gd name="T45" fmla="*/ 0 h 108"/>
                  <a:gd name="T46" fmla="*/ 0 w 91"/>
                  <a:gd name="T47" fmla="*/ 0 h 108"/>
                  <a:gd name="T48" fmla="*/ 0 w 91"/>
                  <a:gd name="T49" fmla="*/ 0 h 108"/>
                  <a:gd name="T50" fmla="*/ 0 w 91"/>
                  <a:gd name="T51" fmla="*/ 0 h 108"/>
                  <a:gd name="T52" fmla="*/ 0 w 91"/>
                  <a:gd name="T53" fmla="*/ 0 h 108"/>
                  <a:gd name="T54" fmla="*/ 0 w 91"/>
                  <a:gd name="T55" fmla="*/ 0 h 108"/>
                  <a:gd name="T56" fmla="*/ 0 w 91"/>
                  <a:gd name="T57" fmla="*/ 0 h 108"/>
                  <a:gd name="T58" fmla="*/ 0 w 91"/>
                  <a:gd name="T59" fmla="*/ 0 h 108"/>
                  <a:gd name="T60" fmla="*/ 0 w 91"/>
                  <a:gd name="T61" fmla="*/ 0 h 108"/>
                  <a:gd name="T62" fmla="*/ 0 w 91"/>
                  <a:gd name="T63" fmla="*/ 0 h 108"/>
                  <a:gd name="T64" fmla="*/ 0 w 91"/>
                  <a:gd name="T65" fmla="*/ 0 h 10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1"/>
                  <a:gd name="T100" fmla="*/ 0 h 108"/>
                  <a:gd name="T101" fmla="*/ 91 w 91"/>
                  <a:gd name="T102" fmla="*/ 108 h 10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1" h="108">
                    <a:moveTo>
                      <a:pt x="91" y="54"/>
                    </a:moveTo>
                    <a:lnTo>
                      <a:pt x="90" y="43"/>
                    </a:lnTo>
                    <a:lnTo>
                      <a:pt x="88" y="32"/>
                    </a:lnTo>
                    <a:lnTo>
                      <a:pt x="83" y="24"/>
                    </a:lnTo>
                    <a:lnTo>
                      <a:pt x="78" y="15"/>
                    </a:lnTo>
                    <a:lnTo>
                      <a:pt x="71" y="9"/>
                    </a:lnTo>
                    <a:lnTo>
                      <a:pt x="64" y="3"/>
                    </a:lnTo>
                    <a:lnTo>
                      <a:pt x="55" y="1"/>
                    </a:lnTo>
                    <a:lnTo>
                      <a:pt x="46" y="0"/>
                    </a:lnTo>
                    <a:lnTo>
                      <a:pt x="37" y="1"/>
                    </a:lnTo>
                    <a:lnTo>
                      <a:pt x="29" y="3"/>
                    </a:lnTo>
                    <a:lnTo>
                      <a:pt x="21" y="9"/>
                    </a:lnTo>
                    <a:lnTo>
                      <a:pt x="13" y="15"/>
                    </a:lnTo>
                    <a:lnTo>
                      <a:pt x="8" y="24"/>
                    </a:lnTo>
                    <a:lnTo>
                      <a:pt x="4" y="32"/>
                    </a:lnTo>
                    <a:lnTo>
                      <a:pt x="1" y="43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4" y="74"/>
                    </a:lnTo>
                    <a:lnTo>
                      <a:pt x="8" y="84"/>
                    </a:lnTo>
                    <a:lnTo>
                      <a:pt x="13" y="92"/>
                    </a:lnTo>
                    <a:lnTo>
                      <a:pt x="21" y="98"/>
                    </a:lnTo>
                    <a:lnTo>
                      <a:pt x="29" y="103"/>
                    </a:lnTo>
                    <a:lnTo>
                      <a:pt x="37" y="107"/>
                    </a:lnTo>
                    <a:lnTo>
                      <a:pt x="46" y="108"/>
                    </a:lnTo>
                    <a:lnTo>
                      <a:pt x="55" y="107"/>
                    </a:lnTo>
                    <a:lnTo>
                      <a:pt x="64" y="103"/>
                    </a:lnTo>
                    <a:lnTo>
                      <a:pt x="71" y="98"/>
                    </a:lnTo>
                    <a:lnTo>
                      <a:pt x="78" y="92"/>
                    </a:lnTo>
                    <a:lnTo>
                      <a:pt x="83" y="84"/>
                    </a:lnTo>
                    <a:lnTo>
                      <a:pt x="88" y="74"/>
                    </a:lnTo>
                    <a:lnTo>
                      <a:pt x="90" y="65"/>
                    </a:lnTo>
                    <a:lnTo>
                      <a:pt x="91" y="54"/>
                    </a:lnTo>
                    <a:close/>
                    <a:moveTo>
                      <a:pt x="82" y="54"/>
                    </a:moveTo>
                    <a:lnTo>
                      <a:pt x="81" y="62"/>
                    </a:lnTo>
                    <a:lnTo>
                      <a:pt x="79" y="71"/>
                    </a:lnTo>
                    <a:lnTo>
                      <a:pt x="76" y="78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60" y="93"/>
                    </a:lnTo>
                    <a:lnTo>
                      <a:pt x="53" y="96"/>
                    </a:lnTo>
                    <a:lnTo>
                      <a:pt x="46" y="97"/>
                    </a:lnTo>
                    <a:lnTo>
                      <a:pt x="39" y="96"/>
                    </a:lnTo>
                    <a:lnTo>
                      <a:pt x="32" y="93"/>
                    </a:lnTo>
                    <a:lnTo>
                      <a:pt x="2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12" y="71"/>
                    </a:lnTo>
                    <a:lnTo>
                      <a:pt x="10" y="62"/>
                    </a:lnTo>
                    <a:lnTo>
                      <a:pt x="9" y="54"/>
                    </a:lnTo>
                    <a:lnTo>
                      <a:pt x="10" y="45"/>
                    </a:lnTo>
                    <a:lnTo>
                      <a:pt x="12" y="37"/>
                    </a:lnTo>
                    <a:lnTo>
                      <a:pt x="15" y="30"/>
                    </a:lnTo>
                    <a:lnTo>
                      <a:pt x="21" y="24"/>
                    </a:lnTo>
                    <a:lnTo>
                      <a:pt x="26" y="18"/>
                    </a:lnTo>
                    <a:lnTo>
                      <a:pt x="32" y="14"/>
                    </a:lnTo>
                    <a:lnTo>
                      <a:pt x="39" y="12"/>
                    </a:lnTo>
                    <a:lnTo>
                      <a:pt x="46" y="11"/>
                    </a:lnTo>
                    <a:lnTo>
                      <a:pt x="53" y="12"/>
                    </a:lnTo>
                    <a:lnTo>
                      <a:pt x="60" y="14"/>
                    </a:lnTo>
                    <a:lnTo>
                      <a:pt x="66" y="18"/>
                    </a:lnTo>
                    <a:lnTo>
                      <a:pt x="72" y="24"/>
                    </a:lnTo>
                    <a:lnTo>
                      <a:pt x="76" y="30"/>
                    </a:lnTo>
                    <a:lnTo>
                      <a:pt x="79" y="37"/>
                    </a:lnTo>
                    <a:lnTo>
                      <a:pt x="81" y="45"/>
                    </a:lnTo>
                    <a:lnTo>
                      <a:pt x="82" y="54"/>
                    </a:lnTo>
                    <a:close/>
                  </a:path>
                </a:pathLst>
              </a:custGeom>
              <a:solidFill>
                <a:srgbClr val="FAE6B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1" name="Freeform 153"/>
              <p:cNvSpPr>
                <a:spLocks noEditPoints="1"/>
              </p:cNvSpPr>
              <p:nvPr/>
            </p:nvSpPr>
            <p:spPr bwMode="auto">
              <a:xfrm>
                <a:off x="1153" y="2651"/>
                <a:ext cx="17" cy="16"/>
              </a:xfrm>
              <a:custGeom>
                <a:avLst/>
                <a:gdLst>
                  <a:gd name="T0" fmla="*/ 0 w 82"/>
                  <a:gd name="T1" fmla="*/ 0 h 97"/>
                  <a:gd name="T2" fmla="*/ 0 w 82"/>
                  <a:gd name="T3" fmla="*/ 0 h 97"/>
                  <a:gd name="T4" fmla="*/ 0 w 82"/>
                  <a:gd name="T5" fmla="*/ 0 h 97"/>
                  <a:gd name="T6" fmla="*/ 0 w 82"/>
                  <a:gd name="T7" fmla="*/ 0 h 97"/>
                  <a:gd name="T8" fmla="*/ 0 w 82"/>
                  <a:gd name="T9" fmla="*/ 0 h 97"/>
                  <a:gd name="T10" fmla="*/ 0 w 82"/>
                  <a:gd name="T11" fmla="*/ 0 h 97"/>
                  <a:gd name="T12" fmla="*/ 0 w 82"/>
                  <a:gd name="T13" fmla="*/ 0 h 97"/>
                  <a:gd name="T14" fmla="*/ 0 w 82"/>
                  <a:gd name="T15" fmla="*/ 0 h 97"/>
                  <a:gd name="T16" fmla="*/ 0 w 82"/>
                  <a:gd name="T17" fmla="*/ 0 h 97"/>
                  <a:gd name="T18" fmla="*/ 0 w 82"/>
                  <a:gd name="T19" fmla="*/ 0 h 97"/>
                  <a:gd name="T20" fmla="*/ 0 w 82"/>
                  <a:gd name="T21" fmla="*/ 0 h 97"/>
                  <a:gd name="T22" fmla="*/ 0 w 82"/>
                  <a:gd name="T23" fmla="*/ 0 h 97"/>
                  <a:gd name="T24" fmla="*/ 0 w 82"/>
                  <a:gd name="T25" fmla="*/ 0 h 97"/>
                  <a:gd name="T26" fmla="*/ 0 w 82"/>
                  <a:gd name="T27" fmla="*/ 0 h 97"/>
                  <a:gd name="T28" fmla="*/ 0 w 82"/>
                  <a:gd name="T29" fmla="*/ 0 h 97"/>
                  <a:gd name="T30" fmla="*/ 0 w 82"/>
                  <a:gd name="T31" fmla="*/ 0 h 97"/>
                  <a:gd name="T32" fmla="*/ 0 w 82"/>
                  <a:gd name="T33" fmla="*/ 0 h 97"/>
                  <a:gd name="T34" fmla="*/ 0 w 82"/>
                  <a:gd name="T35" fmla="*/ 0 h 97"/>
                  <a:gd name="T36" fmla="*/ 0 w 82"/>
                  <a:gd name="T37" fmla="*/ 0 h 97"/>
                  <a:gd name="T38" fmla="*/ 0 w 82"/>
                  <a:gd name="T39" fmla="*/ 0 h 97"/>
                  <a:gd name="T40" fmla="*/ 0 w 82"/>
                  <a:gd name="T41" fmla="*/ 0 h 97"/>
                  <a:gd name="T42" fmla="*/ 0 w 82"/>
                  <a:gd name="T43" fmla="*/ 0 h 97"/>
                  <a:gd name="T44" fmla="*/ 0 w 82"/>
                  <a:gd name="T45" fmla="*/ 0 h 97"/>
                  <a:gd name="T46" fmla="*/ 0 w 82"/>
                  <a:gd name="T47" fmla="*/ 0 h 97"/>
                  <a:gd name="T48" fmla="*/ 0 w 82"/>
                  <a:gd name="T49" fmla="*/ 0 h 97"/>
                  <a:gd name="T50" fmla="*/ 0 w 82"/>
                  <a:gd name="T51" fmla="*/ 0 h 97"/>
                  <a:gd name="T52" fmla="*/ 0 w 82"/>
                  <a:gd name="T53" fmla="*/ 0 h 97"/>
                  <a:gd name="T54" fmla="*/ 0 w 82"/>
                  <a:gd name="T55" fmla="*/ 0 h 97"/>
                  <a:gd name="T56" fmla="*/ 0 w 82"/>
                  <a:gd name="T57" fmla="*/ 0 h 97"/>
                  <a:gd name="T58" fmla="*/ 0 w 82"/>
                  <a:gd name="T59" fmla="*/ 0 h 97"/>
                  <a:gd name="T60" fmla="*/ 0 w 82"/>
                  <a:gd name="T61" fmla="*/ 0 h 97"/>
                  <a:gd name="T62" fmla="*/ 0 w 82"/>
                  <a:gd name="T63" fmla="*/ 0 h 97"/>
                  <a:gd name="T64" fmla="*/ 0 w 82"/>
                  <a:gd name="T65" fmla="*/ 0 h 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2"/>
                  <a:gd name="T100" fmla="*/ 0 h 97"/>
                  <a:gd name="T101" fmla="*/ 82 w 82"/>
                  <a:gd name="T102" fmla="*/ 97 h 9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2" h="97">
                    <a:moveTo>
                      <a:pt x="82" y="49"/>
                    </a:moveTo>
                    <a:lnTo>
                      <a:pt x="81" y="39"/>
                    </a:lnTo>
                    <a:lnTo>
                      <a:pt x="78" y="30"/>
                    </a:lnTo>
                    <a:lnTo>
                      <a:pt x="75" y="21"/>
                    </a:lnTo>
                    <a:lnTo>
                      <a:pt x="70" y="14"/>
                    </a:lnTo>
                    <a:lnTo>
                      <a:pt x="64" y="8"/>
                    </a:lnTo>
                    <a:lnTo>
                      <a:pt x="57" y="4"/>
                    </a:lnTo>
                    <a:lnTo>
                      <a:pt x="49" y="1"/>
                    </a:lnTo>
                    <a:lnTo>
                      <a:pt x="41" y="0"/>
                    </a:lnTo>
                    <a:lnTo>
                      <a:pt x="33" y="1"/>
                    </a:lnTo>
                    <a:lnTo>
                      <a:pt x="25" y="4"/>
                    </a:lnTo>
                    <a:lnTo>
                      <a:pt x="18" y="8"/>
                    </a:lnTo>
                    <a:lnTo>
                      <a:pt x="11" y="14"/>
                    </a:lnTo>
                    <a:lnTo>
                      <a:pt x="7" y="21"/>
                    </a:lnTo>
                    <a:lnTo>
                      <a:pt x="3" y="30"/>
                    </a:lnTo>
                    <a:lnTo>
                      <a:pt x="0" y="39"/>
                    </a:lnTo>
                    <a:lnTo>
                      <a:pt x="0" y="49"/>
                    </a:lnTo>
                    <a:lnTo>
                      <a:pt x="0" y="58"/>
                    </a:lnTo>
                    <a:lnTo>
                      <a:pt x="3" y="68"/>
                    </a:lnTo>
                    <a:lnTo>
                      <a:pt x="7" y="76"/>
                    </a:lnTo>
                    <a:lnTo>
                      <a:pt x="11" y="84"/>
                    </a:lnTo>
                    <a:lnTo>
                      <a:pt x="18" y="90"/>
                    </a:lnTo>
                    <a:lnTo>
                      <a:pt x="25" y="93"/>
                    </a:lnTo>
                    <a:lnTo>
                      <a:pt x="33" y="97"/>
                    </a:lnTo>
                    <a:lnTo>
                      <a:pt x="41" y="97"/>
                    </a:lnTo>
                    <a:lnTo>
                      <a:pt x="49" y="97"/>
                    </a:lnTo>
                    <a:lnTo>
                      <a:pt x="57" y="93"/>
                    </a:lnTo>
                    <a:lnTo>
                      <a:pt x="64" y="90"/>
                    </a:lnTo>
                    <a:lnTo>
                      <a:pt x="70" y="84"/>
                    </a:lnTo>
                    <a:lnTo>
                      <a:pt x="75" y="76"/>
                    </a:lnTo>
                    <a:lnTo>
                      <a:pt x="78" y="68"/>
                    </a:lnTo>
                    <a:lnTo>
                      <a:pt x="81" y="58"/>
                    </a:lnTo>
                    <a:lnTo>
                      <a:pt x="82" y="49"/>
                    </a:lnTo>
                    <a:close/>
                    <a:moveTo>
                      <a:pt x="73" y="49"/>
                    </a:moveTo>
                    <a:lnTo>
                      <a:pt x="72" y="56"/>
                    </a:lnTo>
                    <a:lnTo>
                      <a:pt x="70" y="63"/>
                    </a:lnTo>
                    <a:lnTo>
                      <a:pt x="67" y="70"/>
                    </a:lnTo>
                    <a:lnTo>
                      <a:pt x="63" y="75"/>
                    </a:lnTo>
                    <a:lnTo>
                      <a:pt x="59" y="80"/>
                    </a:lnTo>
                    <a:lnTo>
                      <a:pt x="53" y="84"/>
                    </a:lnTo>
                    <a:lnTo>
                      <a:pt x="47" y="86"/>
                    </a:lnTo>
                    <a:lnTo>
                      <a:pt x="41" y="86"/>
                    </a:lnTo>
                    <a:lnTo>
                      <a:pt x="35" y="86"/>
                    </a:lnTo>
                    <a:lnTo>
                      <a:pt x="29" y="84"/>
                    </a:lnTo>
                    <a:lnTo>
                      <a:pt x="24" y="80"/>
                    </a:lnTo>
                    <a:lnTo>
                      <a:pt x="19" y="75"/>
                    </a:lnTo>
                    <a:lnTo>
                      <a:pt x="15" y="70"/>
                    </a:lnTo>
                    <a:lnTo>
                      <a:pt x="11" y="63"/>
                    </a:lnTo>
                    <a:lnTo>
                      <a:pt x="9" y="56"/>
                    </a:lnTo>
                    <a:lnTo>
                      <a:pt x="9" y="49"/>
                    </a:lnTo>
                    <a:lnTo>
                      <a:pt x="9" y="42"/>
                    </a:lnTo>
                    <a:lnTo>
                      <a:pt x="11" y="34"/>
                    </a:lnTo>
                    <a:lnTo>
                      <a:pt x="15" y="27"/>
                    </a:lnTo>
                    <a:lnTo>
                      <a:pt x="19" y="22"/>
                    </a:lnTo>
                    <a:lnTo>
                      <a:pt x="24" y="18"/>
                    </a:lnTo>
                    <a:lnTo>
                      <a:pt x="29" y="14"/>
                    </a:lnTo>
                    <a:lnTo>
                      <a:pt x="35" y="12"/>
                    </a:lnTo>
                    <a:lnTo>
                      <a:pt x="41" y="10"/>
                    </a:lnTo>
                    <a:lnTo>
                      <a:pt x="47" y="12"/>
                    </a:lnTo>
                    <a:lnTo>
                      <a:pt x="53" y="14"/>
                    </a:lnTo>
                    <a:lnTo>
                      <a:pt x="59" y="18"/>
                    </a:lnTo>
                    <a:lnTo>
                      <a:pt x="63" y="22"/>
                    </a:lnTo>
                    <a:lnTo>
                      <a:pt x="67" y="27"/>
                    </a:lnTo>
                    <a:lnTo>
                      <a:pt x="70" y="34"/>
                    </a:lnTo>
                    <a:lnTo>
                      <a:pt x="72" y="42"/>
                    </a:lnTo>
                    <a:lnTo>
                      <a:pt x="73" y="49"/>
                    </a:lnTo>
                    <a:close/>
                  </a:path>
                </a:pathLst>
              </a:custGeom>
              <a:solidFill>
                <a:srgbClr val="FBE9B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2" name="Freeform 154"/>
              <p:cNvSpPr>
                <a:spLocks noEditPoints="1"/>
              </p:cNvSpPr>
              <p:nvPr/>
            </p:nvSpPr>
            <p:spPr bwMode="auto">
              <a:xfrm>
                <a:off x="1154" y="2652"/>
                <a:ext cx="15" cy="14"/>
              </a:xfrm>
              <a:custGeom>
                <a:avLst/>
                <a:gdLst>
                  <a:gd name="T0" fmla="*/ 0 w 73"/>
                  <a:gd name="T1" fmla="*/ 0 h 86"/>
                  <a:gd name="T2" fmla="*/ 0 w 73"/>
                  <a:gd name="T3" fmla="*/ 0 h 86"/>
                  <a:gd name="T4" fmla="*/ 0 w 73"/>
                  <a:gd name="T5" fmla="*/ 0 h 86"/>
                  <a:gd name="T6" fmla="*/ 0 w 73"/>
                  <a:gd name="T7" fmla="*/ 0 h 86"/>
                  <a:gd name="T8" fmla="*/ 0 w 73"/>
                  <a:gd name="T9" fmla="*/ 0 h 86"/>
                  <a:gd name="T10" fmla="*/ 0 w 73"/>
                  <a:gd name="T11" fmla="*/ 0 h 86"/>
                  <a:gd name="T12" fmla="*/ 0 w 73"/>
                  <a:gd name="T13" fmla="*/ 0 h 86"/>
                  <a:gd name="T14" fmla="*/ 0 w 73"/>
                  <a:gd name="T15" fmla="*/ 0 h 86"/>
                  <a:gd name="T16" fmla="*/ 0 w 73"/>
                  <a:gd name="T17" fmla="*/ 0 h 86"/>
                  <a:gd name="T18" fmla="*/ 0 w 73"/>
                  <a:gd name="T19" fmla="*/ 0 h 86"/>
                  <a:gd name="T20" fmla="*/ 0 w 73"/>
                  <a:gd name="T21" fmla="*/ 0 h 86"/>
                  <a:gd name="T22" fmla="*/ 0 w 73"/>
                  <a:gd name="T23" fmla="*/ 0 h 86"/>
                  <a:gd name="T24" fmla="*/ 0 w 73"/>
                  <a:gd name="T25" fmla="*/ 0 h 86"/>
                  <a:gd name="T26" fmla="*/ 0 w 73"/>
                  <a:gd name="T27" fmla="*/ 0 h 86"/>
                  <a:gd name="T28" fmla="*/ 0 w 73"/>
                  <a:gd name="T29" fmla="*/ 0 h 86"/>
                  <a:gd name="T30" fmla="*/ 0 w 73"/>
                  <a:gd name="T31" fmla="*/ 0 h 86"/>
                  <a:gd name="T32" fmla="*/ 0 w 73"/>
                  <a:gd name="T33" fmla="*/ 0 h 86"/>
                  <a:gd name="T34" fmla="*/ 0 w 73"/>
                  <a:gd name="T35" fmla="*/ 0 h 86"/>
                  <a:gd name="T36" fmla="*/ 0 w 73"/>
                  <a:gd name="T37" fmla="*/ 0 h 86"/>
                  <a:gd name="T38" fmla="*/ 0 w 73"/>
                  <a:gd name="T39" fmla="*/ 0 h 86"/>
                  <a:gd name="T40" fmla="*/ 0 w 73"/>
                  <a:gd name="T41" fmla="*/ 0 h 86"/>
                  <a:gd name="T42" fmla="*/ 0 w 73"/>
                  <a:gd name="T43" fmla="*/ 0 h 86"/>
                  <a:gd name="T44" fmla="*/ 0 w 73"/>
                  <a:gd name="T45" fmla="*/ 0 h 86"/>
                  <a:gd name="T46" fmla="*/ 0 w 73"/>
                  <a:gd name="T47" fmla="*/ 0 h 86"/>
                  <a:gd name="T48" fmla="*/ 0 w 73"/>
                  <a:gd name="T49" fmla="*/ 0 h 86"/>
                  <a:gd name="T50" fmla="*/ 0 w 73"/>
                  <a:gd name="T51" fmla="*/ 0 h 86"/>
                  <a:gd name="T52" fmla="*/ 0 w 73"/>
                  <a:gd name="T53" fmla="*/ 0 h 86"/>
                  <a:gd name="T54" fmla="*/ 0 w 73"/>
                  <a:gd name="T55" fmla="*/ 0 h 86"/>
                  <a:gd name="T56" fmla="*/ 0 w 73"/>
                  <a:gd name="T57" fmla="*/ 0 h 86"/>
                  <a:gd name="T58" fmla="*/ 0 w 73"/>
                  <a:gd name="T59" fmla="*/ 0 h 86"/>
                  <a:gd name="T60" fmla="*/ 0 w 73"/>
                  <a:gd name="T61" fmla="*/ 0 h 86"/>
                  <a:gd name="T62" fmla="*/ 0 w 73"/>
                  <a:gd name="T63" fmla="*/ 0 h 86"/>
                  <a:gd name="T64" fmla="*/ 0 w 73"/>
                  <a:gd name="T65" fmla="*/ 0 h 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3"/>
                  <a:gd name="T100" fmla="*/ 0 h 86"/>
                  <a:gd name="T101" fmla="*/ 73 w 73"/>
                  <a:gd name="T102" fmla="*/ 86 h 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3" h="86">
                    <a:moveTo>
                      <a:pt x="73" y="43"/>
                    </a:moveTo>
                    <a:lnTo>
                      <a:pt x="72" y="34"/>
                    </a:lnTo>
                    <a:lnTo>
                      <a:pt x="70" y="26"/>
                    </a:lnTo>
                    <a:lnTo>
                      <a:pt x="67" y="19"/>
                    </a:lnTo>
                    <a:lnTo>
                      <a:pt x="63" y="13"/>
                    </a:lnTo>
                    <a:lnTo>
                      <a:pt x="57" y="7"/>
                    </a:lnTo>
                    <a:lnTo>
                      <a:pt x="51" y="3"/>
                    </a:lnTo>
                    <a:lnTo>
                      <a:pt x="44" y="1"/>
                    </a:lnTo>
                    <a:lnTo>
                      <a:pt x="37" y="0"/>
                    </a:lnTo>
                    <a:lnTo>
                      <a:pt x="30" y="1"/>
                    </a:lnTo>
                    <a:lnTo>
                      <a:pt x="23" y="3"/>
                    </a:lnTo>
                    <a:lnTo>
                      <a:pt x="17" y="7"/>
                    </a:lnTo>
                    <a:lnTo>
                      <a:pt x="12" y="13"/>
                    </a:lnTo>
                    <a:lnTo>
                      <a:pt x="6" y="19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3"/>
                    </a:lnTo>
                    <a:lnTo>
                      <a:pt x="1" y="51"/>
                    </a:lnTo>
                    <a:lnTo>
                      <a:pt x="3" y="60"/>
                    </a:lnTo>
                    <a:lnTo>
                      <a:pt x="6" y="67"/>
                    </a:lnTo>
                    <a:lnTo>
                      <a:pt x="12" y="73"/>
                    </a:lnTo>
                    <a:lnTo>
                      <a:pt x="17" y="79"/>
                    </a:lnTo>
                    <a:lnTo>
                      <a:pt x="23" y="82"/>
                    </a:lnTo>
                    <a:lnTo>
                      <a:pt x="30" y="85"/>
                    </a:lnTo>
                    <a:lnTo>
                      <a:pt x="37" y="86"/>
                    </a:lnTo>
                    <a:lnTo>
                      <a:pt x="44" y="85"/>
                    </a:lnTo>
                    <a:lnTo>
                      <a:pt x="51" y="82"/>
                    </a:lnTo>
                    <a:lnTo>
                      <a:pt x="57" y="79"/>
                    </a:lnTo>
                    <a:lnTo>
                      <a:pt x="63" y="73"/>
                    </a:lnTo>
                    <a:lnTo>
                      <a:pt x="67" y="67"/>
                    </a:lnTo>
                    <a:lnTo>
                      <a:pt x="70" y="60"/>
                    </a:lnTo>
                    <a:lnTo>
                      <a:pt x="72" y="51"/>
                    </a:lnTo>
                    <a:lnTo>
                      <a:pt x="73" y="43"/>
                    </a:lnTo>
                    <a:close/>
                    <a:moveTo>
                      <a:pt x="64" y="43"/>
                    </a:moveTo>
                    <a:lnTo>
                      <a:pt x="64" y="49"/>
                    </a:lnTo>
                    <a:lnTo>
                      <a:pt x="62" y="55"/>
                    </a:lnTo>
                    <a:lnTo>
                      <a:pt x="59" y="61"/>
                    </a:lnTo>
                    <a:lnTo>
                      <a:pt x="56" y="66"/>
                    </a:lnTo>
                    <a:lnTo>
                      <a:pt x="52" y="69"/>
                    </a:lnTo>
                    <a:lnTo>
                      <a:pt x="48" y="73"/>
                    </a:lnTo>
                    <a:lnTo>
                      <a:pt x="43" y="74"/>
                    </a:lnTo>
                    <a:lnTo>
                      <a:pt x="37" y="75"/>
                    </a:lnTo>
                    <a:lnTo>
                      <a:pt x="32" y="74"/>
                    </a:lnTo>
                    <a:lnTo>
                      <a:pt x="27" y="73"/>
                    </a:lnTo>
                    <a:lnTo>
                      <a:pt x="22" y="69"/>
                    </a:lnTo>
                    <a:lnTo>
                      <a:pt x="18" y="66"/>
                    </a:lnTo>
                    <a:lnTo>
                      <a:pt x="15" y="61"/>
                    </a:lnTo>
                    <a:lnTo>
                      <a:pt x="12" y="55"/>
                    </a:lnTo>
                    <a:lnTo>
                      <a:pt x="11" y="49"/>
                    </a:lnTo>
                    <a:lnTo>
                      <a:pt x="10" y="43"/>
                    </a:lnTo>
                    <a:lnTo>
                      <a:pt x="11" y="37"/>
                    </a:lnTo>
                    <a:lnTo>
                      <a:pt x="12" y="30"/>
                    </a:lnTo>
                    <a:lnTo>
                      <a:pt x="15" y="25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7" y="13"/>
                    </a:lnTo>
                    <a:lnTo>
                      <a:pt x="32" y="12"/>
                    </a:lnTo>
                    <a:lnTo>
                      <a:pt x="37" y="10"/>
                    </a:lnTo>
                    <a:lnTo>
                      <a:pt x="43" y="12"/>
                    </a:lnTo>
                    <a:lnTo>
                      <a:pt x="48" y="13"/>
                    </a:lnTo>
                    <a:lnTo>
                      <a:pt x="52" y="16"/>
                    </a:lnTo>
                    <a:lnTo>
                      <a:pt x="56" y="20"/>
                    </a:lnTo>
                    <a:lnTo>
                      <a:pt x="59" y="25"/>
                    </a:lnTo>
                    <a:lnTo>
                      <a:pt x="62" y="30"/>
                    </a:lnTo>
                    <a:lnTo>
                      <a:pt x="64" y="37"/>
                    </a:lnTo>
                    <a:lnTo>
                      <a:pt x="64" y="43"/>
                    </a:lnTo>
                    <a:close/>
                  </a:path>
                </a:pathLst>
              </a:custGeom>
              <a:solidFill>
                <a:srgbClr val="FBEC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3" name="Freeform 155"/>
              <p:cNvSpPr>
                <a:spLocks noEditPoints="1"/>
              </p:cNvSpPr>
              <p:nvPr/>
            </p:nvSpPr>
            <p:spPr bwMode="auto">
              <a:xfrm>
                <a:off x="1155" y="2653"/>
                <a:ext cx="13" cy="12"/>
              </a:xfrm>
              <a:custGeom>
                <a:avLst/>
                <a:gdLst>
                  <a:gd name="T0" fmla="*/ 0 w 64"/>
                  <a:gd name="T1" fmla="*/ 0 h 76"/>
                  <a:gd name="T2" fmla="*/ 0 w 64"/>
                  <a:gd name="T3" fmla="*/ 0 h 76"/>
                  <a:gd name="T4" fmla="*/ 0 w 64"/>
                  <a:gd name="T5" fmla="*/ 0 h 76"/>
                  <a:gd name="T6" fmla="*/ 0 w 64"/>
                  <a:gd name="T7" fmla="*/ 0 h 76"/>
                  <a:gd name="T8" fmla="*/ 0 w 64"/>
                  <a:gd name="T9" fmla="*/ 0 h 76"/>
                  <a:gd name="T10" fmla="*/ 0 w 64"/>
                  <a:gd name="T11" fmla="*/ 0 h 76"/>
                  <a:gd name="T12" fmla="*/ 0 w 64"/>
                  <a:gd name="T13" fmla="*/ 0 h 76"/>
                  <a:gd name="T14" fmla="*/ 0 w 64"/>
                  <a:gd name="T15" fmla="*/ 0 h 76"/>
                  <a:gd name="T16" fmla="*/ 0 w 64"/>
                  <a:gd name="T17" fmla="*/ 0 h 76"/>
                  <a:gd name="T18" fmla="*/ 0 w 64"/>
                  <a:gd name="T19" fmla="*/ 0 h 76"/>
                  <a:gd name="T20" fmla="*/ 0 w 64"/>
                  <a:gd name="T21" fmla="*/ 0 h 76"/>
                  <a:gd name="T22" fmla="*/ 0 w 64"/>
                  <a:gd name="T23" fmla="*/ 0 h 76"/>
                  <a:gd name="T24" fmla="*/ 0 w 64"/>
                  <a:gd name="T25" fmla="*/ 0 h 76"/>
                  <a:gd name="T26" fmla="*/ 0 w 64"/>
                  <a:gd name="T27" fmla="*/ 0 h 76"/>
                  <a:gd name="T28" fmla="*/ 0 w 64"/>
                  <a:gd name="T29" fmla="*/ 0 h 76"/>
                  <a:gd name="T30" fmla="*/ 0 w 64"/>
                  <a:gd name="T31" fmla="*/ 0 h 76"/>
                  <a:gd name="T32" fmla="*/ 0 w 64"/>
                  <a:gd name="T33" fmla="*/ 0 h 76"/>
                  <a:gd name="T34" fmla="*/ 0 w 64"/>
                  <a:gd name="T35" fmla="*/ 0 h 76"/>
                  <a:gd name="T36" fmla="*/ 0 w 64"/>
                  <a:gd name="T37" fmla="*/ 0 h 76"/>
                  <a:gd name="T38" fmla="*/ 0 w 64"/>
                  <a:gd name="T39" fmla="*/ 0 h 76"/>
                  <a:gd name="T40" fmla="*/ 0 w 64"/>
                  <a:gd name="T41" fmla="*/ 0 h 76"/>
                  <a:gd name="T42" fmla="*/ 0 w 64"/>
                  <a:gd name="T43" fmla="*/ 0 h 76"/>
                  <a:gd name="T44" fmla="*/ 0 w 64"/>
                  <a:gd name="T45" fmla="*/ 0 h 76"/>
                  <a:gd name="T46" fmla="*/ 0 w 64"/>
                  <a:gd name="T47" fmla="*/ 0 h 76"/>
                  <a:gd name="T48" fmla="*/ 0 w 64"/>
                  <a:gd name="T49" fmla="*/ 0 h 76"/>
                  <a:gd name="T50" fmla="*/ 0 w 64"/>
                  <a:gd name="T51" fmla="*/ 0 h 76"/>
                  <a:gd name="T52" fmla="*/ 0 w 64"/>
                  <a:gd name="T53" fmla="*/ 0 h 76"/>
                  <a:gd name="T54" fmla="*/ 0 w 64"/>
                  <a:gd name="T55" fmla="*/ 0 h 76"/>
                  <a:gd name="T56" fmla="*/ 0 w 64"/>
                  <a:gd name="T57" fmla="*/ 0 h 76"/>
                  <a:gd name="T58" fmla="*/ 0 w 64"/>
                  <a:gd name="T59" fmla="*/ 0 h 76"/>
                  <a:gd name="T60" fmla="*/ 0 w 64"/>
                  <a:gd name="T61" fmla="*/ 0 h 76"/>
                  <a:gd name="T62" fmla="*/ 0 w 64"/>
                  <a:gd name="T63" fmla="*/ 0 h 76"/>
                  <a:gd name="T64" fmla="*/ 0 w 64"/>
                  <a:gd name="T65" fmla="*/ 0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4"/>
                  <a:gd name="T100" fmla="*/ 0 h 76"/>
                  <a:gd name="T101" fmla="*/ 64 w 64"/>
                  <a:gd name="T102" fmla="*/ 76 h 7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4" h="76">
                    <a:moveTo>
                      <a:pt x="64" y="39"/>
                    </a:moveTo>
                    <a:lnTo>
                      <a:pt x="63" y="32"/>
                    </a:lnTo>
                    <a:lnTo>
                      <a:pt x="61" y="24"/>
                    </a:lnTo>
                    <a:lnTo>
                      <a:pt x="58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4" y="4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0" y="4"/>
                    </a:lnTo>
                    <a:lnTo>
                      <a:pt x="15" y="8"/>
                    </a:lnTo>
                    <a:lnTo>
                      <a:pt x="10" y="12"/>
                    </a:lnTo>
                    <a:lnTo>
                      <a:pt x="6" y="17"/>
                    </a:lnTo>
                    <a:lnTo>
                      <a:pt x="2" y="24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46"/>
                    </a:lnTo>
                    <a:lnTo>
                      <a:pt x="2" y="53"/>
                    </a:lnTo>
                    <a:lnTo>
                      <a:pt x="6" y="60"/>
                    </a:lnTo>
                    <a:lnTo>
                      <a:pt x="10" y="65"/>
                    </a:lnTo>
                    <a:lnTo>
                      <a:pt x="15" y="70"/>
                    </a:lnTo>
                    <a:lnTo>
                      <a:pt x="20" y="74"/>
                    </a:lnTo>
                    <a:lnTo>
                      <a:pt x="26" y="76"/>
                    </a:lnTo>
                    <a:lnTo>
                      <a:pt x="32" y="76"/>
                    </a:lnTo>
                    <a:lnTo>
                      <a:pt x="38" y="76"/>
                    </a:lnTo>
                    <a:lnTo>
                      <a:pt x="44" y="74"/>
                    </a:lnTo>
                    <a:lnTo>
                      <a:pt x="50" y="70"/>
                    </a:lnTo>
                    <a:lnTo>
                      <a:pt x="54" y="65"/>
                    </a:lnTo>
                    <a:lnTo>
                      <a:pt x="58" y="60"/>
                    </a:lnTo>
                    <a:lnTo>
                      <a:pt x="61" y="53"/>
                    </a:lnTo>
                    <a:lnTo>
                      <a:pt x="63" y="46"/>
                    </a:lnTo>
                    <a:lnTo>
                      <a:pt x="64" y="39"/>
                    </a:lnTo>
                    <a:close/>
                    <a:moveTo>
                      <a:pt x="55" y="39"/>
                    </a:moveTo>
                    <a:lnTo>
                      <a:pt x="54" y="45"/>
                    </a:lnTo>
                    <a:lnTo>
                      <a:pt x="53" y="50"/>
                    </a:lnTo>
                    <a:lnTo>
                      <a:pt x="51" y="54"/>
                    </a:lnTo>
                    <a:lnTo>
                      <a:pt x="48" y="58"/>
                    </a:lnTo>
                    <a:lnTo>
                      <a:pt x="45" y="62"/>
                    </a:lnTo>
                    <a:lnTo>
                      <a:pt x="41" y="64"/>
                    </a:lnTo>
                    <a:lnTo>
                      <a:pt x="37" y="65"/>
                    </a:lnTo>
                    <a:lnTo>
                      <a:pt x="32" y="65"/>
                    </a:lnTo>
                    <a:lnTo>
                      <a:pt x="28" y="65"/>
                    </a:lnTo>
                    <a:lnTo>
                      <a:pt x="23" y="64"/>
                    </a:lnTo>
                    <a:lnTo>
                      <a:pt x="20" y="62"/>
                    </a:lnTo>
                    <a:lnTo>
                      <a:pt x="16" y="58"/>
                    </a:lnTo>
                    <a:lnTo>
                      <a:pt x="13" y="54"/>
                    </a:lnTo>
                    <a:lnTo>
                      <a:pt x="11" y="50"/>
                    </a:lnTo>
                    <a:lnTo>
                      <a:pt x="10" y="45"/>
                    </a:lnTo>
                    <a:lnTo>
                      <a:pt x="10" y="39"/>
                    </a:lnTo>
                    <a:lnTo>
                      <a:pt x="10" y="33"/>
                    </a:lnTo>
                    <a:lnTo>
                      <a:pt x="11" y="28"/>
                    </a:lnTo>
                    <a:lnTo>
                      <a:pt x="13" y="23"/>
                    </a:lnTo>
                    <a:lnTo>
                      <a:pt x="16" y="20"/>
                    </a:lnTo>
                    <a:lnTo>
                      <a:pt x="20" y="16"/>
                    </a:lnTo>
                    <a:lnTo>
                      <a:pt x="23" y="14"/>
                    </a:lnTo>
                    <a:lnTo>
                      <a:pt x="28" y="12"/>
                    </a:lnTo>
                    <a:lnTo>
                      <a:pt x="32" y="11"/>
                    </a:lnTo>
                    <a:lnTo>
                      <a:pt x="37" y="12"/>
                    </a:lnTo>
                    <a:lnTo>
                      <a:pt x="41" y="14"/>
                    </a:lnTo>
                    <a:lnTo>
                      <a:pt x="45" y="16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3" y="28"/>
                    </a:lnTo>
                    <a:lnTo>
                      <a:pt x="54" y="33"/>
                    </a:lnTo>
                    <a:lnTo>
                      <a:pt x="55" y="39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4" name="Freeform 156"/>
              <p:cNvSpPr>
                <a:spLocks noEditPoints="1"/>
              </p:cNvSpPr>
              <p:nvPr/>
            </p:nvSpPr>
            <p:spPr bwMode="auto">
              <a:xfrm>
                <a:off x="1156" y="2654"/>
                <a:ext cx="11" cy="11"/>
              </a:xfrm>
              <a:custGeom>
                <a:avLst/>
                <a:gdLst>
                  <a:gd name="T0" fmla="*/ 0 w 54"/>
                  <a:gd name="T1" fmla="*/ 0 h 65"/>
                  <a:gd name="T2" fmla="*/ 0 w 54"/>
                  <a:gd name="T3" fmla="*/ 0 h 65"/>
                  <a:gd name="T4" fmla="*/ 0 w 54"/>
                  <a:gd name="T5" fmla="*/ 0 h 65"/>
                  <a:gd name="T6" fmla="*/ 0 w 54"/>
                  <a:gd name="T7" fmla="*/ 0 h 65"/>
                  <a:gd name="T8" fmla="*/ 0 w 54"/>
                  <a:gd name="T9" fmla="*/ 0 h 65"/>
                  <a:gd name="T10" fmla="*/ 0 w 54"/>
                  <a:gd name="T11" fmla="*/ 0 h 65"/>
                  <a:gd name="T12" fmla="*/ 0 w 54"/>
                  <a:gd name="T13" fmla="*/ 0 h 65"/>
                  <a:gd name="T14" fmla="*/ 0 w 54"/>
                  <a:gd name="T15" fmla="*/ 0 h 65"/>
                  <a:gd name="T16" fmla="*/ 0 w 54"/>
                  <a:gd name="T17" fmla="*/ 0 h 65"/>
                  <a:gd name="T18" fmla="*/ 0 w 54"/>
                  <a:gd name="T19" fmla="*/ 0 h 65"/>
                  <a:gd name="T20" fmla="*/ 0 w 54"/>
                  <a:gd name="T21" fmla="*/ 0 h 65"/>
                  <a:gd name="T22" fmla="*/ 0 w 54"/>
                  <a:gd name="T23" fmla="*/ 0 h 65"/>
                  <a:gd name="T24" fmla="*/ 0 w 54"/>
                  <a:gd name="T25" fmla="*/ 0 h 65"/>
                  <a:gd name="T26" fmla="*/ 0 w 54"/>
                  <a:gd name="T27" fmla="*/ 0 h 65"/>
                  <a:gd name="T28" fmla="*/ 0 w 54"/>
                  <a:gd name="T29" fmla="*/ 0 h 65"/>
                  <a:gd name="T30" fmla="*/ 0 w 54"/>
                  <a:gd name="T31" fmla="*/ 0 h 65"/>
                  <a:gd name="T32" fmla="*/ 0 w 54"/>
                  <a:gd name="T33" fmla="*/ 0 h 65"/>
                  <a:gd name="T34" fmla="*/ 0 w 54"/>
                  <a:gd name="T35" fmla="*/ 0 h 65"/>
                  <a:gd name="T36" fmla="*/ 0 w 54"/>
                  <a:gd name="T37" fmla="*/ 0 h 65"/>
                  <a:gd name="T38" fmla="*/ 0 w 54"/>
                  <a:gd name="T39" fmla="*/ 0 h 65"/>
                  <a:gd name="T40" fmla="*/ 0 w 54"/>
                  <a:gd name="T41" fmla="*/ 0 h 65"/>
                  <a:gd name="T42" fmla="*/ 0 w 54"/>
                  <a:gd name="T43" fmla="*/ 0 h 65"/>
                  <a:gd name="T44" fmla="*/ 0 w 54"/>
                  <a:gd name="T45" fmla="*/ 0 h 65"/>
                  <a:gd name="T46" fmla="*/ 0 w 54"/>
                  <a:gd name="T47" fmla="*/ 0 h 65"/>
                  <a:gd name="T48" fmla="*/ 0 w 54"/>
                  <a:gd name="T49" fmla="*/ 0 h 65"/>
                  <a:gd name="T50" fmla="*/ 0 w 54"/>
                  <a:gd name="T51" fmla="*/ 0 h 65"/>
                  <a:gd name="T52" fmla="*/ 0 w 54"/>
                  <a:gd name="T53" fmla="*/ 0 h 65"/>
                  <a:gd name="T54" fmla="*/ 0 w 54"/>
                  <a:gd name="T55" fmla="*/ 0 h 65"/>
                  <a:gd name="T56" fmla="*/ 0 w 54"/>
                  <a:gd name="T57" fmla="*/ 0 h 65"/>
                  <a:gd name="T58" fmla="*/ 0 w 54"/>
                  <a:gd name="T59" fmla="*/ 0 h 65"/>
                  <a:gd name="T60" fmla="*/ 0 w 54"/>
                  <a:gd name="T61" fmla="*/ 0 h 65"/>
                  <a:gd name="T62" fmla="*/ 0 w 54"/>
                  <a:gd name="T63" fmla="*/ 0 h 65"/>
                  <a:gd name="T64" fmla="*/ 0 w 54"/>
                  <a:gd name="T65" fmla="*/ 0 h 6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65"/>
                  <a:gd name="T101" fmla="*/ 54 w 54"/>
                  <a:gd name="T102" fmla="*/ 65 h 6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65">
                    <a:moveTo>
                      <a:pt x="54" y="33"/>
                    </a:moveTo>
                    <a:lnTo>
                      <a:pt x="54" y="27"/>
                    </a:lnTo>
                    <a:lnTo>
                      <a:pt x="52" y="20"/>
                    </a:lnTo>
                    <a:lnTo>
                      <a:pt x="49" y="15"/>
                    </a:lnTo>
                    <a:lnTo>
                      <a:pt x="46" y="10"/>
                    </a:lnTo>
                    <a:lnTo>
                      <a:pt x="42" y="6"/>
                    </a:lnTo>
                    <a:lnTo>
                      <a:pt x="38" y="3"/>
                    </a:lnTo>
                    <a:lnTo>
                      <a:pt x="33" y="2"/>
                    </a:lnTo>
                    <a:lnTo>
                      <a:pt x="27" y="0"/>
                    </a:lnTo>
                    <a:lnTo>
                      <a:pt x="22" y="2"/>
                    </a:lnTo>
                    <a:lnTo>
                      <a:pt x="17" y="3"/>
                    </a:lnTo>
                    <a:lnTo>
                      <a:pt x="12" y="6"/>
                    </a:lnTo>
                    <a:lnTo>
                      <a:pt x="8" y="10"/>
                    </a:lnTo>
                    <a:lnTo>
                      <a:pt x="5" y="15"/>
                    </a:lnTo>
                    <a:lnTo>
                      <a:pt x="2" y="20"/>
                    </a:lnTo>
                    <a:lnTo>
                      <a:pt x="1" y="27"/>
                    </a:lnTo>
                    <a:lnTo>
                      <a:pt x="0" y="33"/>
                    </a:lnTo>
                    <a:lnTo>
                      <a:pt x="1" y="39"/>
                    </a:lnTo>
                    <a:lnTo>
                      <a:pt x="2" y="45"/>
                    </a:lnTo>
                    <a:lnTo>
                      <a:pt x="5" y="51"/>
                    </a:lnTo>
                    <a:lnTo>
                      <a:pt x="8" y="56"/>
                    </a:lnTo>
                    <a:lnTo>
                      <a:pt x="12" y="59"/>
                    </a:lnTo>
                    <a:lnTo>
                      <a:pt x="17" y="63"/>
                    </a:lnTo>
                    <a:lnTo>
                      <a:pt x="22" y="64"/>
                    </a:lnTo>
                    <a:lnTo>
                      <a:pt x="27" y="65"/>
                    </a:lnTo>
                    <a:lnTo>
                      <a:pt x="33" y="64"/>
                    </a:lnTo>
                    <a:lnTo>
                      <a:pt x="38" y="63"/>
                    </a:lnTo>
                    <a:lnTo>
                      <a:pt x="42" y="59"/>
                    </a:lnTo>
                    <a:lnTo>
                      <a:pt x="46" y="56"/>
                    </a:lnTo>
                    <a:lnTo>
                      <a:pt x="49" y="51"/>
                    </a:lnTo>
                    <a:lnTo>
                      <a:pt x="52" y="45"/>
                    </a:lnTo>
                    <a:lnTo>
                      <a:pt x="54" y="39"/>
                    </a:lnTo>
                    <a:lnTo>
                      <a:pt x="54" y="33"/>
                    </a:lnTo>
                    <a:close/>
                    <a:moveTo>
                      <a:pt x="45" y="33"/>
                    </a:moveTo>
                    <a:lnTo>
                      <a:pt x="45" y="38"/>
                    </a:lnTo>
                    <a:lnTo>
                      <a:pt x="44" y="41"/>
                    </a:lnTo>
                    <a:lnTo>
                      <a:pt x="42" y="45"/>
                    </a:lnTo>
                    <a:lnTo>
                      <a:pt x="40" y="48"/>
                    </a:lnTo>
                    <a:lnTo>
                      <a:pt x="37" y="51"/>
                    </a:lnTo>
                    <a:lnTo>
                      <a:pt x="34" y="53"/>
                    </a:lnTo>
                    <a:lnTo>
                      <a:pt x="31" y="54"/>
                    </a:lnTo>
                    <a:lnTo>
                      <a:pt x="27" y="54"/>
                    </a:lnTo>
                    <a:lnTo>
                      <a:pt x="23" y="54"/>
                    </a:lnTo>
                    <a:lnTo>
                      <a:pt x="20" y="53"/>
                    </a:lnTo>
                    <a:lnTo>
                      <a:pt x="17" y="51"/>
                    </a:lnTo>
                    <a:lnTo>
                      <a:pt x="14" y="48"/>
                    </a:lnTo>
                    <a:lnTo>
                      <a:pt x="12" y="45"/>
                    </a:lnTo>
                    <a:lnTo>
                      <a:pt x="11" y="41"/>
                    </a:lnTo>
                    <a:lnTo>
                      <a:pt x="9" y="38"/>
                    </a:lnTo>
                    <a:lnTo>
                      <a:pt x="9" y="33"/>
                    </a:lnTo>
                    <a:lnTo>
                      <a:pt x="9" y="28"/>
                    </a:lnTo>
                    <a:lnTo>
                      <a:pt x="11" y="24"/>
                    </a:lnTo>
                    <a:lnTo>
                      <a:pt x="12" y="21"/>
                    </a:lnTo>
                    <a:lnTo>
                      <a:pt x="14" y="17"/>
                    </a:lnTo>
                    <a:lnTo>
                      <a:pt x="17" y="15"/>
                    </a:lnTo>
                    <a:lnTo>
                      <a:pt x="20" y="12"/>
                    </a:lnTo>
                    <a:lnTo>
                      <a:pt x="23" y="11"/>
                    </a:lnTo>
                    <a:lnTo>
                      <a:pt x="27" y="11"/>
                    </a:lnTo>
                    <a:lnTo>
                      <a:pt x="31" y="11"/>
                    </a:lnTo>
                    <a:lnTo>
                      <a:pt x="34" y="12"/>
                    </a:lnTo>
                    <a:lnTo>
                      <a:pt x="37" y="15"/>
                    </a:lnTo>
                    <a:lnTo>
                      <a:pt x="40" y="17"/>
                    </a:lnTo>
                    <a:lnTo>
                      <a:pt x="42" y="21"/>
                    </a:lnTo>
                    <a:lnTo>
                      <a:pt x="44" y="24"/>
                    </a:lnTo>
                    <a:lnTo>
                      <a:pt x="45" y="28"/>
                    </a:lnTo>
                    <a:lnTo>
                      <a:pt x="45" y="33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5" name="Freeform 157"/>
              <p:cNvSpPr>
                <a:spLocks noEditPoints="1"/>
              </p:cNvSpPr>
              <p:nvPr/>
            </p:nvSpPr>
            <p:spPr bwMode="auto">
              <a:xfrm>
                <a:off x="1157" y="2655"/>
                <a:ext cx="9" cy="9"/>
              </a:xfrm>
              <a:custGeom>
                <a:avLst/>
                <a:gdLst>
                  <a:gd name="T0" fmla="*/ 0 w 45"/>
                  <a:gd name="T1" fmla="*/ 0 h 54"/>
                  <a:gd name="T2" fmla="*/ 0 w 45"/>
                  <a:gd name="T3" fmla="*/ 0 h 54"/>
                  <a:gd name="T4" fmla="*/ 0 w 45"/>
                  <a:gd name="T5" fmla="*/ 0 h 54"/>
                  <a:gd name="T6" fmla="*/ 0 w 45"/>
                  <a:gd name="T7" fmla="*/ 0 h 54"/>
                  <a:gd name="T8" fmla="*/ 0 w 45"/>
                  <a:gd name="T9" fmla="*/ 0 h 54"/>
                  <a:gd name="T10" fmla="*/ 0 w 45"/>
                  <a:gd name="T11" fmla="*/ 0 h 54"/>
                  <a:gd name="T12" fmla="*/ 0 w 45"/>
                  <a:gd name="T13" fmla="*/ 0 h 54"/>
                  <a:gd name="T14" fmla="*/ 0 w 45"/>
                  <a:gd name="T15" fmla="*/ 0 h 54"/>
                  <a:gd name="T16" fmla="*/ 0 w 45"/>
                  <a:gd name="T17" fmla="*/ 0 h 54"/>
                  <a:gd name="T18" fmla="*/ 0 w 45"/>
                  <a:gd name="T19" fmla="*/ 0 h 54"/>
                  <a:gd name="T20" fmla="*/ 0 w 45"/>
                  <a:gd name="T21" fmla="*/ 0 h 54"/>
                  <a:gd name="T22" fmla="*/ 0 w 45"/>
                  <a:gd name="T23" fmla="*/ 0 h 54"/>
                  <a:gd name="T24" fmla="*/ 0 w 45"/>
                  <a:gd name="T25" fmla="*/ 0 h 54"/>
                  <a:gd name="T26" fmla="*/ 0 w 45"/>
                  <a:gd name="T27" fmla="*/ 0 h 54"/>
                  <a:gd name="T28" fmla="*/ 0 w 45"/>
                  <a:gd name="T29" fmla="*/ 0 h 54"/>
                  <a:gd name="T30" fmla="*/ 0 w 45"/>
                  <a:gd name="T31" fmla="*/ 0 h 54"/>
                  <a:gd name="T32" fmla="*/ 0 w 45"/>
                  <a:gd name="T33" fmla="*/ 0 h 54"/>
                  <a:gd name="T34" fmla="*/ 0 w 45"/>
                  <a:gd name="T35" fmla="*/ 0 h 54"/>
                  <a:gd name="T36" fmla="*/ 0 w 45"/>
                  <a:gd name="T37" fmla="*/ 0 h 54"/>
                  <a:gd name="T38" fmla="*/ 0 w 45"/>
                  <a:gd name="T39" fmla="*/ 0 h 54"/>
                  <a:gd name="T40" fmla="*/ 0 w 45"/>
                  <a:gd name="T41" fmla="*/ 0 h 54"/>
                  <a:gd name="T42" fmla="*/ 0 w 45"/>
                  <a:gd name="T43" fmla="*/ 0 h 54"/>
                  <a:gd name="T44" fmla="*/ 0 w 45"/>
                  <a:gd name="T45" fmla="*/ 0 h 54"/>
                  <a:gd name="T46" fmla="*/ 0 w 45"/>
                  <a:gd name="T47" fmla="*/ 0 h 54"/>
                  <a:gd name="T48" fmla="*/ 0 w 45"/>
                  <a:gd name="T49" fmla="*/ 0 h 54"/>
                  <a:gd name="T50" fmla="*/ 0 w 45"/>
                  <a:gd name="T51" fmla="*/ 0 h 54"/>
                  <a:gd name="T52" fmla="*/ 0 w 45"/>
                  <a:gd name="T53" fmla="*/ 0 h 54"/>
                  <a:gd name="T54" fmla="*/ 0 w 45"/>
                  <a:gd name="T55" fmla="*/ 0 h 54"/>
                  <a:gd name="T56" fmla="*/ 0 w 45"/>
                  <a:gd name="T57" fmla="*/ 0 h 54"/>
                  <a:gd name="T58" fmla="*/ 0 w 45"/>
                  <a:gd name="T59" fmla="*/ 0 h 54"/>
                  <a:gd name="T60" fmla="*/ 0 w 45"/>
                  <a:gd name="T61" fmla="*/ 0 h 54"/>
                  <a:gd name="T62" fmla="*/ 0 w 45"/>
                  <a:gd name="T63" fmla="*/ 0 h 54"/>
                  <a:gd name="T64" fmla="*/ 0 w 45"/>
                  <a:gd name="T65" fmla="*/ 0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5"/>
                  <a:gd name="T100" fmla="*/ 0 h 54"/>
                  <a:gd name="T101" fmla="*/ 45 w 45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5" h="54">
                    <a:moveTo>
                      <a:pt x="45" y="28"/>
                    </a:moveTo>
                    <a:lnTo>
                      <a:pt x="44" y="22"/>
                    </a:lnTo>
                    <a:lnTo>
                      <a:pt x="43" y="17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3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3" y="3"/>
                    </a:lnTo>
                    <a:lnTo>
                      <a:pt x="10" y="5"/>
                    </a:lnTo>
                    <a:lnTo>
                      <a:pt x="6" y="9"/>
                    </a:lnTo>
                    <a:lnTo>
                      <a:pt x="3" y="12"/>
                    </a:lnTo>
                    <a:lnTo>
                      <a:pt x="1" y="17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39"/>
                    </a:lnTo>
                    <a:lnTo>
                      <a:pt x="3" y="43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3" y="53"/>
                    </a:lnTo>
                    <a:lnTo>
                      <a:pt x="18" y="54"/>
                    </a:lnTo>
                    <a:lnTo>
                      <a:pt x="22" y="54"/>
                    </a:lnTo>
                    <a:lnTo>
                      <a:pt x="27" y="54"/>
                    </a:lnTo>
                    <a:lnTo>
                      <a:pt x="31" y="53"/>
                    </a:lnTo>
                    <a:lnTo>
                      <a:pt x="35" y="51"/>
                    </a:lnTo>
                    <a:lnTo>
                      <a:pt x="38" y="47"/>
                    </a:lnTo>
                    <a:lnTo>
                      <a:pt x="41" y="43"/>
                    </a:lnTo>
                    <a:lnTo>
                      <a:pt x="43" y="39"/>
                    </a:lnTo>
                    <a:lnTo>
                      <a:pt x="44" y="34"/>
                    </a:lnTo>
                    <a:lnTo>
                      <a:pt x="45" y="28"/>
                    </a:lnTo>
                    <a:close/>
                    <a:moveTo>
                      <a:pt x="36" y="28"/>
                    </a:moveTo>
                    <a:lnTo>
                      <a:pt x="35" y="31"/>
                    </a:lnTo>
                    <a:lnTo>
                      <a:pt x="35" y="34"/>
                    </a:lnTo>
                    <a:lnTo>
                      <a:pt x="33" y="37"/>
                    </a:lnTo>
                    <a:lnTo>
                      <a:pt x="32" y="40"/>
                    </a:lnTo>
                    <a:lnTo>
                      <a:pt x="30" y="41"/>
                    </a:lnTo>
                    <a:lnTo>
                      <a:pt x="27" y="42"/>
                    </a:lnTo>
                    <a:lnTo>
                      <a:pt x="25" y="43"/>
                    </a:lnTo>
                    <a:lnTo>
                      <a:pt x="22" y="43"/>
                    </a:lnTo>
                    <a:lnTo>
                      <a:pt x="19" y="43"/>
                    </a:lnTo>
                    <a:lnTo>
                      <a:pt x="17" y="42"/>
                    </a:lnTo>
                    <a:lnTo>
                      <a:pt x="15" y="41"/>
                    </a:lnTo>
                    <a:lnTo>
                      <a:pt x="13" y="40"/>
                    </a:lnTo>
                    <a:lnTo>
                      <a:pt x="11" y="37"/>
                    </a:lnTo>
                    <a:lnTo>
                      <a:pt x="10" y="34"/>
                    </a:lnTo>
                    <a:lnTo>
                      <a:pt x="9" y="31"/>
                    </a:lnTo>
                    <a:lnTo>
                      <a:pt x="9" y="28"/>
                    </a:lnTo>
                    <a:lnTo>
                      <a:pt x="9" y="24"/>
                    </a:lnTo>
                    <a:lnTo>
                      <a:pt x="10" y="22"/>
                    </a:lnTo>
                    <a:lnTo>
                      <a:pt x="11" y="18"/>
                    </a:lnTo>
                    <a:lnTo>
                      <a:pt x="13" y="16"/>
                    </a:lnTo>
                    <a:lnTo>
                      <a:pt x="15" y="15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5" y="12"/>
                    </a:lnTo>
                    <a:lnTo>
                      <a:pt x="27" y="13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3" y="18"/>
                    </a:lnTo>
                    <a:lnTo>
                      <a:pt x="35" y="22"/>
                    </a:lnTo>
                    <a:lnTo>
                      <a:pt x="35" y="24"/>
                    </a:lnTo>
                    <a:lnTo>
                      <a:pt x="36" y="28"/>
                    </a:lnTo>
                    <a:close/>
                  </a:path>
                </a:pathLst>
              </a:custGeom>
              <a:solidFill>
                <a:srgbClr val="FCF2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6" name="Freeform 158"/>
              <p:cNvSpPr>
                <a:spLocks noEditPoints="1"/>
              </p:cNvSpPr>
              <p:nvPr/>
            </p:nvSpPr>
            <p:spPr bwMode="auto">
              <a:xfrm>
                <a:off x="1158" y="2656"/>
                <a:ext cx="7" cy="7"/>
              </a:xfrm>
              <a:custGeom>
                <a:avLst/>
                <a:gdLst>
                  <a:gd name="T0" fmla="*/ 0 w 36"/>
                  <a:gd name="T1" fmla="*/ 0 h 43"/>
                  <a:gd name="T2" fmla="*/ 0 w 36"/>
                  <a:gd name="T3" fmla="*/ 0 h 43"/>
                  <a:gd name="T4" fmla="*/ 0 w 36"/>
                  <a:gd name="T5" fmla="*/ 0 h 43"/>
                  <a:gd name="T6" fmla="*/ 0 w 36"/>
                  <a:gd name="T7" fmla="*/ 0 h 43"/>
                  <a:gd name="T8" fmla="*/ 0 w 36"/>
                  <a:gd name="T9" fmla="*/ 0 h 43"/>
                  <a:gd name="T10" fmla="*/ 0 w 36"/>
                  <a:gd name="T11" fmla="*/ 0 h 43"/>
                  <a:gd name="T12" fmla="*/ 0 w 36"/>
                  <a:gd name="T13" fmla="*/ 0 h 43"/>
                  <a:gd name="T14" fmla="*/ 0 w 36"/>
                  <a:gd name="T15" fmla="*/ 0 h 43"/>
                  <a:gd name="T16" fmla="*/ 0 w 36"/>
                  <a:gd name="T17" fmla="*/ 0 h 43"/>
                  <a:gd name="T18" fmla="*/ 0 w 36"/>
                  <a:gd name="T19" fmla="*/ 0 h 43"/>
                  <a:gd name="T20" fmla="*/ 0 w 36"/>
                  <a:gd name="T21" fmla="*/ 0 h 43"/>
                  <a:gd name="T22" fmla="*/ 0 w 36"/>
                  <a:gd name="T23" fmla="*/ 0 h 43"/>
                  <a:gd name="T24" fmla="*/ 0 w 36"/>
                  <a:gd name="T25" fmla="*/ 0 h 43"/>
                  <a:gd name="T26" fmla="*/ 0 w 36"/>
                  <a:gd name="T27" fmla="*/ 0 h 43"/>
                  <a:gd name="T28" fmla="*/ 0 w 36"/>
                  <a:gd name="T29" fmla="*/ 0 h 43"/>
                  <a:gd name="T30" fmla="*/ 0 w 36"/>
                  <a:gd name="T31" fmla="*/ 0 h 43"/>
                  <a:gd name="T32" fmla="*/ 0 w 36"/>
                  <a:gd name="T33" fmla="*/ 0 h 43"/>
                  <a:gd name="T34" fmla="*/ 0 w 36"/>
                  <a:gd name="T35" fmla="*/ 0 h 43"/>
                  <a:gd name="T36" fmla="*/ 0 w 36"/>
                  <a:gd name="T37" fmla="*/ 0 h 43"/>
                  <a:gd name="T38" fmla="*/ 0 w 36"/>
                  <a:gd name="T39" fmla="*/ 0 h 43"/>
                  <a:gd name="T40" fmla="*/ 0 w 36"/>
                  <a:gd name="T41" fmla="*/ 0 h 43"/>
                  <a:gd name="T42" fmla="*/ 0 w 36"/>
                  <a:gd name="T43" fmla="*/ 0 h 43"/>
                  <a:gd name="T44" fmla="*/ 0 w 36"/>
                  <a:gd name="T45" fmla="*/ 0 h 43"/>
                  <a:gd name="T46" fmla="*/ 0 w 36"/>
                  <a:gd name="T47" fmla="*/ 0 h 43"/>
                  <a:gd name="T48" fmla="*/ 0 w 36"/>
                  <a:gd name="T49" fmla="*/ 0 h 43"/>
                  <a:gd name="T50" fmla="*/ 0 w 36"/>
                  <a:gd name="T51" fmla="*/ 0 h 43"/>
                  <a:gd name="T52" fmla="*/ 0 w 36"/>
                  <a:gd name="T53" fmla="*/ 0 h 43"/>
                  <a:gd name="T54" fmla="*/ 0 w 36"/>
                  <a:gd name="T55" fmla="*/ 0 h 43"/>
                  <a:gd name="T56" fmla="*/ 0 w 36"/>
                  <a:gd name="T57" fmla="*/ 0 h 43"/>
                  <a:gd name="T58" fmla="*/ 0 w 36"/>
                  <a:gd name="T59" fmla="*/ 0 h 43"/>
                  <a:gd name="T60" fmla="*/ 0 w 36"/>
                  <a:gd name="T61" fmla="*/ 0 h 43"/>
                  <a:gd name="T62" fmla="*/ 0 w 36"/>
                  <a:gd name="T63" fmla="*/ 0 h 43"/>
                  <a:gd name="T64" fmla="*/ 0 w 36"/>
                  <a:gd name="T65" fmla="*/ 0 h 4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"/>
                  <a:gd name="T100" fmla="*/ 0 h 43"/>
                  <a:gd name="T101" fmla="*/ 36 w 36"/>
                  <a:gd name="T102" fmla="*/ 43 h 4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" h="43">
                    <a:moveTo>
                      <a:pt x="36" y="22"/>
                    </a:moveTo>
                    <a:lnTo>
                      <a:pt x="36" y="17"/>
                    </a:lnTo>
                    <a:lnTo>
                      <a:pt x="35" y="13"/>
                    </a:lnTo>
                    <a:lnTo>
                      <a:pt x="33" y="10"/>
                    </a:lnTo>
                    <a:lnTo>
                      <a:pt x="31" y="6"/>
                    </a:lnTo>
                    <a:lnTo>
                      <a:pt x="28" y="4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8" y="4"/>
                    </a:lnTo>
                    <a:lnTo>
                      <a:pt x="5" y="6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2" y="30"/>
                    </a:lnTo>
                    <a:lnTo>
                      <a:pt x="3" y="34"/>
                    </a:lnTo>
                    <a:lnTo>
                      <a:pt x="5" y="37"/>
                    </a:lnTo>
                    <a:lnTo>
                      <a:pt x="8" y="40"/>
                    </a:lnTo>
                    <a:lnTo>
                      <a:pt x="11" y="42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2" y="43"/>
                    </a:lnTo>
                    <a:lnTo>
                      <a:pt x="25" y="42"/>
                    </a:lnTo>
                    <a:lnTo>
                      <a:pt x="28" y="40"/>
                    </a:lnTo>
                    <a:lnTo>
                      <a:pt x="31" y="37"/>
                    </a:lnTo>
                    <a:lnTo>
                      <a:pt x="33" y="34"/>
                    </a:lnTo>
                    <a:lnTo>
                      <a:pt x="35" y="30"/>
                    </a:lnTo>
                    <a:lnTo>
                      <a:pt x="36" y="27"/>
                    </a:lnTo>
                    <a:lnTo>
                      <a:pt x="36" y="22"/>
                    </a:lnTo>
                    <a:close/>
                    <a:moveTo>
                      <a:pt x="27" y="22"/>
                    </a:moveTo>
                    <a:lnTo>
                      <a:pt x="27" y="24"/>
                    </a:lnTo>
                    <a:lnTo>
                      <a:pt x="26" y="25"/>
                    </a:lnTo>
                    <a:lnTo>
                      <a:pt x="26" y="28"/>
                    </a:lnTo>
                    <a:lnTo>
                      <a:pt x="24" y="29"/>
                    </a:lnTo>
                    <a:lnTo>
                      <a:pt x="23" y="30"/>
                    </a:lnTo>
                    <a:lnTo>
                      <a:pt x="22" y="31"/>
                    </a:lnTo>
                    <a:lnTo>
                      <a:pt x="20" y="33"/>
                    </a:lnTo>
                    <a:lnTo>
                      <a:pt x="18" y="33"/>
                    </a:lnTo>
                    <a:lnTo>
                      <a:pt x="16" y="33"/>
                    </a:lnTo>
                    <a:lnTo>
                      <a:pt x="15" y="31"/>
                    </a:lnTo>
                    <a:lnTo>
                      <a:pt x="13" y="30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10" y="25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19"/>
                    </a:lnTo>
                    <a:lnTo>
                      <a:pt x="10" y="17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1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4" y="15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7" y="19"/>
                    </a:lnTo>
                    <a:lnTo>
                      <a:pt x="27" y="22"/>
                    </a:lnTo>
                    <a:close/>
                  </a:path>
                </a:pathLst>
              </a:custGeom>
              <a:solidFill>
                <a:srgbClr val="FDF4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7" name="Freeform 159"/>
              <p:cNvSpPr>
                <a:spLocks/>
              </p:cNvSpPr>
              <p:nvPr/>
            </p:nvSpPr>
            <p:spPr bwMode="auto">
              <a:xfrm>
                <a:off x="1159" y="2657"/>
                <a:ext cx="5" cy="5"/>
              </a:xfrm>
              <a:custGeom>
                <a:avLst/>
                <a:gdLst>
                  <a:gd name="T0" fmla="*/ 0 w 27"/>
                  <a:gd name="T1" fmla="*/ 0 h 32"/>
                  <a:gd name="T2" fmla="*/ 0 w 27"/>
                  <a:gd name="T3" fmla="*/ 0 h 32"/>
                  <a:gd name="T4" fmla="*/ 0 w 27"/>
                  <a:gd name="T5" fmla="*/ 0 h 32"/>
                  <a:gd name="T6" fmla="*/ 0 w 27"/>
                  <a:gd name="T7" fmla="*/ 0 h 32"/>
                  <a:gd name="T8" fmla="*/ 0 w 27"/>
                  <a:gd name="T9" fmla="*/ 0 h 32"/>
                  <a:gd name="T10" fmla="*/ 0 w 27"/>
                  <a:gd name="T11" fmla="*/ 0 h 32"/>
                  <a:gd name="T12" fmla="*/ 0 w 27"/>
                  <a:gd name="T13" fmla="*/ 0 h 32"/>
                  <a:gd name="T14" fmla="*/ 0 w 27"/>
                  <a:gd name="T15" fmla="*/ 0 h 32"/>
                  <a:gd name="T16" fmla="*/ 0 w 27"/>
                  <a:gd name="T17" fmla="*/ 0 h 32"/>
                  <a:gd name="T18" fmla="*/ 0 w 27"/>
                  <a:gd name="T19" fmla="*/ 0 h 32"/>
                  <a:gd name="T20" fmla="*/ 0 w 27"/>
                  <a:gd name="T21" fmla="*/ 0 h 32"/>
                  <a:gd name="T22" fmla="*/ 0 w 27"/>
                  <a:gd name="T23" fmla="*/ 0 h 32"/>
                  <a:gd name="T24" fmla="*/ 0 w 27"/>
                  <a:gd name="T25" fmla="*/ 0 h 32"/>
                  <a:gd name="T26" fmla="*/ 0 w 27"/>
                  <a:gd name="T27" fmla="*/ 0 h 32"/>
                  <a:gd name="T28" fmla="*/ 0 w 27"/>
                  <a:gd name="T29" fmla="*/ 0 h 32"/>
                  <a:gd name="T30" fmla="*/ 0 w 27"/>
                  <a:gd name="T31" fmla="*/ 0 h 32"/>
                  <a:gd name="T32" fmla="*/ 0 w 27"/>
                  <a:gd name="T33" fmla="*/ 0 h 32"/>
                  <a:gd name="T34" fmla="*/ 0 w 27"/>
                  <a:gd name="T35" fmla="*/ 0 h 32"/>
                  <a:gd name="T36" fmla="*/ 0 w 27"/>
                  <a:gd name="T37" fmla="*/ 0 h 32"/>
                  <a:gd name="T38" fmla="*/ 0 w 27"/>
                  <a:gd name="T39" fmla="*/ 0 h 32"/>
                  <a:gd name="T40" fmla="*/ 0 w 27"/>
                  <a:gd name="T41" fmla="*/ 0 h 32"/>
                  <a:gd name="T42" fmla="*/ 0 w 27"/>
                  <a:gd name="T43" fmla="*/ 0 h 32"/>
                  <a:gd name="T44" fmla="*/ 0 w 27"/>
                  <a:gd name="T45" fmla="*/ 0 h 32"/>
                  <a:gd name="T46" fmla="*/ 0 w 27"/>
                  <a:gd name="T47" fmla="*/ 0 h 32"/>
                  <a:gd name="T48" fmla="*/ 0 w 27"/>
                  <a:gd name="T49" fmla="*/ 0 h 32"/>
                  <a:gd name="T50" fmla="*/ 0 w 27"/>
                  <a:gd name="T51" fmla="*/ 0 h 32"/>
                  <a:gd name="T52" fmla="*/ 0 w 27"/>
                  <a:gd name="T53" fmla="*/ 0 h 32"/>
                  <a:gd name="T54" fmla="*/ 0 w 27"/>
                  <a:gd name="T55" fmla="*/ 0 h 32"/>
                  <a:gd name="T56" fmla="*/ 0 w 27"/>
                  <a:gd name="T57" fmla="*/ 0 h 32"/>
                  <a:gd name="T58" fmla="*/ 0 w 27"/>
                  <a:gd name="T59" fmla="*/ 0 h 32"/>
                  <a:gd name="T60" fmla="*/ 0 w 27"/>
                  <a:gd name="T61" fmla="*/ 0 h 32"/>
                  <a:gd name="T62" fmla="*/ 0 w 27"/>
                  <a:gd name="T63" fmla="*/ 0 h 32"/>
                  <a:gd name="T64" fmla="*/ 0 w 27"/>
                  <a:gd name="T65" fmla="*/ 0 h 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"/>
                  <a:gd name="T100" fmla="*/ 0 h 32"/>
                  <a:gd name="T101" fmla="*/ 27 w 27"/>
                  <a:gd name="T102" fmla="*/ 32 h 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" h="32">
                    <a:moveTo>
                      <a:pt x="27" y="17"/>
                    </a:moveTo>
                    <a:lnTo>
                      <a:pt x="26" y="13"/>
                    </a:lnTo>
                    <a:lnTo>
                      <a:pt x="26" y="11"/>
                    </a:lnTo>
                    <a:lnTo>
                      <a:pt x="24" y="7"/>
                    </a:lnTo>
                    <a:lnTo>
                      <a:pt x="23" y="5"/>
                    </a:lnTo>
                    <a:lnTo>
                      <a:pt x="21" y="4"/>
                    </a:lnTo>
                    <a:lnTo>
                      <a:pt x="18" y="2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2" y="26"/>
                    </a:lnTo>
                    <a:lnTo>
                      <a:pt x="4" y="29"/>
                    </a:lnTo>
                    <a:lnTo>
                      <a:pt x="6" y="30"/>
                    </a:lnTo>
                    <a:lnTo>
                      <a:pt x="8" y="31"/>
                    </a:lnTo>
                    <a:lnTo>
                      <a:pt x="10" y="32"/>
                    </a:lnTo>
                    <a:lnTo>
                      <a:pt x="13" y="32"/>
                    </a:lnTo>
                    <a:lnTo>
                      <a:pt x="16" y="32"/>
                    </a:lnTo>
                    <a:lnTo>
                      <a:pt x="18" y="31"/>
                    </a:lnTo>
                    <a:lnTo>
                      <a:pt x="21" y="30"/>
                    </a:lnTo>
                    <a:lnTo>
                      <a:pt x="23" y="29"/>
                    </a:lnTo>
                    <a:lnTo>
                      <a:pt x="24" y="26"/>
                    </a:lnTo>
                    <a:lnTo>
                      <a:pt x="26" y="23"/>
                    </a:lnTo>
                    <a:lnTo>
                      <a:pt x="26" y="20"/>
                    </a:lnTo>
                    <a:lnTo>
                      <a:pt x="27" y="17"/>
                    </a:lnTo>
                    <a:close/>
                  </a:path>
                </a:pathLst>
              </a:custGeom>
              <a:solidFill>
                <a:srgbClr val="FDF8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8" name="Freeform 160"/>
              <p:cNvSpPr>
                <a:spLocks/>
              </p:cNvSpPr>
              <p:nvPr/>
            </p:nvSpPr>
            <p:spPr bwMode="auto">
              <a:xfrm>
                <a:off x="1160" y="2658"/>
                <a:ext cx="3" cy="3"/>
              </a:xfrm>
              <a:custGeom>
                <a:avLst/>
                <a:gdLst>
                  <a:gd name="T0" fmla="*/ 0 w 18"/>
                  <a:gd name="T1" fmla="*/ 0 h 22"/>
                  <a:gd name="T2" fmla="*/ 0 w 18"/>
                  <a:gd name="T3" fmla="*/ 0 h 22"/>
                  <a:gd name="T4" fmla="*/ 0 w 18"/>
                  <a:gd name="T5" fmla="*/ 0 h 22"/>
                  <a:gd name="T6" fmla="*/ 0 w 18"/>
                  <a:gd name="T7" fmla="*/ 0 h 22"/>
                  <a:gd name="T8" fmla="*/ 0 w 18"/>
                  <a:gd name="T9" fmla="*/ 0 h 22"/>
                  <a:gd name="T10" fmla="*/ 0 w 18"/>
                  <a:gd name="T11" fmla="*/ 0 h 22"/>
                  <a:gd name="T12" fmla="*/ 0 w 18"/>
                  <a:gd name="T13" fmla="*/ 0 h 22"/>
                  <a:gd name="T14" fmla="*/ 0 w 18"/>
                  <a:gd name="T15" fmla="*/ 0 h 22"/>
                  <a:gd name="T16" fmla="*/ 0 w 18"/>
                  <a:gd name="T17" fmla="*/ 0 h 22"/>
                  <a:gd name="T18" fmla="*/ 0 w 18"/>
                  <a:gd name="T19" fmla="*/ 0 h 22"/>
                  <a:gd name="T20" fmla="*/ 0 w 18"/>
                  <a:gd name="T21" fmla="*/ 0 h 22"/>
                  <a:gd name="T22" fmla="*/ 0 w 18"/>
                  <a:gd name="T23" fmla="*/ 0 h 22"/>
                  <a:gd name="T24" fmla="*/ 0 w 18"/>
                  <a:gd name="T25" fmla="*/ 0 h 22"/>
                  <a:gd name="T26" fmla="*/ 0 w 18"/>
                  <a:gd name="T27" fmla="*/ 0 h 22"/>
                  <a:gd name="T28" fmla="*/ 0 w 18"/>
                  <a:gd name="T29" fmla="*/ 0 h 22"/>
                  <a:gd name="T30" fmla="*/ 0 w 18"/>
                  <a:gd name="T31" fmla="*/ 0 h 22"/>
                  <a:gd name="T32" fmla="*/ 0 w 18"/>
                  <a:gd name="T33" fmla="*/ 0 h 22"/>
                  <a:gd name="T34" fmla="*/ 0 w 18"/>
                  <a:gd name="T35" fmla="*/ 0 h 22"/>
                  <a:gd name="T36" fmla="*/ 0 w 18"/>
                  <a:gd name="T37" fmla="*/ 0 h 22"/>
                  <a:gd name="T38" fmla="*/ 0 w 18"/>
                  <a:gd name="T39" fmla="*/ 0 h 22"/>
                  <a:gd name="T40" fmla="*/ 0 w 18"/>
                  <a:gd name="T41" fmla="*/ 0 h 22"/>
                  <a:gd name="T42" fmla="*/ 0 w 18"/>
                  <a:gd name="T43" fmla="*/ 0 h 22"/>
                  <a:gd name="T44" fmla="*/ 0 w 18"/>
                  <a:gd name="T45" fmla="*/ 0 h 22"/>
                  <a:gd name="T46" fmla="*/ 0 w 18"/>
                  <a:gd name="T47" fmla="*/ 0 h 22"/>
                  <a:gd name="T48" fmla="*/ 0 w 18"/>
                  <a:gd name="T49" fmla="*/ 0 h 22"/>
                  <a:gd name="T50" fmla="*/ 0 w 18"/>
                  <a:gd name="T51" fmla="*/ 0 h 22"/>
                  <a:gd name="T52" fmla="*/ 0 w 18"/>
                  <a:gd name="T53" fmla="*/ 0 h 22"/>
                  <a:gd name="T54" fmla="*/ 0 w 18"/>
                  <a:gd name="T55" fmla="*/ 0 h 22"/>
                  <a:gd name="T56" fmla="*/ 0 w 18"/>
                  <a:gd name="T57" fmla="*/ 0 h 22"/>
                  <a:gd name="T58" fmla="*/ 0 w 18"/>
                  <a:gd name="T59" fmla="*/ 0 h 22"/>
                  <a:gd name="T60" fmla="*/ 0 w 18"/>
                  <a:gd name="T61" fmla="*/ 0 h 22"/>
                  <a:gd name="T62" fmla="*/ 0 w 18"/>
                  <a:gd name="T63" fmla="*/ 0 h 22"/>
                  <a:gd name="T64" fmla="*/ 0 w 18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"/>
                  <a:gd name="T100" fmla="*/ 0 h 22"/>
                  <a:gd name="T101" fmla="*/ 18 w 18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" h="22">
                    <a:moveTo>
                      <a:pt x="18" y="11"/>
                    </a:moveTo>
                    <a:lnTo>
                      <a:pt x="18" y="8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6" y="20"/>
                    </a:lnTo>
                    <a:lnTo>
                      <a:pt x="7" y="22"/>
                    </a:lnTo>
                    <a:lnTo>
                      <a:pt x="9" y="22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4" y="19"/>
                    </a:lnTo>
                    <a:lnTo>
                      <a:pt x="15" y="18"/>
                    </a:lnTo>
                    <a:lnTo>
                      <a:pt x="17" y="17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FDFA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9" name="Freeform 161"/>
              <p:cNvSpPr>
                <a:spLocks/>
              </p:cNvSpPr>
              <p:nvPr/>
            </p:nvSpPr>
            <p:spPr bwMode="auto">
              <a:xfrm>
                <a:off x="1161" y="2658"/>
                <a:ext cx="2" cy="2"/>
              </a:xfrm>
              <a:custGeom>
                <a:avLst/>
                <a:gdLst>
                  <a:gd name="T0" fmla="*/ 0 w 9"/>
                  <a:gd name="T1" fmla="*/ 0 h 11"/>
                  <a:gd name="T2" fmla="*/ 0 w 9"/>
                  <a:gd name="T3" fmla="*/ 0 h 11"/>
                  <a:gd name="T4" fmla="*/ 0 w 9"/>
                  <a:gd name="T5" fmla="*/ 0 h 11"/>
                  <a:gd name="T6" fmla="*/ 0 w 9"/>
                  <a:gd name="T7" fmla="*/ 0 h 11"/>
                  <a:gd name="T8" fmla="*/ 0 w 9"/>
                  <a:gd name="T9" fmla="*/ 0 h 11"/>
                  <a:gd name="T10" fmla="*/ 0 w 9"/>
                  <a:gd name="T11" fmla="*/ 0 h 11"/>
                  <a:gd name="T12" fmla="*/ 0 w 9"/>
                  <a:gd name="T13" fmla="*/ 0 h 11"/>
                  <a:gd name="T14" fmla="*/ 0 w 9"/>
                  <a:gd name="T15" fmla="*/ 0 h 11"/>
                  <a:gd name="T16" fmla="*/ 0 w 9"/>
                  <a:gd name="T17" fmla="*/ 0 h 11"/>
                  <a:gd name="T18" fmla="*/ 0 w 9"/>
                  <a:gd name="T19" fmla="*/ 0 h 11"/>
                  <a:gd name="T20" fmla="*/ 0 w 9"/>
                  <a:gd name="T21" fmla="*/ 0 h 11"/>
                  <a:gd name="T22" fmla="*/ 0 w 9"/>
                  <a:gd name="T23" fmla="*/ 0 h 11"/>
                  <a:gd name="T24" fmla="*/ 0 w 9"/>
                  <a:gd name="T25" fmla="*/ 0 h 11"/>
                  <a:gd name="T26" fmla="*/ 0 w 9"/>
                  <a:gd name="T27" fmla="*/ 0 h 11"/>
                  <a:gd name="T28" fmla="*/ 0 w 9"/>
                  <a:gd name="T29" fmla="*/ 0 h 11"/>
                  <a:gd name="T30" fmla="*/ 0 w 9"/>
                  <a:gd name="T31" fmla="*/ 0 h 11"/>
                  <a:gd name="T32" fmla="*/ 0 w 9"/>
                  <a:gd name="T33" fmla="*/ 0 h 11"/>
                  <a:gd name="T34" fmla="*/ 0 w 9"/>
                  <a:gd name="T35" fmla="*/ 0 h 11"/>
                  <a:gd name="T36" fmla="*/ 0 w 9"/>
                  <a:gd name="T37" fmla="*/ 0 h 11"/>
                  <a:gd name="T38" fmla="*/ 0 w 9"/>
                  <a:gd name="T39" fmla="*/ 0 h 11"/>
                  <a:gd name="T40" fmla="*/ 0 w 9"/>
                  <a:gd name="T41" fmla="*/ 0 h 11"/>
                  <a:gd name="T42" fmla="*/ 0 w 9"/>
                  <a:gd name="T43" fmla="*/ 0 h 11"/>
                  <a:gd name="T44" fmla="*/ 0 w 9"/>
                  <a:gd name="T45" fmla="*/ 0 h 11"/>
                  <a:gd name="T46" fmla="*/ 0 w 9"/>
                  <a:gd name="T47" fmla="*/ 0 h 11"/>
                  <a:gd name="T48" fmla="*/ 0 w 9"/>
                  <a:gd name="T49" fmla="*/ 0 h 11"/>
                  <a:gd name="T50" fmla="*/ 0 w 9"/>
                  <a:gd name="T51" fmla="*/ 0 h 11"/>
                  <a:gd name="T52" fmla="*/ 0 w 9"/>
                  <a:gd name="T53" fmla="*/ 0 h 11"/>
                  <a:gd name="T54" fmla="*/ 0 w 9"/>
                  <a:gd name="T55" fmla="*/ 0 h 11"/>
                  <a:gd name="T56" fmla="*/ 0 w 9"/>
                  <a:gd name="T57" fmla="*/ 0 h 11"/>
                  <a:gd name="T58" fmla="*/ 0 w 9"/>
                  <a:gd name="T59" fmla="*/ 0 h 11"/>
                  <a:gd name="T60" fmla="*/ 0 w 9"/>
                  <a:gd name="T61" fmla="*/ 0 h 11"/>
                  <a:gd name="T62" fmla="*/ 0 w 9"/>
                  <a:gd name="T63" fmla="*/ 0 h 11"/>
                  <a:gd name="T64" fmla="*/ 0 w 9"/>
                  <a:gd name="T65" fmla="*/ 0 h 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"/>
                  <a:gd name="T100" fmla="*/ 0 h 11"/>
                  <a:gd name="T101" fmla="*/ 9 w 9"/>
                  <a:gd name="T102" fmla="*/ 11 h 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" h="11">
                    <a:moveTo>
                      <a:pt x="9" y="6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9" y="6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0" name="Freeform 162"/>
              <p:cNvSpPr>
                <a:spLocks/>
              </p:cNvSpPr>
              <p:nvPr/>
            </p:nvSpPr>
            <p:spPr bwMode="auto">
              <a:xfrm>
                <a:off x="1043" y="2596"/>
                <a:ext cx="44" cy="47"/>
              </a:xfrm>
              <a:custGeom>
                <a:avLst/>
                <a:gdLst>
                  <a:gd name="T0" fmla="*/ 0 w 220"/>
                  <a:gd name="T1" fmla="*/ 0 h 284"/>
                  <a:gd name="T2" fmla="*/ 0 w 220"/>
                  <a:gd name="T3" fmla="*/ 0 h 284"/>
                  <a:gd name="T4" fmla="*/ 0 w 220"/>
                  <a:gd name="T5" fmla="*/ 0 h 284"/>
                  <a:gd name="T6" fmla="*/ 0 w 220"/>
                  <a:gd name="T7" fmla="*/ 0 h 284"/>
                  <a:gd name="T8" fmla="*/ 0 w 220"/>
                  <a:gd name="T9" fmla="*/ 0 h 284"/>
                  <a:gd name="T10" fmla="*/ 0 w 220"/>
                  <a:gd name="T11" fmla="*/ 0 h 2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0"/>
                  <a:gd name="T19" fmla="*/ 0 h 284"/>
                  <a:gd name="T20" fmla="*/ 220 w 220"/>
                  <a:gd name="T21" fmla="*/ 284 h 2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0" h="284">
                    <a:moveTo>
                      <a:pt x="185" y="0"/>
                    </a:moveTo>
                    <a:lnTo>
                      <a:pt x="0" y="48"/>
                    </a:lnTo>
                    <a:lnTo>
                      <a:pt x="58" y="260"/>
                    </a:lnTo>
                    <a:lnTo>
                      <a:pt x="94" y="284"/>
                    </a:lnTo>
                    <a:lnTo>
                      <a:pt x="220" y="2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C2C2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1" name="Freeform 163"/>
              <p:cNvSpPr>
                <a:spLocks/>
              </p:cNvSpPr>
              <p:nvPr/>
            </p:nvSpPr>
            <p:spPr bwMode="auto">
              <a:xfrm>
                <a:off x="1043" y="2596"/>
                <a:ext cx="44" cy="26"/>
              </a:xfrm>
              <a:custGeom>
                <a:avLst/>
                <a:gdLst>
                  <a:gd name="T0" fmla="*/ 0 w 222"/>
                  <a:gd name="T1" fmla="*/ 0 h 157"/>
                  <a:gd name="T2" fmla="*/ 0 w 222"/>
                  <a:gd name="T3" fmla="*/ 0 h 157"/>
                  <a:gd name="T4" fmla="*/ 0 w 222"/>
                  <a:gd name="T5" fmla="*/ 0 h 157"/>
                  <a:gd name="T6" fmla="*/ 0 w 222"/>
                  <a:gd name="T7" fmla="*/ 0 h 157"/>
                  <a:gd name="T8" fmla="*/ 0 w 222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2"/>
                  <a:gd name="T16" fmla="*/ 0 h 157"/>
                  <a:gd name="T17" fmla="*/ 222 w 222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2" h="157">
                    <a:moveTo>
                      <a:pt x="186" y="0"/>
                    </a:moveTo>
                    <a:lnTo>
                      <a:pt x="0" y="48"/>
                    </a:lnTo>
                    <a:lnTo>
                      <a:pt x="157" y="157"/>
                    </a:lnTo>
                    <a:lnTo>
                      <a:pt x="222" y="24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EBEC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2" name="Freeform 164"/>
              <p:cNvSpPr>
                <a:spLocks/>
              </p:cNvSpPr>
              <p:nvPr/>
            </p:nvSpPr>
            <p:spPr bwMode="auto">
              <a:xfrm>
                <a:off x="1043" y="2601"/>
                <a:ext cx="13" cy="15"/>
              </a:xfrm>
              <a:custGeom>
                <a:avLst/>
                <a:gdLst>
                  <a:gd name="T0" fmla="*/ 0 w 63"/>
                  <a:gd name="T1" fmla="*/ 0 h 89"/>
                  <a:gd name="T2" fmla="*/ 0 w 63"/>
                  <a:gd name="T3" fmla="*/ 0 h 89"/>
                  <a:gd name="T4" fmla="*/ 0 w 63"/>
                  <a:gd name="T5" fmla="*/ 0 h 89"/>
                  <a:gd name="T6" fmla="*/ 0 w 63"/>
                  <a:gd name="T7" fmla="*/ 0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89"/>
                  <a:gd name="T14" fmla="*/ 63 w 63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89">
                    <a:moveTo>
                      <a:pt x="63" y="0"/>
                    </a:moveTo>
                    <a:lnTo>
                      <a:pt x="0" y="16"/>
                    </a:lnTo>
                    <a:lnTo>
                      <a:pt x="20" y="8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A9A9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3" name="Freeform 165"/>
              <p:cNvSpPr>
                <a:spLocks/>
              </p:cNvSpPr>
              <p:nvPr/>
            </p:nvSpPr>
            <p:spPr bwMode="auto">
              <a:xfrm>
                <a:off x="1043" y="2601"/>
                <a:ext cx="13" cy="8"/>
              </a:xfrm>
              <a:custGeom>
                <a:avLst/>
                <a:gdLst>
                  <a:gd name="T0" fmla="*/ 0 w 63"/>
                  <a:gd name="T1" fmla="*/ 0 h 46"/>
                  <a:gd name="T2" fmla="*/ 0 w 63"/>
                  <a:gd name="T3" fmla="*/ 0 h 46"/>
                  <a:gd name="T4" fmla="*/ 0 w 63"/>
                  <a:gd name="T5" fmla="*/ 0 h 46"/>
                  <a:gd name="T6" fmla="*/ 0 w 63"/>
                  <a:gd name="T7" fmla="*/ 0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46"/>
                  <a:gd name="T14" fmla="*/ 63 w 6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46">
                    <a:moveTo>
                      <a:pt x="63" y="0"/>
                    </a:moveTo>
                    <a:lnTo>
                      <a:pt x="0" y="16"/>
                    </a:lnTo>
                    <a:lnTo>
                      <a:pt x="41" y="46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DEDDD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4" name="Freeform 166"/>
              <p:cNvSpPr>
                <a:spLocks/>
              </p:cNvSpPr>
              <p:nvPr/>
            </p:nvSpPr>
            <p:spPr bwMode="auto">
              <a:xfrm>
                <a:off x="1078" y="2596"/>
                <a:ext cx="93" cy="63"/>
              </a:xfrm>
              <a:custGeom>
                <a:avLst/>
                <a:gdLst>
                  <a:gd name="T0" fmla="*/ 0 w 463"/>
                  <a:gd name="T1" fmla="*/ 0 h 376"/>
                  <a:gd name="T2" fmla="*/ 0 w 463"/>
                  <a:gd name="T3" fmla="*/ 0 h 376"/>
                  <a:gd name="T4" fmla="*/ 0 w 463"/>
                  <a:gd name="T5" fmla="*/ 0 h 376"/>
                  <a:gd name="T6" fmla="*/ 0 w 463"/>
                  <a:gd name="T7" fmla="*/ 0 h 376"/>
                  <a:gd name="T8" fmla="*/ 0 w 463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3"/>
                  <a:gd name="T16" fmla="*/ 0 h 376"/>
                  <a:gd name="T17" fmla="*/ 463 w 463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3" h="376">
                    <a:moveTo>
                      <a:pt x="8" y="0"/>
                    </a:moveTo>
                    <a:lnTo>
                      <a:pt x="0" y="79"/>
                    </a:lnTo>
                    <a:lnTo>
                      <a:pt x="432" y="376"/>
                    </a:lnTo>
                    <a:lnTo>
                      <a:pt x="463" y="31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5D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5" name="Freeform 167"/>
              <p:cNvSpPr>
                <a:spLocks/>
              </p:cNvSpPr>
              <p:nvPr/>
            </p:nvSpPr>
            <p:spPr bwMode="auto">
              <a:xfrm>
                <a:off x="1065" y="2609"/>
                <a:ext cx="100" cy="72"/>
              </a:xfrm>
              <a:custGeom>
                <a:avLst/>
                <a:gdLst>
                  <a:gd name="T0" fmla="*/ 0 w 501"/>
                  <a:gd name="T1" fmla="*/ 0 h 430"/>
                  <a:gd name="T2" fmla="*/ 0 w 501"/>
                  <a:gd name="T3" fmla="*/ 0 h 430"/>
                  <a:gd name="T4" fmla="*/ 0 w 501"/>
                  <a:gd name="T5" fmla="*/ 0 h 430"/>
                  <a:gd name="T6" fmla="*/ 0 w 501"/>
                  <a:gd name="T7" fmla="*/ 0 h 430"/>
                  <a:gd name="T8" fmla="*/ 0 w 501"/>
                  <a:gd name="T9" fmla="*/ 0 h 430"/>
                  <a:gd name="T10" fmla="*/ 0 w 501"/>
                  <a:gd name="T11" fmla="*/ 0 h 4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01"/>
                  <a:gd name="T19" fmla="*/ 0 h 430"/>
                  <a:gd name="T20" fmla="*/ 501 w 501"/>
                  <a:gd name="T21" fmla="*/ 430 h 4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01" h="430">
                    <a:moveTo>
                      <a:pt x="69" y="0"/>
                    </a:moveTo>
                    <a:lnTo>
                      <a:pt x="14" y="52"/>
                    </a:lnTo>
                    <a:lnTo>
                      <a:pt x="0" y="131"/>
                    </a:lnTo>
                    <a:lnTo>
                      <a:pt x="436" y="430"/>
                    </a:lnTo>
                    <a:lnTo>
                      <a:pt x="501" y="297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8DC6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6" name="Freeform 168"/>
              <p:cNvSpPr>
                <a:spLocks/>
              </p:cNvSpPr>
              <p:nvPr/>
            </p:nvSpPr>
            <p:spPr bwMode="auto">
              <a:xfrm>
                <a:off x="1055" y="2630"/>
                <a:ext cx="97" cy="61"/>
              </a:xfrm>
              <a:custGeom>
                <a:avLst/>
                <a:gdLst>
                  <a:gd name="T0" fmla="*/ 0 w 487"/>
                  <a:gd name="T1" fmla="*/ 0 h 367"/>
                  <a:gd name="T2" fmla="*/ 0 w 487"/>
                  <a:gd name="T3" fmla="*/ 0 h 367"/>
                  <a:gd name="T4" fmla="*/ 0 w 487"/>
                  <a:gd name="T5" fmla="*/ 0 h 367"/>
                  <a:gd name="T6" fmla="*/ 0 w 487"/>
                  <a:gd name="T7" fmla="*/ 0 h 367"/>
                  <a:gd name="T8" fmla="*/ 0 w 487"/>
                  <a:gd name="T9" fmla="*/ 0 h 3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7"/>
                  <a:gd name="T16" fmla="*/ 0 h 367"/>
                  <a:gd name="T17" fmla="*/ 487 w 487"/>
                  <a:gd name="T18" fmla="*/ 367 h 3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7" h="367">
                    <a:moveTo>
                      <a:pt x="51" y="0"/>
                    </a:moveTo>
                    <a:lnTo>
                      <a:pt x="0" y="55"/>
                    </a:lnTo>
                    <a:lnTo>
                      <a:pt x="455" y="367"/>
                    </a:lnTo>
                    <a:lnTo>
                      <a:pt x="487" y="301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6EA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7" name="Freeform 169"/>
              <p:cNvSpPr>
                <a:spLocks/>
              </p:cNvSpPr>
              <p:nvPr/>
            </p:nvSpPr>
            <p:spPr bwMode="auto">
              <a:xfrm>
                <a:off x="1143" y="2647"/>
                <a:ext cx="30" cy="45"/>
              </a:xfrm>
              <a:custGeom>
                <a:avLst/>
                <a:gdLst>
                  <a:gd name="T0" fmla="*/ 0 w 147"/>
                  <a:gd name="T1" fmla="*/ 0 h 276"/>
                  <a:gd name="T2" fmla="*/ 0 w 147"/>
                  <a:gd name="T3" fmla="*/ 0 h 276"/>
                  <a:gd name="T4" fmla="*/ 0 w 147"/>
                  <a:gd name="T5" fmla="*/ 0 h 276"/>
                  <a:gd name="T6" fmla="*/ 0 w 147"/>
                  <a:gd name="T7" fmla="*/ 0 h 276"/>
                  <a:gd name="T8" fmla="*/ 0 w 147"/>
                  <a:gd name="T9" fmla="*/ 0 h 2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7"/>
                  <a:gd name="T16" fmla="*/ 0 h 276"/>
                  <a:gd name="T17" fmla="*/ 147 w 147"/>
                  <a:gd name="T18" fmla="*/ 276 h 2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7" h="276">
                    <a:moveTo>
                      <a:pt x="127" y="0"/>
                    </a:moveTo>
                    <a:lnTo>
                      <a:pt x="147" y="14"/>
                    </a:lnTo>
                    <a:lnTo>
                      <a:pt x="20" y="276"/>
                    </a:lnTo>
                    <a:lnTo>
                      <a:pt x="0" y="263"/>
                    </a:ln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C2C1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8" name="Freeform 170"/>
              <p:cNvSpPr>
                <a:spLocks/>
              </p:cNvSpPr>
              <p:nvPr/>
            </p:nvSpPr>
            <p:spPr bwMode="auto">
              <a:xfrm>
                <a:off x="1150" y="2647"/>
                <a:ext cx="23" cy="34"/>
              </a:xfrm>
              <a:custGeom>
                <a:avLst/>
                <a:gdLst>
                  <a:gd name="T0" fmla="*/ 0 w 114"/>
                  <a:gd name="T1" fmla="*/ 0 h 209"/>
                  <a:gd name="T2" fmla="*/ 0 w 114"/>
                  <a:gd name="T3" fmla="*/ 0 h 209"/>
                  <a:gd name="T4" fmla="*/ 0 w 114"/>
                  <a:gd name="T5" fmla="*/ 0 h 209"/>
                  <a:gd name="T6" fmla="*/ 0 w 114"/>
                  <a:gd name="T7" fmla="*/ 0 h 209"/>
                  <a:gd name="T8" fmla="*/ 0 w 114"/>
                  <a:gd name="T9" fmla="*/ 0 h 2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209"/>
                  <a:gd name="T17" fmla="*/ 114 w 114"/>
                  <a:gd name="T18" fmla="*/ 209 h 2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209">
                    <a:moveTo>
                      <a:pt x="94" y="0"/>
                    </a:moveTo>
                    <a:lnTo>
                      <a:pt x="114" y="14"/>
                    </a:lnTo>
                    <a:lnTo>
                      <a:pt x="20" y="209"/>
                    </a:lnTo>
                    <a:lnTo>
                      <a:pt x="0" y="195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DFC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9" name="Freeform 171"/>
              <p:cNvSpPr>
                <a:spLocks/>
              </p:cNvSpPr>
              <p:nvPr/>
            </p:nvSpPr>
            <p:spPr bwMode="auto">
              <a:xfrm>
                <a:off x="1162" y="2647"/>
                <a:ext cx="11" cy="13"/>
              </a:xfrm>
              <a:custGeom>
                <a:avLst/>
                <a:gdLst>
                  <a:gd name="T0" fmla="*/ 0 w 51"/>
                  <a:gd name="T1" fmla="*/ 0 h 78"/>
                  <a:gd name="T2" fmla="*/ 0 w 51"/>
                  <a:gd name="T3" fmla="*/ 0 h 78"/>
                  <a:gd name="T4" fmla="*/ 0 w 51"/>
                  <a:gd name="T5" fmla="*/ 0 h 78"/>
                  <a:gd name="T6" fmla="*/ 0 w 51"/>
                  <a:gd name="T7" fmla="*/ 0 h 78"/>
                  <a:gd name="T8" fmla="*/ 0 w 51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78"/>
                  <a:gd name="T17" fmla="*/ 51 w 51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78">
                    <a:moveTo>
                      <a:pt x="31" y="0"/>
                    </a:moveTo>
                    <a:lnTo>
                      <a:pt x="51" y="14"/>
                    </a:lnTo>
                    <a:lnTo>
                      <a:pt x="21" y="78"/>
                    </a:lnTo>
                    <a:lnTo>
                      <a:pt x="0" y="6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485" name="Group 172"/>
          <p:cNvGrpSpPr>
            <a:grpSpLocks/>
          </p:cNvGrpSpPr>
          <p:nvPr/>
        </p:nvGrpSpPr>
        <p:grpSpPr bwMode="auto">
          <a:xfrm>
            <a:off x="838200" y="4779963"/>
            <a:ext cx="4800600" cy="635000"/>
            <a:chOff x="1728" y="3200"/>
            <a:chExt cx="3024" cy="400"/>
          </a:xfrm>
        </p:grpSpPr>
        <p:sp>
          <p:nvSpPr>
            <p:cNvPr id="20490" name="Line 173"/>
            <p:cNvSpPr>
              <a:spLocks noChangeShapeType="1"/>
            </p:cNvSpPr>
            <p:nvPr/>
          </p:nvSpPr>
          <p:spPr bwMode="auto">
            <a:xfrm>
              <a:off x="1728" y="3538"/>
              <a:ext cx="3024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1" name="Text Box 174"/>
            <p:cNvSpPr txBox="1">
              <a:spLocks noChangeArrowheads="1"/>
            </p:cNvSpPr>
            <p:nvPr/>
          </p:nvSpPr>
          <p:spPr bwMode="auto">
            <a:xfrm>
              <a:off x="2352" y="320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2400">
                <a:latin typeface="Calibri" pitchFamily="34" charset="0"/>
              </a:endParaRPr>
            </a:p>
          </p:txBody>
        </p:sp>
        <p:grpSp>
          <p:nvGrpSpPr>
            <p:cNvPr id="20492" name="Group 175"/>
            <p:cNvGrpSpPr>
              <a:grpSpLocks/>
            </p:cNvGrpSpPr>
            <p:nvPr/>
          </p:nvGrpSpPr>
          <p:grpSpPr bwMode="auto">
            <a:xfrm rot="-4423226">
              <a:off x="1668" y="3260"/>
              <a:ext cx="400" cy="280"/>
              <a:chOff x="1043" y="2596"/>
              <a:chExt cx="142" cy="99"/>
            </a:xfrm>
          </p:grpSpPr>
          <p:sp>
            <p:nvSpPr>
              <p:cNvPr id="20493" name="Freeform 176"/>
              <p:cNvSpPr>
                <a:spLocks/>
              </p:cNvSpPr>
              <p:nvPr/>
            </p:nvSpPr>
            <p:spPr bwMode="auto">
              <a:xfrm>
                <a:off x="1149" y="2693"/>
                <a:ext cx="12" cy="2"/>
              </a:xfrm>
              <a:custGeom>
                <a:avLst/>
                <a:gdLst>
                  <a:gd name="T0" fmla="*/ 0 w 63"/>
                  <a:gd name="T1" fmla="*/ 0 h 14"/>
                  <a:gd name="T2" fmla="*/ 0 w 63"/>
                  <a:gd name="T3" fmla="*/ 0 h 14"/>
                  <a:gd name="T4" fmla="*/ 0 w 63"/>
                  <a:gd name="T5" fmla="*/ 0 h 14"/>
                  <a:gd name="T6" fmla="*/ 0 w 63"/>
                  <a:gd name="T7" fmla="*/ 0 h 14"/>
                  <a:gd name="T8" fmla="*/ 0 w 63"/>
                  <a:gd name="T9" fmla="*/ 0 h 14"/>
                  <a:gd name="T10" fmla="*/ 0 w 63"/>
                  <a:gd name="T11" fmla="*/ 0 h 14"/>
                  <a:gd name="T12" fmla="*/ 0 w 63"/>
                  <a:gd name="T13" fmla="*/ 0 h 14"/>
                  <a:gd name="T14" fmla="*/ 0 w 63"/>
                  <a:gd name="T15" fmla="*/ 0 h 14"/>
                  <a:gd name="T16" fmla="*/ 0 w 63"/>
                  <a:gd name="T17" fmla="*/ 0 h 14"/>
                  <a:gd name="T18" fmla="*/ 0 w 63"/>
                  <a:gd name="T19" fmla="*/ 0 h 14"/>
                  <a:gd name="T20" fmla="*/ 0 w 63"/>
                  <a:gd name="T21" fmla="*/ 0 h 14"/>
                  <a:gd name="T22" fmla="*/ 0 w 63"/>
                  <a:gd name="T23" fmla="*/ 0 h 14"/>
                  <a:gd name="T24" fmla="*/ 0 w 63"/>
                  <a:gd name="T25" fmla="*/ 0 h 14"/>
                  <a:gd name="T26" fmla="*/ 0 w 63"/>
                  <a:gd name="T27" fmla="*/ 0 h 14"/>
                  <a:gd name="T28" fmla="*/ 0 w 63"/>
                  <a:gd name="T29" fmla="*/ 0 h 14"/>
                  <a:gd name="T30" fmla="*/ 0 w 63"/>
                  <a:gd name="T31" fmla="*/ 0 h 14"/>
                  <a:gd name="T32" fmla="*/ 0 w 63"/>
                  <a:gd name="T33" fmla="*/ 0 h 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14"/>
                  <a:gd name="T53" fmla="*/ 63 w 63"/>
                  <a:gd name="T54" fmla="*/ 14 h 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14">
                    <a:moveTo>
                      <a:pt x="63" y="14"/>
                    </a:moveTo>
                    <a:lnTo>
                      <a:pt x="55" y="14"/>
                    </a:lnTo>
                    <a:lnTo>
                      <a:pt x="48" y="14"/>
                    </a:lnTo>
                    <a:lnTo>
                      <a:pt x="40" y="14"/>
                    </a:lnTo>
                    <a:lnTo>
                      <a:pt x="31" y="11"/>
                    </a:lnTo>
                    <a:lnTo>
                      <a:pt x="23" y="10"/>
                    </a:lnTo>
                    <a:lnTo>
                      <a:pt x="16" y="8"/>
                    </a:lnTo>
                    <a:lnTo>
                      <a:pt x="8" y="4"/>
                    </a:lnTo>
                    <a:lnTo>
                      <a:pt x="0" y="0"/>
                    </a:lnTo>
                    <a:lnTo>
                      <a:pt x="8" y="3"/>
                    </a:lnTo>
                    <a:lnTo>
                      <a:pt x="15" y="6"/>
                    </a:lnTo>
                    <a:lnTo>
                      <a:pt x="23" y="8"/>
                    </a:lnTo>
                    <a:lnTo>
                      <a:pt x="30" y="10"/>
                    </a:lnTo>
                    <a:lnTo>
                      <a:pt x="39" y="11"/>
                    </a:lnTo>
                    <a:lnTo>
                      <a:pt x="47" y="12"/>
                    </a:lnTo>
                    <a:lnTo>
                      <a:pt x="55" y="14"/>
                    </a:lnTo>
                    <a:lnTo>
                      <a:pt x="63" y="14"/>
                    </a:lnTo>
                    <a:close/>
                  </a:path>
                </a:pathLst>
              </a:custGeom>
              <a:solidFill>
                <a:srgbClr val="F0A7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4" name="Freeform 177"/>
              <p:cNvSpPr>
                <a:spLocks/>
              </p:cNvSpPr>
              <p:nvPr/>
            </p:nvSpPr>
            <p:spPr bwMode="auto">
              <a:xfrm>
                <a:off x="1143" y="2689"/>
                <a:ext cx="26" cy="6"/>
              </a:xfrm>
              <a:custGeom>
                <a:avLst/>
                <a:gdLst>
                  <a:gd name="T0" fmla="*/ 0 w 129"/>
                  <a:gd name="T1" fmla="*/ 0 h 38"/>
                  <a:gd name="T2" fmla="*/ 0 w 129"/>
                  <a:gd name="T3" fmla="*/ 0 h 38"/>
                  <a:gd name="T4" fmla="*/ 0 w 129"/>
                  <a:gd name="T5" fmla="*/ 0 h 38"/>
                  <a:gd name="T6" fmla="*/ 0 w 129"/>
                  <a:gd name="T7" fmla="*/ 0 h 38"/>
                  <a:gd name="T8" fmla="*/ 0 w 129"/>
                  <a:gd name="T9" fmla="*/ 0 h 38"/>
                  <a:gd name="T10" fmla="*/ 0 w 129"/>
                  <a:gd name="T11" fmla="*/ 0 h 38"/>
                  <a:gd name="T12" fmla="*/ 0 w 129"/>
                  <a:gd name="T13" fmla="*/ 0 h 38"/>
                  <a:gd name="T14" fmla="*/ 0 w 129"/>
                  <a:gd name="T15" fmla="*/ 0 h 38"/>
                  <a:gd name="T16" fmla="*/ 0 w 129"/>
                  <a:gd name="T17" fmla="*/ 0 h 38"/>
                  <a:gd name="T18" fmla="*/ 0 w 129"/>
                  <a:gd name="T19" fmla="*/ 0 h 38"/>
                  <a:gd name="T20" fmla="*/ 0 w 129"/>
                  <a:gd name="T21" fmla="*/ 0 h 38"/>
                  <a:gd name="T22" fmla="*/ 0 w 129"/>
                  <a:gd name="T23" fmla="*/ 0 h 38"/>
                  <a:gd name="T24" fmla="*/ 0 w 129"/>
                  <a:gd name="T25" fmla="*/ 0 h 38"/>
                  <a:gd name="T26" fmla="*/ 0 w 129"/>
                  <a:gd name="T27" fmla="*/ 0 h 38"/>
                  <a:gd name="T28" fmla="*/ 0 w 129"/>
                  <a:gd name="T29" fmla="*/ 0 h 38"/>
                  <a:gd name="T30" fmla="*/ 0 w 129"/>
                  <a:gd name="T31" fmla="*/ 0 h 38"/>
                  <a:gd name="T32" fmla="*/ 0 w 129"/>
                  <a:gd name="T33" fmla="*/ 0 h 38"/>
                  <a:gd name="T34" fmla="*/ 0 w 129"/>
                  <a:gd name="T35" fmla="*/ 0 h 38"/>
                  <a:gd name="T36" fmla="*/ 0 w 129"/>
                  <a:gd name="T37" fmla="*/ 0 h 38"/>
                  <a:gd name="T38" fmla="*/ 0 w 129"/>
                  <a:gd name="T39" fmla="*/ 0 h 38"/>
                  <a:gd name="T40" fmla="*/ 0 w 129"/>
                  <a:gd name="T41" fmla="*/ 0 h 38"/>
                  <a:gd name="T42" fmla="*/ 0 w 129"/>
                  <a:gd name="T43" fmla="*/ 0 h 38"/>
                  <a:gd name="T44" fmla="*/ 0 w 129"/>
                  <a:gd name="T45" fmla="*/ 0 h 38"/>
                  <a:gd name="T46" fmla="*/ 0 w 129"/>
                  <a:gd name="T47" fmla="*/ 0 h 38"/>
                  <a:gd name="T48" fmla="*/ 0 w 129"/>
                  <a:gd name="T49" fmla="*/ 0 h 38"/>
                  <a:gd name="T50" fmla="*/ 0 w 129"/>
                  <a:gd name="T51" fmla="*/ 0 h 38"/>
                  <a:gd name="T52" fmla="*/ 0 w 129"/>
                  <a:gd name="T53" fmla="*/ 0 h 38"/>
                  <a:gd name="T54" fmla="*/ 0 w 129"/>
                  <a:gd name="T55" fmla="*/ 0 h 38"/>
                  <a:gd name="T56" fmla="*/ 0 w 129"/>
                  <a:gd name="T57" fmla="*/ 0 h 38"/>
                  <a:gd name="T58" fmla="*/ 0 w 129"/>
                  <a:gd name="T59" fmla="*/ 0 h 38"/>
                  <a:gd name="T60" fmla="*/ 0 w 129"/>
                  <a:gd name="T61" fmla="*/ 0 h 38"/>
                  <a:gd name="T62" fmla="*/ 0 w 129"/>
                  <a:gd name="T63" fmla="*/ 0 h 38"/>
                  <a:gd name="T64" fmla="*/ 0 w 129"/>
                  <a:gd name="T65" fmla="*/ 0 h 3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9"/>
                  <a:gd name="T100" fmla="*/ 0 h 38"/>
                  <a:gd name="T101" fmla="*/ 129 w 129"/>
                  <a:gd name="T102" fmla="*/ 38 h 3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9" h="38">
                    <a:moveTo>
                      <a:pt x="129" y="28"/>
                    </a:moveTo>
                    <a:lnTo>
                      <a:pt x="116" y="33"/>
                    </a:lnTo>
                    <a:lnTo>
                      <a:pt x="102" y="36"/>
                    </a:lnTo>
                    <a:lnTo>
                      <a:pt x="89" y="38"/>
                    </a:lnTo>
                    <a:lnTo>
                      <a:pt x="75" y="38"/>
                    </a:lnTo>
                    <a:lnTo>
                      <a:pt x="60" y="35"/>
                    </a:lnTo>
                    <a:lnTo>
                      <a:pt x="47" y="32"/>
                    </a:lnTo>
                    <a:lnTo>
                      <a:pt x="33" y="26"/>
                    </a:lnTo>
                    <a:lnTo>
                      <a:pt x="20" y="18"/>
                    </a:lnTo>
                    <a:lnTo>
                      <a:pt x="18" y="16"/>
                    </a:lnTo>
                    <a:lnTo>
                      <a:pt x="15" y="14"/>
                    </a:lnTo>
                    <a:lnTo>
                      <a:pt x="12" y="11"/>
                    </a:lnTo>
                    <a:lnTo>
                      <a:pt x="10" y="10"/>
                    </a:lnTo>
                    <a:lnTo>
                      <a:pt x="7" y="8"/>
                    </a:lnTo>
                    <a:lnTo>
                      <a:pt x="5" y="5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21" y="14"/>
                    </a:lnTo>
                    <a:lnTo>
                      <a:pt x="32" y="20"/>
                    </a:lnTo>
                    <a:lnTo>
                      <a:pt x="44" y="23"/>
                    </a:lnTo>
                    <a:lnTo>
                      <a:pt x="56" y="27"/>
                    </a:lnTo>
                    <a:lnTo>
                      <a:pt x="69" y="30"/>
                    </a:lnTo>
                    <a:lnTo>
                      <a:pt x="81" y="32"/>
                    </a:lnTo>
                    <a:lnTo>
                      <a:pt x="94" y="33"/>
                    </a:lnTo>
                    <a:lnTo>
                      <a:pt x="99" y="32"/>
                    </a:lnTo>
                    <a:lnTo>
                      <a:pt x="103" y="32"/>
                    </a:lnTo>
                    <a:lnTo>
                      <a:pt x="107" y="32"/>
                    </a:lnTo>
                    <a:lnTo>
                      <a:pt x="112" y="32"/>
                    </a:lnTo>
                    <a:lnTo>
                      <a:pt x="116" y="30"/>
                    </a:lnTo>
                    <a:lnTo>
                      <a:pt x="120" y="30"/>
                    </a:lnTo>
                    <a:lnTo>
                      <a:pt x="124" y="29"/>
                    </a:lnTo>
                    <a:lnTo>
                      <a:pt x="129" y="28"/>
                    </a:lnTo>
                    <a:close/>
                  </a:path>
                </a:pathLst>
              </a:custGeom>
              <a:solidFill>
                <a:srgbClr val="F1AA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5" name="Freeform 178"/>
              <p:cNvSpPr>
                <a:spLocks/>
              </p:cNvSpPr>
              <p:nvPr/>
            </p:nvSpPr>
            <p:spPr bwMode="auto">
              <a:xfrm>
                <a:off x="1140" y="2685"/>
                <a:ext cx="33" cy="10"/>
              </a:xfrm>
              <a:custGeom>
                <a:avLst/>
                <a:gdLst>
                  <a:gd name="T0" fmla="*/ 0 w 166"/>
                  <a:gd name="T1" fmla="*/ 0 h 59"/>
                  <a:gd name="T2" fmla="*/ 0 w 166"/>
                  <a:gd name="T3" fmla="*/ 0 h 59"/>
                  <a:gd name="T4" fmla="*/ 0 w 166"/>
                  <a:gd name="T5" fmla="*/ 0 h 59"/>
                  <a:gd name="T6" fmla="*/ 0 w 166"/>
                  <a:gd name="T7" fmla="*/ 0 h 59"/>
                  <a:gd name="T8" fmla="*/ 0 w 166"/>
                  <a:gd name="T9" fmla="*/ 0 h 59"/>
                  <a:gd name="T10" fmla="*/ 0 w 166"/>
                  <a:gd name="T11" fmla="*/ 0 h 59"/>
                  <a:gd name="T12" fmla="*/ 0 w 166"/>
                  <a:gd name="T13" fmla="*/ 0 h 59"/>
                  <a:gd name="T14" fmla="*/ 0 w 166"/>
                  <a:gd name="T15" fmla="*/ 0 h 59"/>
                  <a:gd name="T16" fmla="*/ 0 w 166"/>
                  <a:gd name="T17" fmla="*/ 0 h 59"/>
                  <a:gd name="T18" fmla="*/ 0 w 166"/>
                  <a:gd name="T19" fmla="*/ 0 h 59"/>
                  <a:gd name="T20" fmla="*/ 0 w 166"/>
                  <a:gd name="T21" fmla="*/ 0 h 59"/>
                  <a:gd name="T22" fmla="*/ 0 w 166"/>
                  <a:gd name="T23" fmla="*/ 0 h 59"/>
                  <a:gd name="T24" fmla="*/ 0 w 166"/>
                  <a:gd name="T25" fmla="*/ 0 h 59"/>
                  <a:gd name="T26" fmla="*/ 0 w 166"/>
                  <a:gd name="T27" fmla="*/ 0 h 59"/>
                  <a:gd name="T28" fmla="*/ 0 w 166"/>
                  <a:gd name="T29" fmla="*/ 0 h 59"/>
                  <a:gd name="T30" fmla="*/ 0 w 166"/>
                  <a:gd name="T31" fmla="*/ 0 h 59"/>
                  <a:gd name="T32" fmla="*/ 0 w 166"/>
                  <a:gd name="T33" fmla="*/ 0 h 59"/>
                  <a:gd name="T34" fmla="*/ 0 w 166"/>
                  <a:gd name="T35" fmla="*/ 0 h 59"/>
                  <a:gd name="T36" fmla="*/ 0 w 166"/>
                  <a:gd name="T37" fmla="*/ 0 h 59"/>
                  <a:gd name="T38" fmla="*/ 0 w 166"/>
                  <a:gd name="T39" fmla="*/ 0 h 59"/>
                  <a:gd name="T40" fmla="*/ 0 w 166"/>
                  <a:gd name="T41" fmla="*/ 0 h 59"/>
                  <a:gd name="T42" fmla="*/ 0 w 166"/>
                  <a:gd name="T43" fmla="*/ 0 h 59"/>
                  <a:gd name="T44" fmla="*/ 0 w 166"/>
                  <a:gd name="T45" fmla="*/ 0 h 59"/>
                  <a:gd name="T46" fmla="*/ 0 w 166"/>
                  <a:gd name="T47" fmla="*/ 0 h 59"/>
                  <a:gd name="T48" fmla="*/ 0 w 166"/>
                  <a:gd name="T49" fmla="*/ 0 h 59"/>
                  <a:gd name="T50" fmla="*/ 0 w 166"/>
                  <a:gd name="T51" fmla="*/ 0 h 59"/>
                  <a:gd name="T52" fmla="*/ 0 w 166"/>
                  <a:gd name="T53" fmla="*/ 0 h 59"/>
                  <a:gd name="T54" fmla="*/ 0 w 166"/>
                  <a:gd name="T55" fmla="*/ 0 h 59"/>
                  <a:gd name="T56" fmla="*/ 0 w 166"/>
                  <a:gd name="T57" fmla="*/ 0 h 59"/>
                  <a:gd name="T58" fmla="*/ 0 w 166"/>
                  <a:gd name="T59" fmla="*/ 0 h 59"/>
                  <a:gd name="T60" fmla="*/ 0 w 166"/>
                  <a:gd name="T61" fmla="*/ 0 h 59"/>
                  <a:gd name="T62" fmla="*/ 0 w 166"/>
                  <a:gd name="T63" fmla="*/ 0 h 59"/>
                  <a:gd name="T64" fmla="*/ 0 w 166"/>
                  <a:gd name="T65" fmla="*/ 0 h 59"/>
                  <a:gd name="T66" fmla="*/ 0 w 166"/>
                  <a:gd name="T67" fmla="*/ 0 h 59"/>
                  <a:gd name="T68" fmla="*/ 0 w 166"/>
                  <a:gd name="T69" fmla="*/ 0 h 59"/>
                  <a:gd name="T70" fmla="*/ 0 w 166"/>
                  <a:gd name="T71" fmla="*/ 0 h 59"/>
                  <a:gd name="T72" fmla="*/ 0 w 166"/>
                  <a:gd name="T73" fmla="*/ 0 h 59"/>
                  <a:gd name="T74" fmla="*/ 0 w 166"/>
                  <a:gd name="T75" fmla="*/ 0 h 59"/>
                  <a:gd name="T76" fmla="*/ 0 w 166"/>
                  <a:gd name="T77" fmla="*/ 0 h 59"/>
                  <a:gd name="T78" fmla="*/ 0 w 166"/>
                  <a:gd name="T79" fmla="*/ 0 h 59"/>
                  <a:gd name="T80" fmla="*/ 0 w 166"/>
                  <a:gd name="T81" fmla="*/ 0 h 59"/>
                  <a:gd name="T82" fmla="*/ 0 w 166"/>
                  <a:gd name="T83" fmla="*/ 0 h 59"/>
                  <a:gd name="T84" fmla="*/ 0 w 166"/>
                  <a:gd name="T85" fmla="*/ 0 h 59"/>
                  <a:gd name="T86" fmla="*/ 0 w 166"/>
                  <a:gd name="T87" fmla="*/ 0 h 59"/>
                  <a:gd name="T88" fmla="*/ 0 w 166"/>
                  <a:gd name="T89" fmla="*/ 0 h 59"/>
                  <a:gd name="T90" fmla="*/ 0 w 166"/>
                  <a:gd name="T91" fmla="*/ 0 h 59"/>
                  <a:gd name="T92" fmla="*/ 0 w 166"/>
                  <a:gd name="T93" fmla="*/ 0 h 59"/>
                  <a:gd name="T94" fmla="*/ 0 w 166"/>
                  <a:gd name="T95" fmla="*/ 0 h 59"/>
                  <a:gd name="T96" fmla="*/ 0 w 166"/>
                  <a:gd name="T97" fmla="*/ 0 h 5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66"/>
                  <a:gd name="T148" fmla="*/ 0 h 59"/>
                  <a:gd name="T149" fmla="*/ 166 w 166"/>
                  <a:gd name="T150" fmla="*/ 59 h 5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66" h="59">
                    <a:moveTo>
                      <a:pt x="47" y="45"/>
                    </a:moveTo>
                    <a:lnTo>
                      <a:pt x="54" y="48"/>
                    </a:lnTo>
                    <a:lnTo>
                      <a:pt x="61" y="51"/>
                    </a:lnTo>
                    <a:lnTo>
                      <a:pt x="69" y="53"/>
                    </a:lnTo>
                    <a:lnTo>
                      <a:pt x="76" y="55"/>
                    </a:lnTo>
                    <a:lnTo>
                      <a:pt x="85" y="56"/>
                    </a:lnTo>
                    <a:lnTo>
                      <a:pt x="93" y="57"/>
                    </a:lnTo>
                    <a:lnTo>
                      <a:pt x="101" y="59"/>
                    </a:lnTo>
                    <a:lnTo>
                      <a:pt x="109" y="59"/>
                    </a:lnTo>
                    <a:lnTo>
                      <a:pt x="117" y="57"/>
                    </a:lnTo>
                    <a:lnTo>
                      <a:pt x="124" y="56"/>
                    </a:lnTo>
                    <a:lnTo>
                      <a:pt x="131" y="54"/>
                    </a:lnTo>
                    <a:lnTo>
                      <a:pt x="139" y="51"/>
                    </a:lnTo>
                    <a:lnTo>
                      <a:pt x="146" y="49"/>
                    </a:lnTo>
                    <a:lnTo>
                      <a:pt x="153" y="45"/>
                    </a:lnTo>
                    <a:lnTo>
                      <a:pt x="159" y="41"/>
                    </a:lnTo>
                    <a:lnTo>
                      <a:pt x="166" y="37"/>
                    </a:lnTo>
                    <a:lnTo>
                      <a:pt x="159" y="39"/>
                    </a:lnTo>
                    <a:lnTo>
                      <a:pt x="152" y="42"/>
                    </a:lnTo>
                    <a:lnTo>
                      <a:pt x="146" y="43"/>
                    </a:lnTo>
                    <a:lnTo>
                      <a:pt x="139" y="45"/>
                    </a:lnTo>
                    <a:lnTo>
                      <a:pt x="132" y="47"/>
                    </a:lnTo>
                    <a:lnTo>
                      <a:pt x="125" y="47"/>
                    </a:lnTo>
                    <a:lnTo>
                      <a:pt x="117" y="48"/>
                    </a:lnTo>
                    <a:lnTo>
                      <a:pt x="110" y="48"/>
                    </a:lnTo>
                    <a:lnTo>
                      <a:pt x="95" y="47"/>
                    </a:lnTo>
                    <a:lnTo>
                      <a:pt x="79" y="44"/>
                    </a:lnTo>
                    <a:lnTo>
                      <a:pt x="64" y="41"/>
                    </a:lnTo>
                    <a:lnTo>
                      <a:pt x="50" y="36"/>
                    </a:lnTo>
                    <a:lnTo>
                      <a:pt x="36" y="29"/>
                    </a:lnTo>
                    <a:lnTo>
                      <a:pt x="24" y="20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8" y="12"/>
                    </a:lnTo>
                    <a:lnTo>
                      <a:pt x="12" y="17"/>
                    </a:lnTo>
                    <a:lnTo>
                      <a:pt x="16" y="21"/>
                    </a:lnTo>
                    <a:lnTo>
                      <a:pt x="21" y="26"/>
                    </a:lnTo>
                    <a:lnTo>
                      <a:pt x="26" y="31"/>
                    </a:lnTo>
                    <a:lnTo>
                      <a:pt x="31" y="35"/>
                    </a:lnTo>
                    <a:lnTo>
                      <a:pt x="36" y="39"/>
                    </a:lnTo>
                    <a:lnTo>
                      <a:pt x="38" y="39"/>
                    </a:lnTo>
                    <a:lnTo>
                      <a:pt x="39" y="41"/>
                    </a:lnTo>
                    <a:lnTo>
                      <a:pt x="40" y="42"/>
                    </a:lnTo>
                    <a:lnTo>
                      <a:pt x="41" y="42"/>
                    </a:lnTo>
                    <a:lnTo>
                      <a:pt x="43" y="43"/>
                    </a:lnTo>
                    <a:lnTo>
                      <a:pt x="44" y="44"/>
                    </a:lnTo>
                    <a:lnTo>
                      <a:pt x="45" y="44"/>
                    </a:lnTo>
                    <a:lnTo>
                      <a:pt x="47" y="45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6" name="Freeform 179"/>
              <p:cNvSpPr>
                <a:spLocks/>
              </p:cNvSpPr>
              <p:nvPr/>
            </p:nvSpPr>
            <p:spPr bwMode="auto">
              <a:xfrm>
                <a:off x="1138" y="2682"/>
                <a:ext cx="38" cy="12"/>
              </a:xfrm>
              <a:custGeom>
                <a:avLst/>
                <a:gdLst>
                  <a:gd name="T0" fmla="*/ 0 w 191"/>
                  <a:gd name="T1" fmla="*/ 0 h 72"/>
                  <a:gd name="T2" fmla="*/ 0 w 191"/>
                  <a:gd name="T3" fmla="*/ 0 h 72"/>
                  <a:gd name="T4" fmla="*/ 0 w 191"/>
                  <a:gd name="T5" fmla="*/ 0 h 72"/>
                  <a:gd name="T6" fmla="*/ 0 w 191"/>
                  <a:gd name="T7" fmla="*/ 0 h 72"/>
                  <a:gd name="T8" fmla="*/ 0 w 191"/>
                  <a:gd name="T9" fmla="*/ 0 h 72"/>
                  <a:gd name="T10" fmla="*/ 0 w 191"/>
                  <a:gd name="T11" fmla="*/ 0 h 72"/>
                  <a:gd name="T12" fmla="*/ 0 w 191"/>
                  <a:gd name="T13" fmla="*/ 0 h 72"/>
                  <a:gd name="T14" fmla="*/ 0 w 191"/>
                  <a:gd name="T15" fmla="*/ 0 h 72"/>
                  <a:gd name="T16" fmla="*/ 0 w 191"/>
                  <a:gd name="T17" fmla="*/ 0 h 72"/>
                  <a:gd name="T18" fmla="*/ 0 w 191"/>
                  <a:gd name="T19" fmla="*/ 0 h 72"/>
                  <a:gd name="T20" fmla="*/ 0 w 191"/>
                  <a:gd name="T21" fmla="*/ 0 h 72"/>
                  <a:gd name="T22" fmla="*/ 0 w 191"/>
                  <a:gd name="T23" fmla="*/ 0 h 72"/>
                  <a:gd name="T24" fmla="*/ 0 w 191"/>
                  <a:gd name="T25" fmla="*/ 0 h 72"/>
                  <a:gd name="T26" fmla="*/ 0 w 191"/>
                  <a:gd name="T27" fmla="*/ 0 h 72"/>
                  <a:gd name="T28" fmla="*/ 0 w 191"/>
                  <a:gd name="T29" fmla="*/ 0 h 72"/>
                  <a:gd name="T30" fmla="*/ 0 w 191"/>
                  <a:gd name="T31" fmla="*/ 0 h 72"/>
                  <a:gd name="T32" fmla="*/ 0 w 191"/>
                  <a:gd name="T33" fmla="*/ 0 h 72"/>
                  <a:gd name="T34" fmla="*/ 0 w 191"/>
                  <a:gd name="T35" fmla="*/ 0 h 72"/>
                  <a:gd name="T36" fmla="*/ 0 w 191"/>
                  <a:gd name="T37" fmla="*/ 0 h 72"/>
                  <a:gd name="T38" fmla="*/ 0 w 191"/>
                  <a:gd name="T39" fmla="*/ 0 h 72"/>
                  <a:gd name="T40" fmla="*/ 0 w 191"/>
                  <a:gd name="T41" fmla="*/ 0 h 72"/>
                  <a:gd name="T42" fmla="*/ 0 w 191"/>
                  <a:gd name="T43" fmla="*/ 0 h 72"/>
                  <a:gd name="T44" fmla="*/ 0 w 191"/>
                  <a:gd name="T45" fmla="*/ 0 h 72"/>
                  <a:gd name="T46" fmla="*/ 0 w 191"/>
                  <a:gd name="T47" fmla="*/ 0 h 72"/>
                  <a:gd name="T48" fmla="*/ 0 w 191"/>
                  <a:gd name="T49" fmla="*/ 0 h 72"/>
                  <a:gd name="T50" fmla="*/ 0 w 191"/>
                  <a:gd name="T51" fmla="*/ 0 h 72"/>
                  <a:gd name="T52" fmla="*/ 0 w 191"/>
                  <a:gd name="T53" fmla="*/ 0 h 72"/>
                  <a:gd name="T54" fmla="*/ 0 w 191"/>
                  <a:gd name="T55" fmla="*/ 0 h 72"/>
                  <a:gd name="T56" fmla="*/ 0 w 191"/>
                  <a:gd name="T57" fmla="*/ 0 h 72"/>
                  <a:gd name="T58" fmla="*/ 0 w 191"/>
                  <a:gd name="T59" fmla="*/ 0 h 72"/>
                  <a:gd name="T60" fmla="*/ 0 w 191"/>
                  <a:gd name="T61" fmla="*/ 0 h 72"/>
                  <a:gd name="T62" fmla="*/ 0 w 191"/>
                  <a:gd name="T63" fmla="*/ 0 h 72"/>
                  <a:gd name="T64" fmla="*/ 0 w 191"/>
                  <a:gd name="T65" fmla="*/ 0 h 72"/>
                  <a:gd name="T66" fmla="*/ 0 w 191"/>
                  <a:gd name="T67" fmla="*/ 0 h 72"/>
                  <a:gd name="T68" fmla="*/ 0 w 191"/>
                  <a:gd name="T69" fmla="*/ 0 h 72"/>
                  <a:gd name="T70" fmla="*/ 0 w 191"/>
                  <a:gd name="T71" fmla="*/ 0 h 72"/>
                  <a:gd name="T72" fmla="*/ 0 w 191"/>
                  <a:gd name="T73" fmla="*/ 0 h 72"/>
                  <a:gd name="T74" fmla="*/ 0 w 191"/>
                  <a:gd name="T75" fmla="*/ 0 h 72"/>
                  <a:gd name="T76" fmla="*/ 0 w 191"/>
                  <a:gd name="T77" fmla="*/ 0 h 72"/>
                  <a:gd name="T78" fmla="*/ 0 w 191"/>
                  <a:gd name="T79" fmla="*/ 0 h 72"/>
                  <a:gd name="T80" fmla="*/ 0 w 191"/>
                  <a:gd name="T81" fmla="*/ 0 h 72"/>
                  <a:gd name="T82" fmla="*/ 0 w 191"/>
                  <a:gd name="T83" fmla="*/ 0 h 72"/>
                  <a:gd name="T84" fmla="*/ 0 w 191"/>
                  <a:gd name="T85" fmla="*/ 0 h 72"/>
                  <a:gd name="T86" fmla="*/ 0 w 191"/>
                  <a:gd name="T87" fmla="*/ 0 h 72"/>
                  <a:gd name="T88" fmla="*/ 0 w 191"/>
                  <a:gd name="T89" fmla="*/ 0 h 72"/>
                  <a:gd name="T90" fmla="*/ 0 w 191"/>
                  <a:gd name="T91" fmla="*/ 0 h 72"/>
                  <a:gd name="T92" fmla="*/ 0 w 191"/>
                  <a:gd name="T93" fmla="*/ 0 h 72"/>
                  <a:gd name="T94" fmla="*/ 0 w 191"/>
                  <a:gd name="T95" fmla="*/ 0 h 72"/>
                  <a:gd name="T96" fmla="*/ 0 w 191"/>
                  <a:gd name="T97" fmla="*/ 0 h 7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1"/>
                  <a:gd name="T148" fmla="*/ 0 h 72"/>
                  <a:gd name="T149" fmla="*/ 191 w 191"/>
                  <a:gd name="T150" fmla="*/ 72 h 7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1" h="72">
                    <a:moveTo>
                      <a:pt x="26" y="39"/>
                    </a:moveTo>
                    <a:lnTo>
                      <a:pt x="36" y="47"/>
                    </a:lnTo>
                    <a:lnTo>
                      <a:pt x="47" y="53"/>
                    </a:lnTo>
                    <a:lnTo>
                      <a:pt x="58" y="59"/>
                    </a:lnTo>
                    <a:lnTo>
                      <a:pt x="70" y="62"/>
                    </a:lnTo>
                    <a:lnTo>
                      <a:pt x="82" y="66"/>
                    </a:lnTo>
                    <a:lnTo>
                      <a:pt x="95" y="69"/>
                    </a:lnTo>
                    <a:lnTo>
                      <a:pt x="107" y="71"/>
                    </a:lnTo>
                    <a:lnTo>
                      <a:pt x="120" y="72"/>
                    </a:lnTo>
                    <a:lnTo>
                      <a:pt x="125" y="71"/>
                    </a:lnTo>
                    <a:lnTo>
                      <a:pt x="129" y="71"/>
                    </a:lnTo>
                    <a:lnTo>
                      <a:pt x="133" y="71"/>
                    </a:lnTo>
                    <a:lnTo>
                      <a:pt x="138" y="71"/>
                    </a:lnTo>
                    <a:lnTo>
                      <a:pt x="142" y="69"/>
                    </a:lnTo>
                    <a:lnTo>
                      <a:pt x="146" y="69"/>
                    </a:lnTo>
                    <a:lnTo>
                      <a:pt x="150" y="68"/>
                    </a:lnTo>
                    <a:lnTo>
                      <a:pt x="155" y="67"/>
                    </a:lnTo>
                    <a:lnTo>
                      <a:pt x="160" y="65"/>
                    </a:lnTo>
                    <a:lnTo>
                      <a:pt x="164" y="62"/>
                    </a:lnTo>
                    <a:lnTo>
                      <a:pt x="169" y="60"/>
                    </a:lnTo>
                    <a:lnTo>
                      <a:pt x="174" y="56"/>
                    </a:lnTo>
                    <a:lnTo>
                      <a:pt x="178" y="53"/>
                    </a:lnTo>
                    <a:lnTo>
                      <a:pt x="183" y="49"/>
                    </a:lnTo>
                    <a:lnTo>
                      <a:pt x="187" y="45"/>
                    </a:lnTo>
                    <a:lnTo>
                      <a:pt x="191" y="42"/>
                    </a:lnTo>
                    <a:lnTo>
                      <a:pt x="183" y="45"/>
                    </a:lnTo>
                    <a:lnTo>
                      <a:pt x="175" y="49"/>
                    </a:lnTo>
                    <a:lnTo>
                      <a:pt x="166" y="53"/>
                    </a:lnTo>
                    <a:lnTo>
                      <a:pt x="157" y="55"/>
                    </a:lnTo>
                    <a:lnTo>
                      <a:pt x="148" y="57"/>
                    </a:lnTo>
                    <a:lnTo>
                      <a:pt x="139" y="59"/>
                    </a:lnTo>
                    <a:lnTo>
                      <a:pt x="130" y="60"/>
                    </a:lnTo>
                    <a:lnTo>
                      <a:pt x="120" y="60"/>
                    </a:lnTo>
                    <a:lnTo>
                      <a:pt x="103" y="60"/>
                    </a:lnTo>
                    <a:lnTo>
                      <a:pt x="85" y="56"/>
                    </a:lnTo>
                    <a:lnTo>
                      <a:pt x="69" y="51"/>
                    </a:lnTo>
                    <a:lnTo>
                      <a:pt x="53" y="44"/>
                    </a:lnTo>
                    <a:lnTo>
                      <a:pt x="38" y="36"/>
                    </a:lnTo>
                    <a:lnTo>
                      <a:pt x="24" y="25"/>
                    </a:lnTo>
                    <a:lnTo>
                      <a:pt x="12" y="13"/>
                    </a:lnTo>
                    <a:lnTo>
                      <a:pt x="0" y="0"/>
                    </a:lnTo>
                    <a:lnTo>
                      <a:pt x="2" y="5"/>
                    </a:lnTo>
                    <a:lnTo>
                      <a:pt x="5" y="11"/>
                    </a:lnTo>
                    <a:lnTo>
                      <a:pt x="8" y="15"/>
                    </a:lnTo>
                    <a:lnTo>
                      <a:pt x="11" y="20"/>
                    </a:lnTo>
                    <a:lnTo>
                      <a:pt x="15" y="25"/>
                    </a:lnTo>
                    <a:lnTo>
                      <a:pt x="18" y="30"/>
                    </a:lnTo>
                    <a:lnTo>
                      <a:pt x="22" y="35"/>
                    </a:lnTo>
                    <a:lnTo>
                      <a:pt x="26" y="39"/>
                    </a:lnTo>
                    <a:close/>
                  </a:path>
                </a:pathLst>
              </a:custGeom>
              <a:solidFill>
                <a:srgbClr val="F1AB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7" name="Freeform 180"/>
              <p:cNvSpPr>
                <a:spLocks/>
              </p:cNvSpPr>
              <p:nvPr/>
            </p:nvSpPr>
            <p:spPr bwMode="auto">
              <a:xfrm>
                <a:off x="1136" y="2679"/>
                <a:ext cx="42" cy="14"/>
              </a:xfrm>
              <a:custGeom>
                <a:avLst/>
                <a:gdLst>
                  <a:gd name="T0" fmla="*/ 0 w 210"/>
                  <a:gd name="T1" fmla="*/ 0 h 84"/>
                  <a:gd name="T2" fmla="*/ 0 w 210"/>
                  <a:gd name="T3" fmla="*/ 0 h 84"/>
                  <a:gd name="T4" fmla="*/ 0 w 210"/>
                  <a:gd name="T5" fmla="*/ 0 h 84"/>
                  <a:gd name="T6" fmla="*/ 0 w 210"/>
                  <a:gd name="T7" fmla="*/ 0 h 84"/>
                  <a:gd name="T8" fmla="*/ 0 w 210"/>
                  <a:gd name="T9" fmla="*/ 0 h 84"/>
                  <a:gd name="T10" fmla="*/ 0 w 210"/>
                  <a:gd name="T11" fmla="*/ 0 h 84"/>
                  <a:gd name="T12" fmla="*/ 0 w 210"/>
                  <a:gd name="T13" fmla="*/ 0 h 84"/>
                  <a:gd name="T14" fmla="*/ 0 w 210"/>
                  <a:gd name="T15" fmla="*/ 0 h 84"/>
                  <a:gd name="T16" fmla="*/ 0 w 210"/>
                  <a:gd name="T17" fmla="*/ 0 h 84"/>
                  <a:gd name="T18" fmla="*/ 0 w 210"/>
                  <a:gd name="T19" fmla="*/ 0 h 84"/>
                  <a:gd name="T20" fmla="*/ 0 w 210"/>
                  <a:gd name="T21" fmla="*/ 0 h 84"/>
                  <a:gd name="T22" fmla="*/ 0 w 210"/>
                  <a:gd name="T23" fmla="*/ 0 h 84"/>
                  <a:gd name="T24" fmla="*/ 0 w 210"/>
                  <a:gd name="T25" fmla="*/ 0 h 84"/>
                  <a:gd name="T26" fmla="*/ 0 w 210"/>
                  <a:gd name="T27" fmla="*/ 0 h 84"/>
                  <a:gd name="T28" fmla="*/ 0 w 210"/>
                  <a:gd name="T29" fmla="*/ 0 h 84"/>
                  <a:gd name="T30" fmla="*/ 0 w 210"/>
                  <a:gd name="T31" fmla="*/ 0 h 84"/>
                  <a:gd name="T32" fmla="*/ 0 w 210"/>
                  <a:gd name="T33" fmla="*/ 0 h 84"/>
                  <a:gd name="T34" fmla="*/ 0 w 210"/>
                  <a:gd name="T35" fmla="*/ 0 h 84"/>
                  <a:gd name="T36" fmla="*/ 0 w 210"/>
                  <a:gd name="T37" fmla="*/ 0 h 84"/>
                  <a:gd name="T38" fmla="*/ 0 w 210"/>
                  <a:gd name="T39" fmla="*/ 0 h 84"/>
                  <a:gd name="T40" fmla="*/ 0 w 210"/>
                  <a:gd name="T41" fmla="*/ 0 h 84"/>
                  <a:gd name="T42" fmla="*/ 0 w 210"/>
                  <a:gd name="T43" fmla="*/ 0 h 84"/>
                  <a:gd name="T44" fmla="*/ 0 w 210"/>
                  <a:gd name="T45" fmla="*/ 0 h 84"/>
                  <a:gd name="T46" fmla="*/ 0 w 210"/>
                  <a:gd name="T47" fmla="*/ 0 h 84"/>
                  <a:gd name="T48" fmla="*/ 0 w 210"/>
                  <a:gd name="T49" fmla="*/ 0 h 84"/>
                  <a:gd name="T50" fmla="*/ 0 w 210"/>
                  <a:gd name="T51" fmla="*/ 0 h 84"/>
                  <a:gd name="T52" fmla="*/ 0 w 210"/>
                  <a:gd name="T53" fmla="*/ 0 h 84"/>
                  <a:gd name="T54" fmla="*/ 0 w 210"/>
                  <a:gd name="T55" fmla="*/ 0 h 84"/>
                  <a:gd name="T56" fmla="*/ 0 w 210"/>
                  <a:gd name="T57" fmla="*/ 0 h 84"/>
                  <a:gd name="T58" fmla="*/ 0 w 210"/>
                  <a:gd name="T59" fmla="*/ 0 h 84"/>
                  <a:gd name="T60" fmla="*/ 0 w 210"/>
                  <a:gd name="T61" fmla="*/ 0 h 84"/>
                  <a:gd name="T62" fmla="*/ 0 w 210"/>
                  <a:gd name="T63" fmla="*/ 0 h 84"/>
                  <a:gd name="T64" fmla="*/ 0 w 210"/>
                  <a:gd name="T65" fmla="*/ 0 h 84"/>
                  <a:gd name="T66" fmla="*/ 0 w 210"/>
                  <a:gd name="T67" fmla="*/ 0 h 84"/>
                  <a:gd name="T68" fmla="*/ 0 w 210"/>
                  <a:gd name="T69" fmla="*/ 0 h 84"/>
                  <a:gd name="T70" fmla="*/ 0 w 210"/>
                  <a:gd name="T71" fmla="*/ 0 h 84"/>
                  <a:gd name="T72" fmla="*/ 0 w 210"/>
                  <a:gd name="T73" fmla="*/ 0 h 84"/>
                  <a:gd name="T74" fmla="*/ 0 w 210"/>
                  <a:gd name="T75" fmla="*/ 0 h 84"/>
                  <a:gd name="T76" fmla="*/ 0 w 210"/>
                  <a:gd name="T77" fmla="*/ 0 h 84"/>
                  <a:gd name="T78" fmla="*/ 0 w 210"/>
                  <a:gd name="T79" fmla="*/ 0 h 84"/>
                  <a:gd name="T80" fmla="*/ 0 w 210"/>
                  <a:gd name="T81" fmla="*/ 0 h 84"/>
                  <a:gd name="T82" fmla="*/ 0 w 210"/>
                  <a:gd name="T83" fmla="*/ 0 h 84"/>
                  <a:gd name="T84" fmla="*/ 0 w 210"/>
                  <a:gd name="T85" fmla="*/ 0 h 84"/>
                  <a:gd name="T86" fmla="*/ 0 w 210"/>
                  <a:gd name="T87" fmla="*/ 0 h 84"/>
                  <a:gd name="T88" fmla="*/ 0 w 210"/>
                  <a:gd name="T89" fmla="*/ 0 h 84"/>
                  <a:gd name="T90" fmla="*/ 0 w 210"/>
                  <a:gd name="T91" fmla="*/ 0 h 84"/>
                  <a:gd name="T92" fmla="*/ 0 w 210"/>
                  <a:gd name="T93" fmla="*/ 0 h 84"/>
                  <a:gd name="T94" fmla="*/ 0 w 210"/>
                  <a:gd name="T95" fmla="*/ 0 h 84"/>
                  <a:gd name="T96" fmla="*/ 0 w 210"/>
                  <a:gd name="T97" fmla="*/ 0 h 84"/>
                  <a:gd name="T98" fmla="*/ 0 w 210"/>
                  <a:gd name="T99" fmla="*/ 0 h 84"/>
                  <a:gd name="T100" fmla="*/ 0 w 210"/>
                  <a:gd name="T101" fmla="*/ 0 h 84"/>
                  <a:gd name="T102" fmla="*/ 0 w 210"/>
                  <a:gd name="T103" fmla="*/ 0 h 84"/>
                  <a:gd name="T104" fmla="*/ 0 w 210"/>
                  <a:gd name="T105" fmla="*/ 0 h 8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10"/>
                  <a:gd name="T160" fmla="*/ 0 h 84"/>
                  <a:gd name="T161" fmla="*/ 210 w 210"/>
                  <a:gd name="T162" fmla="*/ 84 h 8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10" h="84">
                    <a:moveTo>
                      <a:pt x="17" y="36"/>
                    </a:moveTo>
                    <a:lnTo>
                      <a:pt x="28" y="47"/>
                    </a:lnTo>
                    <a:lnTo>
                      <a:pt x="41" y="56"/>
                    </a:lnTo>
                    <a:lnTo>
                      <a:pt x="53" y="65"/>
                    </a:lnTo>
                    <a:lnTo>
                      <a:pt x="67" y="71"/>
                    </a:lnTo>
                    <a:lnTo>
                      <a:pt x="81" y="77"/>
                    </a:lnTo>
                    <a:lnTo>
                      <a:pt x="96" y="80"/>
                    </a:lnTo>
                    <a:lnTo>
                      <a:pt x="112" y="83"/>
                    </a:lnTo>
                    <a:lnTo>
                      <a:pt x="127" y="84"/>
                    </a:lnTo>
                    <a:lnTo>
                      <a:pt x="134" y="84"/>
                    </a:lnTo>
                    <a:lnTo>
                      <a:pt x="142" y="83"/>
                    </a:lnTo>
                    <a:lnTo>
                      <a:pt x="149" y="83"/>
                    </a:lnTo>
                    <a:lnTo>
                      <a:pt x="156" y="81"/>
                    </a:lnTo>
                    <a:lnTo>
                      <a:pt x="163" y="79"/>
                    </a:lnTo>
                    <a:lnTo>
                      <a:pt x="170" y="78"/>
                    </a:lnTo>
                    <a:lnTo>
                      <a:pt x="176" y="75"/>
                    </a:lnTo>
                    <a:lnTo>
                      <a:pt x="183" y="73"/>
                    </a:lnTo>
                    <a:lnTo>
                      <a:pt x="187" y="69"/>
                    </a:lnTo>
                    <a:lnTo>
                      <a:pt x="190" y="67"/>
                    </a:lnTo>
                    <a:lnTo>
                      <a:pt x="194" y="63"/>
                    </a:lnTo>
                    <a:lnTo>
                      <a:pt x="197" y="61"/>
                    </a:lnTo>
                    <a:lnTo>
                      <a:pt x="200" y="57"/>
                    </a:lnTo>
                    <a:lnTo>
                      <a:pt x="204" y="54"/>
                    </a:lnTo>
                    <a:lnTo>
                      <a:pt x="207" y="50"/>
                    </a:lnTo>
                    <a:lnTo>
                      <a:pt x="210" y="45"/>
                    </a:lnTo>
                    <a:lnTo>
                      <a:pt x="201" y="51"/>
                    </a:lnTo>
                    <a:lnTo>
                      <a:pt x="191" y="57"/>
                    </a:lnTo>
                    <a:lnTo>
                      <a:pt x="181" y="62"/>
                    </a:lnTo>
                    <a:lnTo>
                      <a:pt x="171" y="66"/>
                    </a:lnTo>
                    <a:lnTo>
                      <a:pt x="160" y="69"/>
                    </a:lnTo>
                    <a:lnTo>
                      <a:pt x="149" y="71"/>
                    </a:lnTo>
                    <a:lnTo>
                      <a:pt x="138" y="73"/>
                    </a:lnTo>
                    <a:lnTo>
                      <a:pt x="127" y="73"/>
                    </a:lnTo>
                    <a:lnTo>
                      <a:pt x="118" y="73"/>
                    </a:lnTo>
                    <a:lnTo>
                      <a:pt x="108" y="72"/>
                    </a:lnTo>
                    <a:lnTo>
                      <a:pt x="99" y="71"/>
                    </a:lnTo>
                    <a:lnTo>
                      <a:pt x="89" y="68"/>
                    </a:lnTo>
                    <a:lnTo>
                      <a:pt x="80" y="65"/>
                    </a:lnTo>
                    <a:lnTo>
                      <a:pt x="71" y="62"/>
                    </a:lnTo>
                    <a:lnTo>
                      <a:pt x="63" y="57"/>
                    </a:lnTo>
                    <a:lnTo>
                      <a:pt x="55" y="54"/>
                    </a:lnTo>
                    <a:lnTo>
                      <a:pt x="39" y="43"/>
                    </a:lnTo>
                    <a:lnTo>
                      <a:pt x="25" y="30"/>
                    </a:lnTo>
                    <a:lnTo>
                      <a:pt x="12" y="17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3" y="9"/>
                    </a:lnTo>
                    <a:lnTo>
                      <a:pt x="5" y="14"/>
                    </a:lnTo>
                    <a:lnTo>
                      <a:pt x="7" y="19"/>
                    </a:lnTo>
                    <a:lnTo>
                      <a:pt x="9" y="24"/>
                    </a:lnTo>
                    <a:lnTo>
                      <a:pt x="12" y="27"/>
                    </a:lnTo>
                    <a:lnTo>
                      <a:pt x="14" y="32"/>
                    </a:lnTo>
                    <a:lnTo>
                      <a:pt x="17" y="36"/>
                    </a:lnTo>
                    <a:close/>
                  </a:path>
                </a:pathLst>
              </a:custGeom>
              <a:solidFill>
                <a:srgbClr val="F1AD8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8" name="Freeform 181"/>
              <p:cNvSpPr>
                <a:spLocks/>
              </p:cNvSpPr>
              <p:nvPr/>
            </p:nvSpPr>
            <p:spPr bwMode="auto">
              <a:xfrm>
                <a:off x="1135" y="2677"/>
                <a:ext cx="45" cy="15"/>
              </a:xfrm>
              <a:custGeom>
                <a:avLst/>
                <a:gdLst>
                  <a:gd name="T0" fmla="*/ 0 w 224"/>
                  <a:gd name="T1" fmla="*/ 0 h 95"/>
                  <a:gd name="T2" fmla="*/ 0 w 224"/>
                  <a:gd name="T3" fmla="*/ 0 h 95"/>
                  <a:gd name="T4" fmla="*/ 0 w 224"/>
                  <a:gd name="T5" fmla="*/ 0 h 95"/>
                  <a:gd name="T6" fmla="*/ 0 w 224"/>
                  <a:gd name="T7" fmla="*/ 0 h 95"/>
                  <a:gd name="T8" fmla="*/ 0 w 224"/>
                  <a:gd name="T9" fmla="*/ 0 h 95"/>
                  <a:gd name="T10" fmla="*/ 0 w 224"/>
                  <a:gd name="T11" fmla="*/ 0 h 95"/>
                  <a:gd name="T12" fmla="*/ 0 w 224"/>
                  <a:gd name="T13" fmla="*/ 0 h 95"/>
                  <a:gd name="T14" fmla="*/ 0 w 224"/>
                  <a:gd name="T15" fmla="*/ 0 h 95"/>
                  <a:gd name="T16" fmla="*/ 0 w 224"/>
                  <a:gd name="T17" fmla="*/ 0 h 95"/>
                  <a:gd name="T18" fmla="*/ 0 w 224"/>
                  <a:gd name="T19" fmla="*/ 0 h 95"/>
                  <a:gd name="T20" fmla="*/ 0 w 224"/>
                  <a:gd name="T21" fmla="*/ 0 h 95"/>
                  <a:gd name="T22" fmla="*/ 0 w 224"/>
                  <a:gd name="T23" fmla="*/ 0 h 95"/>
                  <a:gd name="T24" fmla="*/ 0 w 224"/>
                  <a:gd name="T25" fmla="*/ 0 h 95"/>
                  <a:gd name="T26" fmla="*/ 0 w 224"/>
                  <a:gd name="T27" fmla="*/ 0 h 95"/>
                  <a:gd name="T28" fmla="*/ 0 w 224"/>
                  <a:gd name="T29" fmla="*/ 0 h 95"/>
                  <a:gd name="T30" fmla="*/ 0 w 224"/>
                  <a:gd name="T31" fmla="*/ 0 h 95"/>
                  <a:gd name="T32" fmla="*/ 0 w 224"/>
                  <a:gd name="T33" fmla="*/ 0 h 95"/>
                  <a:gd name="T34" fmla="*/ 0 w 224"/>
                  <a:gd name="T35" fmla="*/ 0 h 95"/>
                  <a:gd name="T36" fmla="*/ 0 w 224"/>
                  <a:gd name="T37" fmla="*/ 0 h 95"/>
                  <a:gd name="T38" fmla="*/ 0 w 224"/>
                  <a:gd name="T39" fmla="*/ 0 h 95"/>
                  <a:gd name="T40" fmla="*/ 0 w 224"/>
                  <a:gd name="T41" fmla="*/ 0 h 95"/>
                  <a:gd name="T42" fmla="*/ 0 w 224"/>
                  <a:gd name="T43" fmla="*/ 0 h 95"/>
                  <a:gd name="T44" fmla="*/ 0 w 224"/>
                  <a:gd name="T45" fmla="*/ 0 h 95"/>
                  <a:gd name="T46" fmla="*/ 0 w 224"/>
                  <a:gd name="T47" fmla="*/ 0 h 95"/>
                  <a:gd name="T48" fmla="*/ 0 w 224"/>
                  <a:gd name="T49" fmla="*/ 0 h 95"/>
                  <a:gd name="T50" fmla="*/ 0 w 224"/>
                  <a:gd name="T51" fmla="*/ 0 h 95"/>
                  <a:gd name="T52" fmla="*/ 0 w 224"/>
                  <a:gd name="T53" fmla="*/ 0 h 95"/>
                  <a:gd name="T54" fmla="*/ 0 w 224"/>
                  <a:gd name="T55" fmla="*/ 0 h 95"/>
                  <a:gd name="T56" fmla="*/ 0 w 224"/>
                  <a:gd name="T57" fmla="*/ 0 h 95"/>
                  <a:gd name="T58" fmla="*/ 0 w 224"/>
                  <a:gd name="T59" fmla="*/ 0 h 95"/>
                  <a:gd name="T60" fmla="*/ 0 w 224"/>
                  <a:gd name="T61" fmla="*/ 0 h 95"/>
                  <a:gd name="T62" fmla="*/ 0 w 224"/>
                  <a:gd name="T63" fmla="*/ 0 h 95"/>
                  <a:gd name="T64" fmla="*/ 0 w 224"/>
                  <a:gd name="T65" fmla="*/ 0 h 95"/>
                  <a:gd name="T66" fmla="*/ 0 w 224"/>
                  <a:gd name="T67" fmla="*/ 0 h 95"/>
                  <a:gd name="T68" fmla="*/ 0 w 224"/>
                  <a:gd name="T69" fmla="*/ 0 h 95"/>
                  <a:gd name="T70" fmla="*/ 0 w 224"/>
                  <a:gd name="T71" fmla="*/ 0 h 95"/>
                  <a:gd name="T72" fmla="*/ 0 w 224"/>
                  <a:gd name="T73" fmla="*/ 0 h 95"/>
                  <a:gd name="T74" fmla="*/ 0 w 224"/>
                  <a:gd name="T75" fmla="*/ 0 h 95"/>
                  <a:gd name="T76" fmla="*/ 0 w 224"/>
                  <a:gd name="T77" fmla="*/ 0 h 95"/>
                  <a:gd name="T78" fmla="*/ 0 w 224"/>
                  <a:gd name="T79" fmla="*/ 0 h 95"/>
                  <a:gd name="T80" fmla="*/ 0 w 224"/>
                  <a:gd name="T81" fmla="*/ 0 h 95"/>
                  <a:gd name="T82" fmla="*/ 0 w 224"/>
                  <a:gd name="T83" fmla="*/ 0 h 95"/>
                  <a:gd name="T84" fmla="*/ 0 w 224"/>
                  <a:gd name="T85" fmla="*/ 0 h 95"/>
                  <a:gd name="T86" fmla="*/ 0 w 224"/>
                  <a:gd name="T87" fmla="*/ 0 h 95"/>
                  <a:gd name="T88" fmla="*/ 0 w 224"/>
                  <a:gd name="T89" fmla="*/ 0 h 95"/>
                  <a:gd name="T90" fmla="*/ 0 w 224"/>
                  <a:gd name="T91" fmla="*/ 0 h 95"/>
                  <a:gd name="T92" fmla="*/ 0 w 224"/>
                  <a:gd name="T93" fmla="*/ 0 h 95"/>
                  <a:gd name="T94" fmla="*/ 0 w 224"/>
                  <a:gd name="T95" fmla="*/ 0 h 95"/>
                  <a:gd name="T96" fmla="*/ 0 w 224"/>
                  <a:gd name="T97" fmla="*/ 0 h 95"/>
                  <a:gd name="T98" fmla="*/ 0 w 224"/>
                  <a:gd name="T99" fmla="*/ 0 h 95"/>
                  <a:gd name="T100" fmla="*/ 0 w 224"/>
                  <a:gd name="T101" fmla="*/ 0 h 95"/>
                  <a:gd name="T102" fmla="*/ 0 w 224"/>
                  <a:gd name="T103" fmla="*/ 0 h 95"/>
                  <a:gd name="T104" fmla="*/ 0 w 224"/>
                  <a:gd name="T105" fmla="*/ 0 h 95"/>
                  <a:gd name="T106" fmla="*/ 0 w 224"/>
                  <a:gd name="T107" fmla="*/ 0 h 95"/>
                  <a:gd name="T108" fmla="*/ 0 w 224"/>
                  <a:gd name="T109" fmla="*/ 0 h 95"/>
                  <a:gd name="T110" fmla="*/ 0 w 224"/>
                  <a:gd name="T111" fmla="*/ 0 h 95"/>
                  <a:gd name="T112" fmla="*/ 0 w 224"/>
                  <a:gd name="T113" fmla="*/ 0 h 9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24"/>
                  <a:gd name="T172" fmla="*/ 0 h 95"/>
                  <a:gd name="T173" fmla="*/ 224 w 224"/>
                  <a:gd name="T174" fmla="*/ 95 h 9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24" h="95">
                    <a:moveTo>
                      <a:pt x="12" y="35"/>
                    </a:moveTo>
                    <a:lnTo>
                      <a:pt x="24" y="48"/>
                    </a:lnTo>
                    <a:lnTo>
                      <a:pt x="37" y="60"/>
                    </a:lnTo>
                    <a:lnTo>
                      <a:pt x="50" y="71"/>
                    </a:lnTo>
                    <a:lnTo>
                      <a:pt x="65" y="79"/>
                    </a:lnTo>
                    <a:lnTo>
                      <a:pt x="81" y="86"/>
                    </a:lnTo>
                    <a:lnTo>
                      <a:pt x="97" y="91"/>
                    </a:lnTo>
                    <a:lnTo>
                      <a:pt x="115" y="95"/>
                    </a:lnTo>
                    <a:lnTo>
                      <a:pt x="132" y="95"/>
                    </a:lnTo>
                    <a:lnTo>
                      <a:pt x="142" y="95"/>
                    </a:lnTo>
                    <a:lnTo>
                      <a:pt x="151" y="94"/>
                    </a:lnTo>
                    <a:lnTo>
                      <a:pt x="160" y="92"/>
                    </a:lnTo>
                    <a:lnTo>
                      <a:pt x="169" y="90"/>
                    </a:lnTo>
                    <a:lnTo>
                      <a:pt x="178" y="88"/>
                    </a:lnTo>
                    <a:lnTo>
                      <a:pt x="187" y="84"/>
                    </a:lnTo>
                    <a:lnTo>
                      <a:pt x="195" y="80"/>
                    </a:lnTo>
                    <a:lnTo>
                      <a:pt x="203" y="77"/>
                    </a:lnTo>
                    <a:lnTo>
                      <a:pt x="206" y="73"/>
                    </a:lnTo>
                    <a:lnTo>
                      <a:pt x="209" y="70"/>
                    </a:lnTo>
                    <a:lnTo>
                      <a:pt x="212" y="67"/>
                    </a:lnTo>
                    <a:lnTo>
                      <a:pt x="214" y="64"/>
                    </a:lnTo>
                    <a:lnTo>
                      <a:pt x="217" y="60"/>
                    </a:lnTo>
                    <a:lnTo>
                      <a:pt x="219" y="56"/>
                    </a:lnTo>
                    <a:lnTo>
                      <a:pt x="222" y="53"/>
                    </a:lnTo>
                    <a:lnTo>
                      <a:pt x="224" y="49"/>
                    </a:lnTo>
                    <a:lnTo>
                      <a:pt x="214" y="56"/>
                    </a:lnTo>
                    <a:lnTo>
                      <a:pt x="204" y="64"/>
                    </a:lnTo>
                    <a:lnTo>
                      <a:pt x="193" y="70"/>
                    </a:lnTo>
                    <a:lnTo>
                      <a:pt x="181" y="76"/>
                    </a:lnTo>
                    <a:lnTo>
                      <a:pt x="170" y="79"/>
                    </a:lnTo>
                    <a:lnTo>
                      <a:pt x="157" y="82"/>
                    </a:lnTo>
                    <a:lnTo>
                      <a:pt x="145" y="84"/>
                    </a:lnTo>
                    <a:lnTo>
                      <a:pt x="132" y="84"/>
                    </a:lnTo>
                    <a:lnTo>
                      <a:pt x="122" y="84"/>
                    </a:lnTo>
                    <a:lnTo>
                      <a:pt x="112" y="83"/>
                    </a:lnTo>
                    <a:lnTo>
                      <a:pt x="101" y="82"/>
                    </a:lnTo>
                    <a:lnTo>
                      <a:pt x="92" y="78"/>
                    </a:lnTo>
                    <a:lnTo>
                      <a:pt x="82" y="76"/>
                    </a:lnTo>
                    <a:lnTo>
                      <a:pt x="73" y="71"/>
                    </a:lnTo>
                    <a:lnTo>
                      <a:pt x="64" y="67"/>
                    </a:lnTo>
                    <a:lnTo>
                      <a:pt x="56" y="61"/>
                    </a:lnTo>
                    <a:lnTo>
                      <a:pt x="47" y="55"/>
                    </a:lnTo>
                    <a:lnTo>
                      <a:pt x="40" y="49"/>
                    </a:lnTo>
                    <a:lnTo>
                      <a:pt x="32" y="42"/>
                    </a:lnTo>
                    <a:lnTo>
                      <a:pt x="25" y="35"/>
                    </a:lnTo>
                    <a:lnTo>
                      <a:pt x="18" y="28"/>
                    </a:lnTo>
                    <a:lnTo>
                      <a:pt x="12" y="19"/>
                    </a:lnTo>
                    <a:lnTo>
                      <a:pt x="6" y="10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10"/>
                    </a:lnTo>
                    <a:lnTo>
                      <a:pt x="4" y="13"/>
                    </a:lnTo>
                    <a:lnTo>
                      <a:pt x="5" y="18"/>
                    </a:lnTo>
                    <a:lnTo>
                      <a:pt x="7" y="23"/>
                    </a:lnTo>
                    <a:lnTo>
                      <a:pt x="8" y="26"/>
                    </a:lnTo>
                    <a:lnTo>
                      <a:pt x="10" y="30"/>
                    </a:lnTo>
                    <a:lnTo>
                      <a:pt x="12" y="35"/>
                    </a:lnTo>
                    <a:close/>
                  </a:path>
                </a:pathLst>
              </a:custGeom>
              <a:solidFill>
                <a:srgbClr val="F2AF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9" name="Freeform 182"/>
              <p:cNvSpPr>
                <a:spLocks/>
              </p:cNvSpPr>
              <p:nvPr/>
            </p:nvSpPr>
            <p:spPr bwMode="auto">
              <a:xfrm>
                <a:off x="1135" y="2674"/>
                <a:ext cx="47" cy="18"/>
              </a:xfrm>
              <a:custGeom>
                <a:avLst/>
                <a:gdLst>
                  <a:gd name="T0" fmla="*/ 0 w 235"/>
                  <a:gd name="T1" fmla="*/ 0 h 106"/>
                  <a:gd name="T2" fmla="*/ 0 w 235"/>
                  <a:gd name="T3" fmla="*/ 0 h 106"/>
                  <a:gd name="T4" fmla="*/ 0 w 235"/>
                  <a:gd name="T5" fmla="*/ 0 h 106"/>
                  <a:gd name="T6" fmla="*/ 0 w 235"/>
                  <a:gd name="T7" fmla="*/ 0 h 106"/>
                  <a:gd name="T8" fmla="*/ 0 w 235"/>
                  <a:gd name="T9" fmla="*/ 0 h 106"/>
                  <a:gd name="T10" fmla="*/ 0 w 235"/>
                  <a:gd name="T11" fmla="*/ 0 h 106"/>
                  <a:gd name="T12" fmla="*/ 0 w 235"/>
                  <a:gd name="T13" fmla="*/ 0 h 106"/>
                  <a:gd name="T14" fmla="*/ 0 w 235"/>
                  <a:gd name="T15" fmla="*/ 0 h 106"/>
                  <a:gd name="T16" fmla="*/ 0 w 235"/>
                  <a:gd name="T17" fmla="*/ 0 h 106"/>
                  <a:gd name="T18" fmla="*/ 0 w 235"/>
                  <a:gd name="T19" fmla="*/ 0 h 106"/>
                  <a:gd name="T20" fmla="*/ 0 w 235"/>
                  <a:gd name="T21" fmla="*/ 0 h 106"/>
                  <a:gd name="T22" fmla="*/ 0 w 235"/>
                  <a:gd name="T23" fmla="*/ 0 h 106"/>
                  <a:gd name="T24" fmla="*/ 0 w 235"/>
                  <a:gd name="T25" fmla="*/ 0 h 106"/>
                  <a:gd name="T26" fmla="*/ 0 w 235"/>
                  <a:gd name="T27" fmla="*/ 0 h 106"/>
                  <a:gd name="T28" fmla="*/ 0 w 235"/>
                  <a:gd name="T29" fmla="*/ 0 h 106"/>
                  <a:gd name="T30" fmla="*/ 0 w 235"/>
                  <a:gd name="T31" fmla="*/ 0 h 106"/>
                  <a:gd name="T32" fmla="*/ 0 w 235"/>
                  <a:gd name="T33" fmla="*/ 0 h 106"/>
                  <a:gd name="T34" fmla="*/ 0 w 235"/>
                  <a:gd name="T35" fmla="*/ 0 h 106"/>
                  <a:gd name="T36" fmla="*/ 0 w 235"/>
                  <a:gd name="T37" fmla="*/ 0 h 106"/>
                  <a:gd name="T38" fmla="*/ 0 w 235"/>
                  <a:gd name="T39" fmla="*/ 0 h 106"/>
                  <a:gd name="T40" fmla="*/ 0 w 235"/>
                  <a:gd name="T41" fmla="*/ 0 h 106"/>
                  <a:gd name="T42" fmla="*/ 0 w 235"/>
                  <a:gd name="T43" fmla="*/ 0 h 106"/>
                  <a:gd name="T44" fmla="*/ 0 w 235"/>
                  <a:gd name="T45" fmla="*/ 0 h 106"/>
                  <a:gd name="T46" fmla="*/ 0 w 235"/>
                  <a:gd name="T47" fmla="*/ 0 h 106"/>
                  <a:gd name="T48" fmla="*/ 0 w 235"/>
                  <a:gd name="T49" fmla="*/ 0 h 106"/>
                  <a:gd name="T50" fmla="*/ 0 w 235"/>
                  <a:gd name="T51" fmla="*/ 0 h 106"/>
                  <a:gd name="T52" fmla="*/ 0 w 235"/>
                  <a:gd name="T53" fmla="*/ 0 h 106"/>
                  <a:gd name="T54" fmla="*/ 0 w 235"/>
                  <a:gd name="T55" fmla="*/ 0 h 106"/>
                  <a:gd name="T56" fmla="*/ 0 w 235"/>
                  <a:gd name="T57" fmla="*/ 0 h 106"/>
                  <a:gd name="T58" fmla="*/ 0 w 235"/>
                  <a:gd name="T59" fmla="*/ 0 h 106"/>
                  <a:gd name="T60" fmla="*/ 0 w 235"/>
                  <a:gd name="T61" fmla="*/ 0 h 106"/>
                  <a:gd name="T62" fmla="*/ 0 w 235"/>
                  <a:gd name="T63" fmla="*/ 0 h 106"/>
                  <a:gd name="T64" fmla="*/ 0 w 235"/>
                  <a:gd name="T65" fmla="*/ 0 h 106"/>
                  <a:gd name="T66" fmla="*/ 0 w 235"/>
                  <a:gd name="T67" fmla="*/ 0 h 10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5"/>
                  <a:gd name="T103" fmla="*/ 0 h 106"/>
                  <a:gd name="T104" fmla="*/ 235 w 235"/>
                  <a:gd name="T105" fmla="*/ 106 h 10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5" h="106">
                    <a:moveTo>
                      <a:pt x="8" y="33"/>
                    </a:moveTo>
                    <a:lnTo>
                      <a:pt x="20" y="50"/>
                    </a:lnTo>
                    <a:lnTo>
                      <a:pt x="33" y="63"/>
                    </a:lnTo>
                    <a:lnTo>
                      <a:pt x="47" y="76"/>
                    </a:lnTo>
                    <a:lnTo>
                      <a:pt x="63" y="87"/>
                    </a:lnTo>
                    <a:lnTo>
                      <a:pt x="71" y="90"/>
                    </a:lnTo>
                    <a:lnTo>
                      <a:pt x="79" y="95"/>
                    </a:lnTo>
                    <a:lnTo>
                      <a:pt x="88" y="98"/>
                    </a:lnTo>
                    <a:lnTo>
                      <a:pt x="97" y="101"/>
                    </a:lnTo>
                    <a:lnTo>
                      <a:pt x="107" y="104"/>
                    </a:lnTo>
                    <a:lnTo>
                      <a:pt x="116" y="105"/>
                    </a:lnTo>
                    <a:lnTo>
                      <a:pt x="126" y="106"/>
                    </a:lnTo>
                    <a:lnTo>
                      <a:pt x="135" y="106"/>
                    </a:lnTo>
                    <a:lnTo>
                      <a:pt x="146" y="106"/>
                    </a:lnTo>
                    <a:lnTo>
                      <a:pt x="157" y="104"/>
                    </a:lnTo>
                    <a:lnTo>
                      <a:pt x="168" y="102"/>
                    </a:lnTo>
                    <a:lnTo>
                      <a:pt x="179" y="99"/>
                    </a:lnTo>
                    <a:lnTo>
                      <a:pt x="189" y="95"/>
                    </a:lnTo>
                    <a:lnTo>
                      <a:pt x="199" y="90"/>
                    </a:lnTo>
                    <a:lnTo>
                      <a:pt x="209" y="84"/>
                    </a:lnTo>
                    <a:lnTo>
                      <a:pt x="218" y="78"/>
                    </a:lnTo>
                    <a:lnTo>
                      <a:pt x="220" y="76"/>
                    </a:lnTo>
                    <a:lnTo>
                      <a:pt x="222" y="72"/>
                    </a:lnTo>
                    <a:lnTo>
                      <a:pt x="224" y="70"/>
                    </a:lnTo>
                    <a:lnTo>
                      <a:pt x="226" y="66"/>
                    </a:lnTo>
                    <a:lnTo>
                      <a:pt x="228" y="63"/>
                    </a:lnTo>
                    <a:lnTo>
                      <a:pt x="231" y="59"/>
                    </a:lnTo>
                    <a:lnTo>
                      <a:pt x="233" y="57"/>
                    </a:lnTo>
                    <a:lnTo>
                      <a:pt x="235" y="53"/>
                    </a:lnTo>
                    <a:lnTo>
                      <a:pt x="235" y="52"/>
                    </a:lnTo>
                    <a:lnTo>
                      <a:pt x="235" y="51"/>
                    </a:lnTo>
                    <a:lnTo>
                      <a:pt x="224" y="62"/>
                    </a:lnTo>
                    <a:lnTo>
                      <a:pt x="213" y="70"/>
                    </a:lnTo>
                    <a:lnTo>
                      <a:pt x="201" y="77"/>
                    </a:lnTo>
                    <a:lnTo>
                      <a:pt x="189" y="83"/>
                    </a:lnTo>
                    <a:lnTo>
                      <a:pt x="176" y="88"/>
                    </a:lnTo>
                    <a:lnTo>
                      <a:pt x="163" y="92"/>
                    </a:lnTo>
                    <a:lnTo>
                      <a:pt x="149" y="94"/>
                    </a:lnTo>
                    <a:lnTo>
                      <a:pt x="135" y="95"/>
                    </a:lnTo>
                    <a:lnTo>
                      <a:pt x="124" y="95"/>
                    </a:lnTo>
                    <a:lnTo>
                      <a:pt x="114" y="94"/>
                    </a:lnTo>
                    <a:lnTo>
                      <a:pt x="103" y="92"/>
                    </a:lnTo>
                    <a:lnTo>
                      <a:pt x="93" y="88"/>
                    </a:lnTo>
                    <a:lnTo>
                      <a:pt x="83" y="84"/>
                    </a:lnTo>
                    <a:lnTo>
                      <a:pt x="73" y="80"/>
                    </a:lnTo>
                    <a:lnTo>
                      <a:pt x="64" y="75"/>
                    </a:lnTo>
                    <a:lnTo>
                      <a:pt x="55" y="69"/>
                    </a:lnTo>
                    <a:lnTo>
                      <a:pt x="47" y="63"/>
                    </a:lnTo>
                    <a:lnTo>
                      <a:pt x="39" y="56"/>
                    </a:lnTo>
                    <a:lnTo>
                      <a:pt x="31" y="47"/>
                    </a:lnTo>
                    <a:lnTo>
                      <a:pt x="24" y="39"/>
                    </a:lnTo>
                    <a:lnTo>
                      <a:pt x="17" y="30"/>
                    </a:lnTo>
                    <a:lnTo>
                      <a:pt x="11" y="21"/>
                    </a:lnTo>
                    <a:lnTo>
                      <a:pt x="6" y="11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9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4" y="21"/>
                    </a:lnTo>
                    <a:lnTo>
                      <a:pt x="5" y="26"/>
                    </a:lnTo>
                    <a:lnTo>
                      <a:pt x="7" y="29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F2B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0" name="Freeform 183"/>
              <p:cNvSpPr>
                <a:spLocks/>
              </p:cNvSpPr>
              <p:nvPr/>
            </p:nvSpPr>
            <p:spPr bwMode="auto">
              <a:xfrm>
                <a:off x="1134" y="2672"/>
                <a:ext cx="49" cy="19"/>
              </a:xfrm>
              <a:custGeom>
                <a:avLst/>
                <a:gdLst>
                  <a:gd name="T0" fmla="*/ 0 w 242"/>
                  <a:gd name="T1" fmla="*/ 0 h 114"/>
                  <a:gd name="T2" fmla="*/ 0 w 242"/>
                  <a:gd name="T3" fmla="*/ 0 h 114"/>
                  <a:gd name="T4" fmla="*/ 0 w 242"/>
                  <a:gd name="T5" fmla="*/ 0 h 114"/>
                  <a:gd name="T6" fmla="*/ 0 w 242"/>
                  <a:gd name="T7" fmla="*/ 0 h 114"/>
                  <a:gd name="T8" fmla="*/ 0 w 242"/>
                  <a:gd name="T9" fmla="*/ 0 h 114"/>
                  <a:gd name="T10" fmla="*/ 0 w 242"/>
                  <a:gd name="T11" fmla="*/ 0 h 114"/>
                  <a:gd name="T12" fmla="*/ 0 w 242"/>
                  <a:gd name="T13" fmla="*/ 0 h 114"/>
                  <a:gd name="T14" fmla="*/ 0 w 242"/>
                  <a:gd name="T15" fmla="*/ 0 h 114"/>
                  <a:gd name="T16" fmla="*/ 0 w 242"/>
                  <a:gd name="T17" fmla="*/ 0 h 114"/>
                  <a:gd name="T18" fmla="*/ 0 w 242"/>
                  <a:gd name="T19" fmla="*/ 0 h 114"/>
                  <a:gd name="T20" fmla="*/ 0 w 242"/>
                  <a:gd name="T21" fmla="*/ 0 h 114"/>
                  <a:gd name="T22" fmla="*/ 0 w 242"/>
                  <a:gd name="T23" fmla="*/ 0 h 114"/>
                  <a:gd name="T24" fmla="*/ 0 w 242"/>
                  <a:gd name="T25" fmla="*/ 0 h 114"/>
                  <a:gd name="T26" fmla="*/ 0 w 242"/>
                  <a:gd name="T27" fmla="*/ 0 h 114"/>
                  <a:gd name="T28" fmla="*/ 0 w 242"/>
                  <a:gd name="T29" fmla="*/ 0 h 114"/>
                  <a:gd name="T30" fmla="*/ 0 w 242"/>
                  <a:gd name="T31" fmla="*/ 0 h 114"/>
                  <a:gd name="T32" fmla="*/ 0 w 242"/>
                  <a:gd name="T33" fmla="*/ 0 h 114"/>
                  <a:gd name="T34" fmla="*/ 0 w 242"/>
                  <a:gd name="T35" fmla="*/ 0 h 114"/>
                  <a:gd name="T36" fmla="*/ 0 w 242"/>
                  <a:gd name="T37" fmla="*/ 0 h 114"/>
                  <a:gd name="T38" fmla="*/ 0 w 242"/>
                  <a:gd name="T39" fmla="*/ 0 h 114"/>
                  <a:gd name="T40" fmla="*/ 0 w 242"/>
                  <a:gd name="T41" fmla="*/ 0 h 114"/>
                  <a:gd name="T42" fmla="*/ 0 w 242"/>
                  <a:gd name="T43" fmla="*/ 0 h 114"/>
                  <a:gd name="T44" fmla="*/ 0 w 242"/>
                  <a:gd name="T45" fmla="*/ 0 h 114"/>
                  <a:gd name="T46" fmla="*/ 0 w 242"/>
                  <a:gd name="T47" fmla="*/ 0 h 114"/>
                  <a:gd name="T48" fmla="*/ 0 w 242"/>
                  <a:gd name="T49" fmla="*/ 0 h 114"/>
                  <a:gd name="T50" fmla="*/ 0 w 242"/>
                  <a:gd name="T51" fmla="*/ 0 h 114"/>
                  <a:gd name="T52" fmla="*/ 0 w 242"/>
                  <a:gd name="T53" fmla="*/ 0 h 114"/>
                  <a:gd name="T54" fmla="*/ 0 w 242"/>
                  <a:gd name="T55" fmla="*/ 0 h 114"/>
                  <a:gd name="T56" fmla="*/ 0 w 242"/>
                  <a:gd name="T57" fmla="*/ 0 h 114"/>
                  <a:gd name="T58" fmla="*/ 0 w 242"/>
                  <a:gd name="T59" fmla="*/ 0 h 114"/>
                  <a:gd name="T60" fmla="*/ 0 w 242"/>
                  <a:gd name="T61" fmla="*/ 0 h 114"/>
                  <a:gd name="T62" fmla="*/ 0 w 242"/>
                  <a:gd name="T63" fmla="*/ 0 h 114"/>
                  <a:gd name="T64" fmla="*/ 0 w 242"/>
                  <a:gd name="T65" fmla="*/ 0 h 114"/>
                  <a:gd name="T66" fmla="*/ 0 w 242"/>
                  <a:gd name="T67" fmla="*/ 0 h 114"/>
                  <a:gd name="T68" fmla="*/ 0 w 242"/>
                  <a:gd name="T69" fmla="*/ 0 h 114"/>
                  <a:gd name="T70" fmla="*/ 0 w 242"/>
                  <a:gd name="T71" fmla="*/ 0 h 11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42"/>
                  <a:gd name="T109" fmla="*/ 0 h 114"/>
                  <a:gd name="T110" fmla="*/ 242 w 242"/>
                  <a:gd name="T111" fmla="*/ 114 h 11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42" h="114">
                    <a:moveTo>
                      <a:pt x="4" y="30"/>
                    </a:moveTo>
                    <a:lnTo>
                      <a:pt x="10" y="40"/>
                    </a:lnTo>
                    <a:lnTo>
                      <a:pt x="16" y="49"/>
                    </a:lnTo>
                    <a:lnTo>
                      <a:pt x="22" y="58"/>
                    </a:lnTo>
                    <a:lnTo>
                      <a:pt x="29" y="65"/>
                    </a:lnTo>
                    <a:lnTo>
                      <a:pt x="36" y="72"/>
                    </a:lnTo>
                    <a:lnTo>
                      <a:pt x="44" y="79"/>
                    </a:lnTo>
                    <a:lnTo>
                      <a:pt x="51" y="85"/>
                    </a:lnTo>
                    <a:lnTo>
                      <a:pt x="60" y="91"/>
                    </a:lnTo>
                    <a:lnTo>
                      <a:pt x="68" y="97"/>
                    </a:lnTo>
                    <a:lnTo>
                      <a:pt x="77" y="101"/>
                    </a:lnTo>
                    <a:lnTo>
                      <a:pt x="86" y="106"/>
                    </a:lnTo>
                    <a:lnTo>
                      <a:pt x="96" y="108"/>
                    </a:lnTo>
                    <a:lnTo>
                      <a:pt x="105" y="112"/>
                    </a:lnTo>
                    <a:lnTo>
                      <a:pt x="116" y="113"/>
                    </a:lnTo>
                    <a:lnTo>
                      <a:pt x="126" y="114"/>
                    </a:lnTo>
                    <a:lnTo>
                      <a:pt x="136" y="114"/>
                    </a:lnTo>
                    <a:lnTo>
                      <a:pt x="149" y="114"/>
                    </a:lnTo>
                    <a:lnTo>
                      <a:pt x="161" y="112"/>
                    </a:lnTo>
                    <a:lnTo>
                      <a:pt x="174" y="109"/>
                    </a:lnTo>
                    <a:lnTo>
                      <a:pt x="185" y="106"/>
                    </a:lnTo>
                    <a:lnTo>
                      <a:pt x="197" y="100"/>
                    </a:lnTo>
                    <a:lnTo>
                      <a:pt x="208" y="94"/>
                    </a:lnTo>
                    <a:lnTo>
                      <a:pt x="218" y="86"/>
                    </a:lnTo>
                    <a:lnTo>
                      <a:pt x="228" y="79"/>
                    </a:lnTo>
                    <a:lnTo>
                      <a:pt x="229" y="78"/>
                    </a:lnTo>
                    <a:lnTo>
                      <a:pt x="230" y="76"/>
                    </a:lnTo>
                    <a:lnTo>
                      <a:pt x="232" y="74"/>
                    </a:lnTo>
                    <a:lnTo>
                      <a:pt x="232" y="73"/>
                    </a:lnTo>
                    <a:lnTo>
                      <a:pt x="233" y="72"/>
                    </a:lnTo>
                    <a:lnTo>
                      <a:pt x="234" y="70"/>
                    </a:lnTo>
                    <a:lnTo>
                      <a:pt x="235" y="68"/>
                    </a:lnTo>
                    <a:lnTo>
                      <a:pt x="236" y="67"/>
                    </a:lnTo>
                    <a:lnTo>
                      <a:pt x="237" y="65"/>
                    </a:lnTo>
                    <a:lnTo>
                      <a:pt x="237" y="64"/>
                    </a:lnTo>
                    <a:lnTo>
                      <a:pt x="238" y="61"/>
                    </a:lnTo>
                    <a:lnTo>
                      <a:pt x="239" y="59"/>
                    </a:lnTo>
                    <a:lnTo>
                      <a:pt x="240" y="58"/>
                    </a:lnTo>
                    <a:lnTo>
                      <a:pt x="241" y="55"/>
                    </a:lnTo>
                    <a:lnTo>
                      <a:pt x="241" y="54"/>
                    </a:lnTo>
                    <a:lnTo>
                      <a:pt x="242" y="52"/>
                    </a:lnTo>
                    <a:lnTo>
                      <a:pt x="230" y="64"/>
                    </a:lnTo>
                    <a:lnTo>
                      <a:pt x="219" y="73"/>
                    </a:lnTo>
                    <a:lnTo>
                      <a:pt x="207" y="83"/>
                    </a:lnTo>
                    <a:lnTo>
                      <a:pt x="194" y="90"/>
                    </a:lnTo>
                    <a:lnTo>
                      <a:pt x="180" y="96"/>
                    </a:lnTo>
                    <a:lnTo>
                      <a:pt x="166" y="100"/>
                    </a:lnTo>
                    <a:lnTo>
                      <a:pt x="151" y="103"/>
                    </a:lnTo>
                    <a:lnTo>
                      <a:pt x="136" y="103"/>
                    </a:lnTo>
                    <a:lnTo>
                      <a:pt x="125" y="103"/>
                    </a:lnTo>
                    <a:lnTo>
                      <a:pt x="114" y="102"/>
                    </a:lnTo>
                    <a:lnTo>
                      <a:pt x="102" y="100"/>
                    </a:lnTo>
                    <a:lnTo>
                      <a:pt x="92" y="96"/>
                    </a:lnTo>
                    <a:lnTo>
                      <a:pt x="82" y="92"/>
                    </a:lnTo>
                    <a:lnTo>
                      <a:pt x="72" y="88"/>
                    </a:lnTo>
                    <a:lnTo>
                      <a:pt x="63" y="82"/>
                    </a:lnTo>
                    <a:lnTo>
                      <a:pt x="54" y="74"/>
                    </a:lnTo>
                    <a:lnTo>
                      <a:pt x="45" y="67"/>
                    </a:lnTo>
                    <a:lnTo>
                      <a:pt x="37" y="60"/>
                    </a:lnTo>
                    <a:lnTo>
                      <a:pt x="30" y="52"/>
                    </a:lnTo>
                    <a:lnTo>
                      <a:pt x="23" y="42"/>
                    </a:lnTo>
                    <a:lnTo>
                      <a:pt x="16" y="32"/>
                    </a:lnTo>
                    <a:lnTo>
                      <a:pt x="10" y="22"/>
                    </a:lnTo>
                    <a:lnTo>
                      <a:pt x="5" y="11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11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4" y="30"/>
                    </a:lnTo>
                    <a:close/>
                  </a:path>
                </a:pathLst>
              </a:custGeom>
              <a:solidFill>
                <a:srgbClr val="F2B4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1" name="Freeform 184"/>
              <p:cNvSpPr>
                <a:spLocks/>
              </p:cNvSpPr>
              <p:nvPr/>
            </p:nvSpPr>
            <p:spPr bwMode="auto">
              <a:xfrm>
                <a:off x="1134" y="2669"/>
                <a:ext cx="50" cy="21"/>
              </a:xfrm>
              <a:custGeom>
                <a:avLst/>
                <a:gdLst>
                  <a:gd name="T0" fmla="*/ 0 w 246"/>
                  <a:gd name="T1" fmla="*/ 0 h 123"/>
                  <a:gd name="T2" fmla="*/ 0 w 246"/>
                  <a:gd name="T3" fmla="*/ 0 h 123"/>
                  <a:gd name="T4" fmla="*/ 0 w 246"/>
                  <a:gd name="T5" fmla="*/ 0 h 123"/>
                  <a:gd name="T6" fmla="*/ 0 w 246"/>
                  <a:gd name="T7" fmla="*/ 0 h 123"/>
                  <a:gd name="T8" fmla="*/ 0 w 246"/>
                  <a:gd name="T9" fmla="*/ 0 h 123"/>
                  <a:gd name="T10" fmla="*/ 0 w 246"/>
                  <a:gd name="T11" fmla="*/ 0 h 123"/>
                  <a:gd name="T12" fmla="*/ 0 w 246"/>
                  <a:gd name="T13" fmla="*/ 0 h 123"/>
                  <a:gd name="T14" fmla="*/ 0 w 246"/>
                  <a:gd name="T15" fmla="*/ 0 h 123"/>
                  <a:gd name="T16" fmla="*/ 0 w 246"/>
                  <a:gd name="T17" fmla="*/ 0 h 123"/>
                  <a:gd name="T18" fmla="*/ 0 w 246"/>
                  <a:gd name="T19" fmla="*/ 0 h 123"/>
                  <a:gd name="T20" fmla="*/ 0 w 246"/>
                  <a:gd name="T21" fmla="*/ 0 h 123"/>
                  <a:gd name="T22" fmla="*/ 0 w 246"/>
                  <a:gd name="T23" fmla="*/ 0 h 123"/>
                  <a:gd name="T24" fmla="*/ 0 w 246"/>
                  <a:gd name="T25" fmla="*/ 0 h 123"/>
                  <a:gd name="T26" fmla="*/ 0 w 246"/>
                  <a:gd name="T27" fmla="*/ 0 h 123"/>
                  <a:gd name="T28" fmla="*/ 0 w 246"/>
                  <a:gd name="T29" fmla="*/ 0 h 123"/>
                  <a:gd name="T30" fmla="*/ 0 w 246"/>
                  <a:gd name="T31" fmla="*/ 0 h 123"/>
                  <a:gd name="T32" fmla="*/ 0 w 246"/>
                  <a:gd name="T33" fmla="*/ 0 h 123"/>
                  <a:gd name="T34" fmla="*/ 0 w 246"/>
                  <a:gd name="T35" fmla="*/ 0 h 123"/>
                  <a:gd name="T36" fmla="*/ 0 w 246"/>
                  <a:gd name="T37" fmla="*/ 0 h 123"/>
                  <a:gd name="T38" fmla="*/ 0 w 246"/>
                  <a:gd name="T39" fmla="*/ 0 h 123"/>
                  <a:gd name="T40" fmla="*/ 0 w 246"/>
                  <a:gd name="T41" fmla="*/ 0 h 123"/>
                  <a:gd name="T42" fmla="*/ 0 w 246"/>
                  <a:gd name="T43" fmla="*/ 0 h 123"/>
                  <a:gd name="T44" fmla="*/ 0 w 246"/>
                  <a:gd name="T45" fmla="*/ 0 h 123"/>
                  <a:gd name="T46" fmla="*/ 0 w 246"/>
                  <a:gd name="T47" fmla="*/ 0 h 123"/>
                  <a:gd name="T48" fmla="*/ 0 w 246"/>
                  <a:gd name="T49" fmla="*/ 0 h 123"/>
                  <a:gd name="T50" fmla="*/ 0 w 246"/>
                  <a:gd name="T51" fmla="*/ 0 h 123"/>
                  <a:gd name="T52" fmla="*/ 0 w 246"/>
                  <a:gd name="T53" fmla="*/ 0 h 123"/>
                  <a:gd name="T54" fmla="*/ 0 w 246"/>
                  <a:gd name="T55" fmla="*/ 0 h 123"/>
                  <a:gd name="T56" fmla="*/ 0 w 246"/>
                  <a:gd name="T57" fmla="*/ 0 h 123"/>
                  <a:gd name="T58" fmla="*/ 0 w 246"/>
                  <a:gd name="T59" fmla="*/ 0 h 123"/>
                  <a:gd name="T60" fmla="*/ 0 w 246"/>
                  <a:gd name="T61" fmla="*/ 0 h 123"/>
                  <a:gd name="T62" fmla="*/ 0 w 246"/>
                  <a:gd name="T63" fmla="*/ 0 h 12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6"/>
                  <a:gd name="T97" fmla="*/ 0 h 123"/>
                  <a:gd name="T98" fmla="*/ 246 w 246"/>
                  <a:gd name="T99" fmla="*/ 123 h 12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6" h="123">
                    <a:moveTo>
                      <a:pt x="1" y="28"/>
                    </a:moveTo>
                    <a:lnTo>
                      <a:pt x="7" y="39"/>
                    </a:lnTo>
                    <a:lnTo>
                      <a:pt x="12" y="49"/>
                    </a:lnTo>
                    <a:lnTo>
                      <a:pt x="18" y="58"/>
                    </a:lnTo>
                    <a:lnTo>
                      <a:pt x="25" y="67"/>
                    </a:lnTo>
                    <a:lnTo>
                      <a:pt x="32" y="75"/>
                    </a:lnTo>
                    <a:lnTo>
                      <a:pt x="40" y="84"/>
                    </a:lnTo>
                    <a:lnTo>
                      <a:pt x="48" y="91"/>
                    </a:lnTo>
                    <a:lnTo>
                      <a:pt x="56" y="97"/>
                    </a:lnTo>
                    <a:lnTo>
                      <a:pt x="65" y="103"/>
                    </a:lnTo>
                    <a:lnTo>
                      <a:pt x="74" y="108"/>
                    </a:lnTo>
                    <a:lnTo>
                      <a:pt x="84" y="112"/>
                    </a:lnTo>
                    <a:lnTo>
                      <a:pt x="94" y="116"/>
                    </a:lnTo>
                    <a:lnTo>
                      <a:pt x="104" y="120"/>
                    </a:lnTo>
                    <a:lnTo>
                      <a:pt x="115" y="122"/>
                    </a:lnTo>
                    <a:lnTo>
                      <a:pt x="125" y="123"/>
                    </a:lnTo>
                    <a:lnTo>
                      <a:pt x="136" y="123"/>
                    </a:lnTo>
                    <a:lnTo>
                      <a:pt x="150" y="122"/>
                    </a:lnTo>
                    <a:lnTo>
                      <a:pt x="164" y="120"/>
                    </a:lnTo>
                    <a:lnTo>
                      <a:pt x="177" y="116"/>
                    </a:lnTo>
                    <a:lnTo>
                      <a:pt x="190" y="111"/>
                    </a:lnTo>
                    <a:lnTo>
                      <a:pt x="202" y="105"/>
                    </a:lnTo>
                    <a:lnTo>
                      <a:pt x="214" y="98"/>
                    </a:lnTo>
                    <a:lnTo>
                      <a:pt x="225" y="90"/>
                    </a:lnTo>
                    <a:lnTo>
                      <a:pt x="236" y="79"/>
                    </a:lnTo>
                    <a:lnTo>
                      <a:pt x="238" y="76"/>
                    </a:lnTo>
                    <a:lnTo>
                      <a:pt x="239" y="73"/>
                    </a:lnTo>
                    <a:lnTo>
                      <a:pt x="241" y="69"/>
                    </a:lnTo>
                    <a:lnTo>
                      <a:pt x="242" y="66"/>
                    </a:lnTo>
                    <a:lnTo>
                      <a:pt x="243" y="62"/>
                    </a:lnTo>
                    <a:lnTo>
                      <a:pt x="244" y="60"/>
                    </a:lnTo>
                    <a:lnTo>
                      <a:pt x="245" y="56"/>
                    </a:lnTo>
                    <a:lnTo>
                      <a:pt x="246" y="52"/>
                    </a:lnTo>
                    <a:lnTo>
                      <a:pt x="236" y="66"/>
                    </a:lnTo>
                    <a:lnTo>
                      <a:pt x="223" y="78"/>
                    </a:lnTo>
                    <a:lnTo>
                      <a:pt x="211" y="87"/>
                    </a:lnTo>
                    <a:lnTo>
                      <a:pt x="197" y="96"/>
                    </a:lnTo>
                    <a:lnTo>
                      <a:pt x="183" y="103"/>
                    </a:lnTo>
                    <a:lnTo>
                      <a:pt x="168" y="108"/>
                    </a:lnTo>
                    <a:lnTo>
                      <a:pt x="152" y="111"/>
                    </a:lnTo>
                    <a:lnTo>
                      <a:pt x="136" y="112"/>
                    </a:lnTo>
                    <a:lnTo>
                      <a:pt x="125" y="112"/>
                    </a:lnTo>
                    <a:lnTo>
                      <a:pt x="113" y="110"/>
                    </a:lnTo>
                    <a:lnTo>
                      <a:pt x="101" y="108"/>
                    </a:lnTo>
                    <a:lnTo>
                      <a:pt x="91" y="104"/>
                    </a:lnTo>
                    <a:lnTo>
                      <a:pt x="80" y="99"/>
                    </a:lnTo>
                    <a:lnTo>
                      <a:pt x="70" y="94"/>
                    </a:lnTo>
                    <a:lnTo>
                      <a:pt x="61" y="87"/>
                    </a:lnTo>
                    <a:lnTo>
                      <a:pt x="52" y="80"/>
                    </a:lnTo>
                    <a:lnTo>
                      <a:pt x="43" y="73"/>
                    </a:lnTo>
                    <a:lnTo>
                      <a:pt x="35" y="64"/>
                    </a:lnTo>
                    <a:lnTo>
                      <a:pt x="28" y="55"/>
                    </a:lnTo>
                    <a:lnTo>
                      <a:pt x="21" y="45"/>
                    </a:lnTo>
                    <a:lnTo>
                      <a:pt x="15" y="34"/>
                    </a:lnTo>
                    <a:lnTo>
                      <a:pt x="9" y="22"/>
                    </a:lnTo>
                    <a:lnTo>
                      <a:pt x="4" y="12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1" y="25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2" name="Freeform 185"/>
              <p:cNvSpPr>
                <a:spLocks/>
              </p:cNvSpPr>
              <p:nvPr/>
            </p:nvSpPr>
            <p:spPr bwMode="auto">
              <a:xfrm>
                <a:off x="1134" y="2667"/>
                <a:ext cx="50" cy="22"/>
              </a:xfrm>
              <a:custGeom>
                <a:avLst/>
                <a:gdLst>
                  <a:gd name="T0" fmla="*/ 0 w 249"/>
                  <a:gd name="T1" fmla="*/ 0 h 132"/>
                  <a:gd name="T2" fmla="*/ 0 w 249"/>
                  <a:gd name="T3" fmla="*/ 0 h 132"/>
                  <a:gd name="T4" fmla="*/ 0 w 249"/>
                  <a:gd name="T5" fmla="*/ 0 h 132"/>
                  <a:gd name="T6" fmla="*/ 0 w 249"/>
                  <a:gd name="T7" fmla="*/ 0 h 132"/>
                  <a:gd name="T8" fmla="*/ 0 w 249"/>
                  <a:gd name="T9" fmla="*/ 0 h 132"/>
                  <a:gd name="T10" fmla="*/ 0 w 249"/>
                  <a:gd name="T11" fmla="*/ 0 h 132"/>
                  <a:gd name="T12" fmla="*/ 0 w 249"/>
                  <a:gd name="T13" fmla="*/ 0 h 132"/>
                  <a:gd name="T14" fmla="*/ 0 w 249"/>
                  <a:gd name="T15" fmla="*/ 0 h 132"/>
                  <a:gd name="T16" fmla="*/ 0 w 249"/>
                  <a:gd name="T17" fmla="*/ 0 h 132"/>
                  <a:gd name="T18" fmla="*/ 0 w 249"/>
                  <a:gd name="T19" fmla="*/ 0 h 132"/>
                  <a:gd name="T20" fmla="*/ 0 w 249"/>
                  <a:gd name="T21" fmla="*/ 0 h 132"/>
                  <a:gd name="T22" fmla="*/ 0 w 249"/>
                  <a:gd name="T23" fmla="*/ 0 h 132"/>
                  <a:gd name="T24" fmla="*/ 0 w 249"/>
                  <a:gd name="T25" fmla="*/ 0 h 132"/>
                  <a:gd name="T26" fmla="*/ 0 w 249"/>
                  <a:gd name="T27" fmla="*/ 0 h 132"/>
                  <a:gd name="T28" fmla="*/ 0 w 249"/>
                  <a:gd name="T29" fmla="*/ 0 h 132"/>
                  <a:gd name="T30" fmla="*/ 0 w 249"/>
                  <a:gd name="T31" fmla="*/ 0 h 132"/>
                  <a:gd name="T32" fmla="*/ 0 w 249"/>
                  <a:gd name="T33" fmla="*/ 0 h 132"/>
                  <a:gd name="T34" fmla="*/ 0 w 249"/>
                  <a:gd name="T35" fmla="*/ 0 h 132"/>
                  <a:gd name="T36" fmla="*/ 0 w 249"/>
                  <a:gd name="T37" fmla="*/ 0 h 132"/>
                  <a:gd name="T38" fmla="*/ 0 w 249"/>
                  <a:gd name="T39" fmla="*/ 0 h 132"/>
                  <a:gd name="T40" fmla="*/ 0 w 249"/>
                  <a:gd name="T41" fmla="*/ 0 h 132"/>
                  <a:gd name="T42" fmla="*/ 0 w 249"/>
                  <a:gd name="T43" fmla="*/ 0 h 132"/>
                  <a:gd name="T44" fmla="*/ 0 w 249"/>
                  <a:gd name="T45" fmla="*/ 0 h 132"/>
                  <a:gd name="T46" fmla="*/ 0 w 249"/>
                  <a:gd name="T47" fmla="*/ 0 h 132"/>
                  <a:gd name="T48" fmla="*/ 0 w 249"/>
                  <a:gd name="T49" fmla="*/ 0 h 132"/>
                  <a:gd name="T50" fmla="*/ 0 w 249"/>
                  <a:gd name="T51" fmla="*/ 0 h 132"/>
                  <a:gd name="T52" fmla="*/ 0 w 249"/>
                  <a:gd name="T53" fmla="*/ 0 h 132"/>
                  <a:gd name="T54" fmla="*/ 0 w 249"/>
                  <a:gd name="T55" fmla="*/ 0 h 132"/>
                  <a:gd name="T56" fmla="*/ 0 w 249"/>
                  <a:gd name="T57" fmla="*/ 0 h 132"/>
                  <a:gd name="T58" fmla="*/ 0 w 249"/>
                  <a:gd name="T59" fmla="*/ 0 h 132"/>
                  <a:gd name="T60" fmla="*/ 0 w 249"/>
                  <a:gd name="T61" fmla="*/ 0 h 132"/>
                  <a:gd name="T62" fmla="*/ 0 w 249"/>
                  <a:gd name="T63" fmla="*/ 0 h 132"/>
                  <a:gd name="T64" fmla="*/ 0 w 249"/>
                  <a:gd name="T65" fmla="*/ 0 h 1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9"/>
                  <a:gd name="T100" fmla="*/ 0 h 132"/>
                  <a:gd name="T101" fmla="*/ 249 w 249"/>
                  <a:gd name="T102" fmla="*/ 132 h 1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9" h="132">
                    <a:moveTo>
                      <a:pt x="0" y="29"/>
                    </a:moveTo>
                    <a:lnTo>
                      <a:pt x="5" y="40"/>
                    </a:lnTo>
                    <a:lnTo>
                      <a:pt x="10" y="51"/>
                    </a:lnTo>
                    <a:lnTo>
                      <a:pt x="16" y="61"/>
                    </a:lnTo>
                    <a:lnTo>
                      <a:pt x="23" y="71"/>
                    </a:lnTo>
                    <a:lnTo>
                      <a:pt x="30" y="79"/>
                    </a:lnTo>
                    <a:lnTo>
                      <a:pt x="37" y="89"/>
                    </a:lnTo>
                    <a:lnTo>
                      <a:pt x="45" y="96"/>
                    </a:lnTo>
                    <a:lnTo>
                      <a:pt x="54" y="103"/>
                    </a:lnTo>
                    <a:lnTo>
                      <a:pt x="63" y="111"/>
                    </a:lnTo>
                    <a:lnTo>
                      <a:pt x="72" y="117"/>
                    </a:lnTo>
                    <a:lnTo>
                      <a:pt x="82" y="121"/>
                    </a:lnTo>
                    <a:lnTo>
                      <a:pt x="92" y="125"/>
                    </a:lnTo>
                    <a:lnTo>
                      <a:pt x="102" y="129"/>
                    </a:lnTo>
                    <a:lnTo>
                      <a:pt x="114" y="131"/>
                    </a:lnTo>
                    <a:lnTo>
                      <a:pt x="125" y="132"/>
                    </a:lnTo>
                    <a:lnTo>
                      <a:pt x="136" y="132"/>
                    </a:lnTo>
                    <a:lnTo>
                      <a:pt x="151" y="132"/>
                    </a:lnTo>
                    <a:lnTo>
                      <a:pt x="166" y="129"/>
                    </a:lnTo>
                    <a:lnTo>
                      <a:pt x="180" y="125"/>
                    </a:lnTo>
                    <a:lnTo>
                      <a:pt x="194" y="119"/>
                    </a:lnTo>
                    <a:lnTo>
                      <a:pt x="207" y="112"/>
                    </a:lnTo>
                    <a:lnTo>
                      <a:pt x="219" y="102"/>
                    </a:lnTo>
                    <a:lnTo>
                      <a:pt x="230" y="93"/>
                    </a:lnTo>
                    <a:lnTo>
                      <a:pt x="242" y="81"/>
                    </a:lnTo>
                    <a:lnTo>
                      <a:pt x="243" y="77"/>
                    </a:lnTo>
                    <a:lnTo>
                      <a:pt x="244" y="75"/>
                    </a:lnTo>
                    <a:lnTo>
                      <a:pt x="245" y="71"/>
                    </a:lnTo>
                    <a:lnTo>
                      <a:pt x="246" y="67"/>
                    </a:lnTo>
                    <a:lnTo>
                      <a:pt x="247" y="64"/>
                    </a:lnTo>
                    <a:lnTo>
                      <a:pt x="248" y="60"/>
                    </a:lnTo>
                    <a:lnTo>
                      <a:pt x="249" y="58"/>
                    </a:lnTo>
                    <a:lnTo>
                      <a:pt x="249" y="54"/>
                    </a:lnTo>
                    <a:lnTo>
                      <a:pt x="239" y="69"/>
                    </a:lnTo>
                    <a:lnTo>
                      <a:pt x="227" y="82"/>
                    </a:lnTo>
                    <a:lnTo>
                      <a:pt x="214" y="94"/>
                    </a:lnTo>
                    <a:lnTo>
                      <a:pt x="200" y="103"/>
                    </a:lnTo>
                    <a:lnTo>
                      <a:pt x="185" y="112"/>
                    </a:lnTo>
                    <a:lnTo>
                      <a:pt x="169" y="117"/>
                    </a:lnTo>
                    <a:lnTo>
                      <a:pt x="161" y="119"/>
                    </a:lnTo>
                    <a:lnTo>
                      <a:pt x="153" y="120"/>
                    </a:lnTo>
                    <a:lnTo>
                      <a:pt x="145" y="121"/>
                    </a:lnTo>
                    <a:lnTo>
                      <a:pt x="136" y="121"/>
                    </a:lnTo>
                    <a:lnTo>
                      <a:pt x="124" y="121"/>
                    </a:lnTo>
                    <a:lnTo>
                      <a:pt x="113" y="120"/>
                    </a:lnTo>
                    <a:lnTo>
                      <a:pt x="100" y="117"/>
                    </a:lnTo>
                    <a:lnTo>
                      <a:pt x="90" y="113"/>
                    </a:lnTo>
                    <a:lnTo>
                      <a:pt x="79" y="108"/>
                    </a:lnTo>
                    <a:lnTo>
                      <a:pt x="69" y="102"/>
                    </a:lnTo>
                    <a:lnTo>
                      <a:pt x="59" y="95"/>
                    </a:lnTo>
                    <a:lnTo>
                      <a:pt x="50" y="88"/>
                    </a:lnTo>
                    <a:lnTo>
                      <a:pt x="42" y="79"/>
                    </a:lnTo>
                    <a:lnTo>
                      <a:pt x="34" y="70"/>
                    </a:lnTo>
                    <a:lnTo>
                      <a:pt x="27" y="60"/>
                    </a:lnTo>
                    <a:lnTo>
                      <a:pt x="20" y="49"/>
                    </a:lnTo>
                    <a:lnTo>
                      <a:pt x="14" y="37"/>
                    </a:lnTo>
                    <a:lnTo>
                      <a:pt x="9" y="26"/>
                    </a:lnTo>
                    <a:lnTo>
                      <a:pt x="5" y="14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3B69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3" name="Freeform 186"/>
              <p:cNvSpPr>
                <a:spLocks/>
              </p:cNvSpPr>
              <p:nvPr/>
            </p:nvSpPr>
            <p:spPr bwMode="auto">
              <a:xfrm>
                <a:off x="1134" y="2665"/>
                <a:ext cx="51" cy="23"/>
              </a:xfrm>
              <a:custGeom>
                <a:avLst/>
                <a:gdLst>
                  <a:gd name="T0" fmla="*/ 0 w 251"/>
                  <a:gd name="T1" fmla="*/ 0 h 140"/>
                  <a:gd name="T2" fmla="*/ 0 w 251"/>
                  <a:gd name="T3" fmla="*/ 0 h 140"/>
                  <a:gd name="T4" fmla="*/ 0 w 251"/>
                  <a:gd name="T5" fmla="*/ 0 h 140"/>
                  <a:gd name="T6" fmla="*/ 0 w 251"/>
                  <a:gd name="T7" fmla="*/ 0 h 140"/>
                  <a:gd name="T8" fmla="*/ 0 w 251"/>
                  <a:gd name="T9" fmla="*/ 0 h 140"/>
                  <a:gd name="T10" fmla="*/ 0 w 251"/>
                  <a:gd name="T11" fmla="*/ 0 h 140"/>
                  <a:gd name="T12" fmla="*/ 0 w 251"/>
                  <a:gd name="T13" fmla="*/ 0 h 140"/>
                  <a:gd name="T14" fmla="*/ 0 w 251"/>
                  <a:gd name="T15" fmla="*/ 0 h 140"/>
                  <a:gd name="T16" fmla="*/ 0 w 251"/>
                  <a:gd name="T17" fmla="*/ 0 h 140"/>
                  <a:gd name="T18" fmla="*/ 0 w 251"/>
                  <a:gd name="T19" fmla="*/ 0 h 140"/>
                  <a:gd name="T20" fmla="*/ 0 w 251"/>
                  <a:gd name="T21" fmla="*/ 0 h 140"/>
                  <a:gd name="T22" fmla="*/ 0 w 251"/>
                  <a:gd name="T23" fmla="*/ 0 h 140"/>
                  <a:gd name="T24" fmla="*/ 0 w 251"/>
                  <a:gd name="T25" fmla="*/ 0 h 140"/>
                  <a:gd name="T26" fmla="*/ 0 w 251"/>
                  <a:gd name="T27" fmla="*/ 0 h 140"/>
                  <a:gd name="T28" fmla="*/ 0 w 251"/>
                  <a:gd name="T29" fmla="*/ 0 h 140"/>
                  <a:gd name="T30" fmla="*/ 0 w 251"/>
                  <a:gd name="T31" fmla="*/ 0 h 140"/>
                  <a:gd name="T32" fmla="*/ 0 w 251"/>
                  <a:gd name="T33" fmla="*/ 0 h 140"/>
                  <a:gd name="T34" fmla="*/ 0 w 251"/>
                  <a:gd name="T35" fmla="*/ 0 h 140"/>
                  <a:gd name="T36" fmla="*/ 0 w 251"/>
                  <a:gd name="T37" fmla="*/ 0 h 140"/>
                  <a:gd name="T38" fmla="*/ 0 w 251"/>
                  <a:gd name="T39" fmla="*/ 0 h 140"/>
                  <a:gd name="T40" fmla="*/ 0 w 251"/>
                  <a:gd name="T41" fmla="*/ 0 h 140"/>
                  <a:gd name="T42" fmla="*/ 0 w 251"/>
                  <a:gd name="T43" fmla="*/ 0 h 140"/>
                  <a:gd name="T44" fmla="*/ 0 w 251"/>
                  <a:gd name="T45" fmla="*/ 0 h 140"/>
                  <a:gd name="T46" fmla="*/ 0 w 251"/>
                  <a:gd name="T47" fmla="*/ 0 h 140"/>
                  <a:gd name="T48" fmla="*/ 0 w 251"/>
                  <a:gd name="T49" fmla="*/ 0 h 140"/>
                  <a:gd name="T50" fmla="*/ 0 w 251"/>
                  <a:gd name="T51" fmla="*/ 0 h 140"/>
                  <a:gd name="T52" fmla="*/ 0 w 251"/>
                  <a:gd name="T53" fmla="*/ 0 h 140"/>
                  <a:gd name="T54" fmla="*/ 0 w 251"/>
                  <a:gd name="T55" fmla="*/ 0 h 140"/>
                  <a:gd name="T56" fmla="*/ 0 w 251"/>
                  <a:gd name="T57" fmla="*/ 0 h 140"/>
                  <a:gd name="T58" fmla="*/ 0 w 251"/>
                  <a:gd name="T59" fmla="*/ 0 h 140"/>
                  <a:gd name="T60" fmla="*/ 0 w 251"/>
                  <a:gd name="T61" fmla="*/ 0 h 140"/>
                  <a:gd name="T62" fmla="*/ 0 w 251"/>
                  <a:gd name="T63" fmla="*/ 0 h 140"/>
                  <a:gd name="T64" fmla="*/ 0 w 251"/>
                  <a:gd name="T65" fmla="*/ 0 h 140"/>
                  <a:gd name="T66" fmla="*/ 0 w 251"/>
                  <a:gd name="T67" fmla="*/ 0 h 140"/>
                  <a:gd name="T68" fmla="*/ 0 w 251"/>
                  <a:gd name="T69" fmla="*/ 0 h 140"/>
                  <a:gd name="T70" fmla="*/ 0 w 251"/>
                  <a:gd name="T71" fmla="*/ 0 h 1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51"/>
                  <a:gd name="T109" fmla="*/ 0 h 140"/>
                  <a:gd name="T110" fmla="*/ 251 w 251"/>
                  <a:gd name="T111" fmla="*/ 140 h 14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51" h="140">
                    <a:moveTo>
                      <a:pt x="0" y="28"/>
                    </a:moveTo>
                    <a:lnTo>
                      <a:pt x="4" y="40"/>
                    </a:lnTo>
                    <a:lnTo>
                      <a:pt x="9" y="50"/>
                    </a:lnTo>
                    <a:lnTo>
                      <a:pt x="15" y="62"/>
                    </a:lnTo>
                    <a:lnTo>
                      <a:pt x="21" y="73"/>
                    </a:lnTo>
                    <a:lnTo>
                      <a:pt x="28" y="83"/>
                    </a:lnTo>
                    <a:lnTo>
                      <a:pt x="35" y="92"/>
                    </a:lnTo>
                    <a:lnTo>
                      <a:pt x="43" y="101"/>
                    </a:lnTo>
                    <a:lnTo>
                      <a:pt x="52" y="108"/>
                    </a:lnTo>
                    <a:lnTo>
                      <a:pt x="61" y="115"/>
                    </a:lnTo>
                    <a:lnTo>
                      <a:pt x="70" y="122"/>
                    </a:lnTo>
                    <a:lnTo>
                      <a:pt x="80" y="127"/>
                    </a:lnTo>
                    <a:lnTo>
                      <a:pt x="91" y="132"/>
                    </a:lnTo>
                    <a:lnTo>
                      <a:pt x="101" y="136"/>
                    </a:lnTo>
                    <a:lnTo>
                      <a:pt x="113" y="138"/>
                    </a:lnTo>
                    <a:lnTo>
                      <a:pt x="125" y="140"/>
                    </a:lnTo>
                    <a:lnTo>
                      <a:pt x="136" y="140"/>
                    </a:lnTo>
                    <a:lnTo>
                      <a:pt x="152" y="139"/>
                    </a:lnTo>
                    <a:lnTo>
                      <a:pt x="168" y="136"/>
                    </a:lnTo>
                    <a:lnTo>
                      <a:pt x="183" y="131"/>
                    </a:lnTo>
                    <a:lnTo>
                      <a:pt x="197" y="124"/>
                    </a:lnTo>
                    <a:lnTo>
                      <a:pt x="211" y="115"/>
                    </a:lnTo>
                    <a:lnTo>
                      <a:pt x="223" y="106"/>
                    </a:lnTo>
                    <a:lnTo>
                      <a:pt x="236" y="94"/>
                    </a:lnTo>
                    <a:lnTo>
                      <a:pt x="246" y="80"/>
                    </a:lnTo>
                    <a:lnTo>
                      <a:pt x="247" y="77"/>
                    </a:lnTo>
                    <a:lnTo>
                      <a:pt x="248" y="73"/>
                    </a:lnTo>
                    <a:lnTo>
                      <a:pt x="249" y="71"/>
                    </a:lnTo>
                    <a:lnTo>
                      <a:pt x="249" y="67"/>
                    </a:lnTo>
                    <a:lnTo>
                      <a:pt x="250" y="64"/>
                    </a:lnTo>
                    <a:lnTo>
                      <a:pt x="250" y="61"/>
                    </a:lnTo>
                    <a:lnTo>
                      <a:pt x="251" y="58"/>
                    </a:lnTo>
                    <a:lnTo>
                      <a:pt x="251" y="54"/>
                    </a:lnTo>
                    <a:lnTo>
                      <a:pt x="247" y="62"/>
                    </a:lnTo>
                    <a:lnTo>
                      <a:pt x="241" y="71"/>
                    </a:lnTo>
                    <a:lnTo>
                      <a:pt x="236" y="78"/>
                    </a:lnTo>
                    <a:lnTo>
                      <a:pt x="229" y="85"/>
                    </a:lnTo>
                    <a:lnTo>
                      <a:pt x="223" y="91"/>
                    </a:lnTo>
                    <a:lnTo>
                      <a:pt x="216" y="98"/>
                    </a:lnTo>
                    <a:lnTo>
                      <a:pt x="209" y="103"/>
                    </a:lnTo>
                    <a:lnTo>
                      <a:pt x="202" y="109"/>
                    </a:lnTo>
                    <a:lnTo>
                      <a:pt x="195" y="114"/>
                    </a:lnTo>
                    <a:lnTo>
                      <a:pt x="187" y="118"/>
                    </a:lnTo>
                    <a:lnTo>
                      <a:pt x="179" y="121"/>
                    </a:lnTo>
                    <a:lnTo>
                      <a:pt x="171" y="124"/>
                    </a:lnTo>
                    <a:lnTo>
                      <a:pt x="162" y="126"/>
                    </a:lnTo>
                    <a:lnTo>
                      <a:pt x="154" y="128"/>
                    </a:lnTo>
                    <a:lnTo>
                      <a:pt x="145" y="130"/>
                    </a:lnTo>
                    <a:lnTo>
                      <a:pt x="136" y="130"/>
                    </a:lnTo>
                    <a:lnTo>
                      <a:pt x="124" y="128"/>
                    </a:lnTo>
                    <a:lnTo>
                      <a:pt x="112" y="127"/>
                    </a:lnTo>
                    <a:lnTo>
                      <a:pt x="100" y="124"/>
                    </a:lnTo>
                    <a:lnTo>
                      <a:pt x="89" y="120"/>
                    </a:lnTo>
                    <a:lnTo>
                      <a:pt x="78" y="114"/>
                    </a:lnTo>
                    <a:lnTo>
                      <a:pt x="68" y="108"/>
                    </a:lnTo>
                    <a:lnTo>
                      <a:pt x="58" y="101"/>
                    </a:lnTo>
                    <a:lnTo>
                      <a:pt x="49" y="92"/>
                    </a:lnTo>
                    <a:lnTo>
                      <a:pt x="41" y="84"/>
                    </a:lnTo>
                    <a:lnTo>
                      <a:pt x="33" y="73"/>
                    </a:lnTo>
                    <a:lnTo>
                      <a:pt x="26" y="62"/>
                    </a:lnTo>
                    <a:lnTo>
                      <a:pt x="20" y="52"/>
                    </a:lnTo>
                    <a:lnTo>
                      <a:pt x="14" y="40"/>
                    </a:lnTo>
                    <a:lnTo>
                      <a:pt x="10" y="27"/>
                    </a:lnTo>
                    <a:lnTo>
                      <a:pt x="6" y="15"/>
                    </a:lnTo>
                    <a:lnTo>
                      <a:pt x="3" y="0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3B89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4" name="Freeform 187"/>
              <p:cNvSpPr>
                <a:spLocks/>
              </p:cNvSpPr>
              <p:nvPr/>
            </p:nvSpPr>
            <p:spPr bwMode="auto">
              <a:xfrm>
                <a:off x="1135" y="2663"/>
                <a:ext cx="50" cy="24"/>
              </a:xfrm>
              <a:custGeom>
                <a:avLst/>
                <a:gdLst>
                  <a:gd name="T0" fmla="*/ 0 w 251"/>
                  <a:gd name="T1" fmla="*/ 0 h 146"/>
                  <a:gd name="T2" fmla="*/ 0 w 251"/>
                  <a:gd name="T3" fmla="*/ 0 h 146"/>
                  <a:gd name="T4" fmla="*/ 0 w 251"/>
                  <a:gd name="T5" fmla="*/ 0 h 146"/>
                  <a:gd name="T6" fmla="*/ 0 w 251"/>
                  <a:gd name="T7" fmla="*/ 0 h 146"/>
                  <a:gd name="T8" fmla="*/ 0 w 251"/>
                  <a:gd name="T9" fmla="*/ 0 h 146"/>
                  <a:gd name="T10" fmla="*/ 0 w 251"/>
                  <a:gd name="T11" fmla="*/ 0 h 146"/>
                  <a:gd name="T12" fmla="*/ 0 w 251"/>
                  <a:gd name="T13" fmla="*/ 0 h 146"/>
                  <a:gd name="T14" fmla="*/ 0 w 251"/>
                  <a:gd name="T15" fmla="*/ 0 h 146"/>
                  <a:gd name="T16" fmla="*/ 0 w 251"/>
                  <a:gd name="T17" fmla="*/ 0 h 146"/>
                  <a:gd name="T18" fmla="*/ 0 w 251"/>
                  <a:gd name="T19" fmla="*/ 0 h 146"/>
                  <a:gd name="T20" fmla="*/ 0 w 251"/>
                  <a:gd name="T21" fmla="*/ 0 h 146"/>
                  <a:gd name="T22" fmla="*/ 0 w 251"/>
                  <a:gd name="T23" fmla="*/ 0 h 146"/>
                  <a:gd name="T24" fmla="*/ 0 w 251"/>
                  <a:gd name="T25" fmla="*/ 0 h 146"/>
                  <a:gd name="T26" fmla="*/ 0 w 251"/>
                  <a:gd name="T27" fmla="*/ 0 h 146"/>
                  <a:gd name="T28" fmla="*/ 0 w 251"/>
                  <a:gd name="T29" fmla="*/ 0 h 146"/>
                  <a:gd name="T30" fmla="*/ 0 w 251"/>
                  <a:gd name="T31" fmla="*/ 0 h 146"/>
                  <a:gd name="T32" fmla="*/ 0 w 251"/>
                  <a:gd name="T33" fmla="*/ 0 h 146"/>
                  <a:gd name="T34" fmla="*/ 0 w 251"/>
                  <a:gd name="T35" fmla="*/ 0 h 146"/>
                  <a:gd name="T36" fmla="*/ 0 w 251"/>
                  <a:gd name="T37" fmla="*/ 0 h 146"/>
                  <a:gd name="T38" fmla="*/ 0 w 251"/>
                  <a:gd name="T39" fmla="*/ 0 h 146"/>
                  <a:gd name="T40" fmla="*/ 0 w 251"/>
                  <a:gd name="T41" fmla="*/ 0 h 146"/>
                  <a:gd name="T42" fmla="*/ 0 w 251"/>
                  <a:gd name="T43" fmla="*/ 0 h 146"/>
                  <a:gd name="T44" fmla="*/ 0 w 251"/>
                  <a:gd name="T45" fmla="*/ 0 h 146"/>
                  <a:gd name="T46" fmla="*/ 0 w 251"/>
                  <a:gd name="T47" fmla="*/ 0 h 146"/>
                  <a:gd name="T48" fmla="*/ 0 w 251"/>
                  <a:gd name="T49" fmla="*/ 0 h 146"/>
                  <a:gd name="T50" fmla="*/ 0 w 251"/>
                  <a:gd name="T51" fmla="*/ 0 h 146"/>
                  <a:gd name="T52" fmla="*/ 0 w 251"/>
                  <a:gd name="T53" fmla="*/ 0 h 146"/>
                  <a:gd name="T54" fmla="*/ 0 w 251"/>
                  <a:gd name="T55" fmla="*/ 0 h 146"/>
                  <a:gd name="T56" fmla="*/ 0 w 251"/>
                  <a:gd name="T57" fmla="*/ 0 h 146"/>
                  <a:gd name="T58" fmla="*/ 0 w 251"/>
                  <a:gd name="T59" fmla="*/ 0 h 146"/>
                  <a:gd name="T60" fmla="*/ 0 w 251"/>
                  <a:gd name="T61" fmla="*/ 0 h 146"/>
                  <a:gd name="T62" fmla="*/ 0 w 251"/>
                  <a:gd name="T63" fmla="*/ 0 h 146"/>
                  <a:gd name="T64" fmla="*/ 0 w 251"/>
                  <a:gd name="T65" fmla="*/ 0 h 146"/>
                  <a:gd name="T66" fmla="*/ 0 w 251"/>
                  <a:gd name="T67" fmla="*/ 0 h 146"/>
                  <a:gd name="T68" fmla="*/ 0 w 251"/>
                  <a:gd name="T69" fmla="*/ 0 h 146"/>
                  <a:gd name="T70" fmla="*/ 0 w 251"/>
                  <a:gd name="T71" fmla="*/ 0 h 146"/>
                  <a:gd name="T72" fmla="*/ 0 w 251"/>
                  <a:gd name="T73" fmla="*/ 0 h 1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51"/>
                  <a:gd name="T112" fmla="*/ 0 h 146"/>
                  <a:gd name="T113" fmla="*/ 251 w 251"/>
                  <a:gd name="T114" fmla="*/ 146 h 1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51" h="146">
                    <a:moveTo>
                      <a:pt x="0" y="25"/>
                    </a:moveTo>
                    <a:lnTo>
                      <a:pt x="4" y="39"/>
                    </a:lnTo>
                    <a:lnTo>
                      <a:pt x="8" y="51"/>
                    </a:lnTo>
                    <a:lnTo>
                      <a:pt x="13" y="62"/>
                    </a:lnTo>
                    <a:lnTo>
                      <a:pt x="19" y="74"/>
                    </a:lnTo>
                    <a:lnTo>
                      <a:pt x="26" y="85"/>
                    </a:lnTo>
                    <a:lnTo>
                      <a:pt x="33" y="95"/>
                    </a:lnTo>
                    <a:lnTo>
                      <a:pt x="41" y="104"/>
                    </a:lnTo>
                    <a:lnTo>
                      <a:pt x="49" y="113"/>
                    </a:lnTo>
                    <a:lnTo>
                      <a:pt x="58" y="120"/>
                    </a:lnTo>
                    <a:lnTo>
                      <a:pt x="68" y="127"/>
                    </a:lnTo>
                    <a:lnTo>
                      <a:pt x="78" y="133"/>
                    </a:lnTo>
                    <a:lnTo>
                      <a:pt x="89" y="138"/>
                    </a:lnTo>
                    <a:lnTo>
                      <a:pt x="99" y="142"/>
                    </a:lnTo>
                    <a:lnTo>
                      <a:pt x="112" y="145"/>
                    </a:lnTo>
                    <a:lnTo>
                      <a:pt x="123" y="146"/>
                    </a:lnTo>
                    <a:lnTo>
                      <a:pt x="135" y="146"/>
                    </a:lnTo>
                    <a:lnTo>
                      <a:pt x="144" y="146"/>
                    </a:lnTo>
                    <a:lnTo>
                      <a:pt x="152" y="145"/>
                    </a:lnTo>
                    <a:lnTo>
                      <a:pt x="160" y="144"/>
                    </a:lnTo>
                    <a:lnTo>
                      <a:pt x="168" y="142"/>
                    </a:lnTo>
                    <a:lnTo>
                      <a:pt x="184" y="137"/>
                    </a:lnTo>
                    <a:lnTo>
                      <a:pt x="199" y="128"/>
                    </a:lnTo>
                    <a:lnTo>
                      <a:pt x="213" y="119"/>
                    </a:lnTo>
                    <a:lnTo>
                      <a:pt x="226" y="107"/>
                    </a:lnTo>
                    <a:lnTo>
                      <a:pt x="238" y="94"/>
                    </a:lnTo>
                    <a:lnTo>
                      <a:pt x="248" y="79"/>
                    </a:lnTo>
                    <a:lnTo>
                      <a:pt x="249" y="76"/>
                    </a:lnTo>
                    <a:lnTo>
                      <a:pt x="249" y="72"/>
                    </a:lnTo>
                    <a:lnTo>
                      <a:pt x="250" y="70"/>
                    </a:lnTo>
                    <a:lnTo>
                      <a:pt x="250" y="66"/>
                    </a:lnTo>
                    <a:lnTo>
                      <a:pt x="251" y="62"/>
                    </a:lnTo>
                    <a:lnTo>
                      <a:pt x="251" y="60"/>
                    </a:lnTo>
                    <a:lnTo>
                      <a:pt x="251" y="57"/>
                    </a:lnTo>
                    <a:lnTo>
                      <a:pt x="251" y="53"/>
                    </a:lnTo>
                    <a:lnTo>
                      <a:pt x="247" y="62"/>
                    </a:lnTo>
                    <a:lnTo>
                      <a:pt x="242" y="71"/>
                    </a:lnTo>
                    <a:lnTo>
                      <a:pt x="237" y="79"/>
                    </a:lnTo>
                    <a:lnTo>
                      <a:pt x="231" y="86"/>
                    </a:lnTo>
                    <a:lnTo>
                      <a:pt x="224" y="95"/>
                    </a:lnTo>
                    <a:lnTo>
                      <a:pt x="217" y="101"/>
                    </a:lnTo>
                    <a:lnTo>
                      <a:pt x="210" y="108"/>
                    </a:lnTo>
                    <a:lnTo>
                      <a:pt x="203" y="113"/>
                    </a:lnTo>
                    <a:lnTo>
                      <a:pt x="196" y="119"/>
                    </a:lnTo>
                    <a:lnTo>
                      <a:pt x="188" y="122"/>
                    </a:lnTo>
                    <a:lnTo>
                      <a:pt x="179" y="127"/>
                    </a:lnTo>
                    <a:lnTo>
                      <a:pt x="171" y="130"/>
                    </a:lnTo>
                    <a:lnTo>
                      <a:pt x="162" y="133"/>
                    </a:lnTo>
                    <a:lnTo>
                      <a:pt x="153" y="134"/>
                    </a:lnTo>
                    <a:lnTo>
                      <a:pt x="144" y="136"/>
                    </a:lnTo>
                    <a:lnTo>
                      <a:pt x="135" y="136"/>
                    </a:lnTo>
                    <a:lnTo>
                      <a:pt x="123" y="136"/>
                    </a:lnTo>
                    <a:lnTo>
                      <a:pt x="111" y="133"/>
                    </a:lnTo>
                    <a:lnTo>
                      <a:pt x="98" y="130"/>
                    </a:lnTo>
                    <a:lnTo>
                      <a:pt x="87" y="126"/>
                    </a:lnTo>
                    <a:lnTo>
                      <a:pt x="76" y="120"/>
                    </a:lnTo>
                    <a:lnTo>
                      <a:pt x="66" y="113"/>
                    </a:lnTo>
                    <a:lnTo>
                      <a:pt x="57" y="106"/>
                    </a:lnTo>
                    <a:lnTo>
                      <a:pt x="48" y="97"/>
                    </a:lnTo>
                    <a:lnTo>
                      <a:pt x="39" y="88"/>
                    </a:lnTo>
                    <a:lnTo>
                      <a:pt x="32" y="77"/>
                    </a:lnTo>
                    <a:lnTo>
                      <a:pt x="25" y="66"/>
                    </a:lnTo>
                    <a:lnTo>
                      <a:pt x="19" y="54"/>
                    </a:lnTo>
                    <a:lnTo>
                      <a:pt x="14" y="41"/>
                    </a:lnTo>
                    <a:lnTo>
                      <a:pt x="10" y="28"/>
                    </a:lnTo>
                    <a:lnTo>
                      <a:pt x="7" y="15"/>
                    </a:lnTo>
                    <a:lnTo>
                      <a:pt x="5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1" y="16"/>
                    </a:lnTo>
                    <a:lnTo>
                      <a:pt x="1" y="19"/>
                    </a:lnTo>
                    <a:lnTo>
                      <a:pt x="0" y="22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3BA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5" name="Freeform 188"/>
              <p:cNvSpPr>
                <a:spLocks/>
              </p:cNvSpPr>
              <p:nvPr/>
            </p:nvSpPr>
            <p:spPr bwMode="auto">
              <a:xfrm>
                <a:off x="1135" y="2661"/>
                <a:ext cx="50" cy="25"/>
              </a:xfrm>
              <a:custGeom>
                <a:avLst/>
                <a:gdLst>
                  <a:gd name="T0" fmla="*/ 0 w 249"/>
                  <a:gd name="T1" fmla="*/ 0 h 154"/>
                  <a:gd name="T2" fmla="*/ 0 w 249"/>
                  <a:gd name="T3" fmla="*/ 0 h 154"/>
                  <a:gd name="T4" fmla="*/ 0 w 249"/>
                  <a:gd name="T5" fmla="*/ 0 h 154"/>
                  <a:gd name="T6" fmla="*/ 0 w 249"/>
                  <a:gd name="T7" fmla="*/ 0 h 154"/>
                  <a:gd name="T8" fmla="*/ 0 w 249"/>
                  <a:gd name="T9" fmla="*/ 0 h 154"/>
                  <a:gd name="T10" fmla="*/ 0 w 249"/>
                  <a:gd name="T11" fmla="*/ 0 h 154"/>
                  <a:gd name="T12" fmla="*/ 0 w 249"/>
                  <a:gd name="T13" fmla="*/ 0 h 154"/>
                  <a:gd name="T14" fmla="*/ 0 w 249"/>
                  <a:gd name="T15" fmla="*/ 0 h 154"/>
                  <a:gd name="T16" fmla="*/ 0 w 249"/>
                  <a:gd name="T17" fmla="*/ 0 h 154"/>
                  <a:gd name="T18" fmla="*/ 0 w 249"/>
                  <a:gd name="T19" fmla="*/ 0 h 154"/>
                  <a:gd name="T20" fmla="*/ 0 w 249"/>
                  <a:gd name="T21" fmla="*/ 0 h 154"/>
                  <a:gd name="T22" fmla="*/ 0 w 249"/>
                  <a:gd name="T23" fmla="*/ 0 h 154"/>
                  <a:gd name="T24" fmla="*/ 0 w 249"/>
                  <a:gd name="T25" fmla="*/ 0 h 154"/>
                  <a:gd name="T26" fmla="*/ 0 w 249"/>
                  <a:gd name="T27" fmla="*/ 0 h 154"/>
                  <a:gd name="T28" fmla="*/ 0 w 249"/>
                  <a:gd name="T29" fmla="*/ 0 h 154"/>
                  <a:gd name="T30" fmla="*/ 0 w 249"/>
                  <a:gd name="T31" fmla="*/ 0 h 154"/>
                  <a:gd name="T32" fmla="*/ 0 w 249"/>
                  <a:gd name="T33" fmla="*/ 0 h 154"/>
                  <a:gd name="T34" fmla="*/ 0 w 249"/>
                  <a:gd name="T35" fmla="*/ 0 h 154"/>
                  <a:gd name="T36" fmla="*/ 0 w 249"/>
                  <a:gd name="T37" fmla="*/ 0 h 154"/>
                  <a:gd name="T38" fmla="*/ 0 w 249"/>
                  <a:gd name="T39" fmla="*/ 0 h 154"/>
                  <a:gd name="T40" fmla="*/ 0 w 249"/>
                  <a:gd name="T41" fmla="*/ 0 h 154"/>
                  <a:gd name="T42" fmla="*/ 0 w 249"/>
                  <a:gd name="T43" fmla="*/ 0 h 154"/>
                  <a:gd name="T44" fmla="*/ 0 w 249"/>
                  <a:gd name="T45" fmla="*/ 0 h 154"/>
                  <a:gd name="T46" fmla="*/ 0 w 249"/>
                  <a:gd name="T47" fmla="*/ 0 h 154"/>
                  <a:gd name="T48" fmla="*/ 0 w 249"/>
                  <a:gd name="T49" fmla="*/ 0 h 154"/>
                  <a:gd name="T50" fmla="*/ 0 w 249"/>
                  <a:gd name="T51" fmla="*/ 0 h 154"/>
                  <a:gd name="T52" fmla="*/ 0 w 249"/>
                  <a:gd name="T53" fmla="*/ 0 h 154"/>
                  <a:gd name="T54" fmla="*/ 0 w 249"/>
                  <a:gd name="T55" fmla="*/ 0 h 154"/>
                  <a:gd name="T56" fmla="*/ 0 w 249"/>
                  <a:gd name="T57" fmla="*/ 0 h 154"/>
                  <a:gd name="T58" fmla="*/ 0 w 249"/>
                  <a:gd name="T59" fmla="*/ 0 h 154"/>
                  <a:gd name="T60" fmla="*/ 0 w 249"/>
                  <a:gd name="T61" fmla="*/ 0 h 154"/>
                  <a:gd name="T62" fmla="*/ 0 w 249"/>
                  <a:gd name="T63" fmla="*/ 0 h 154"/>
                  <a:gd name="T64" fmla="*/ 0 w 249"/>
                  <a:gd name="T65" fmla="*/ 0 h 154"/>
                  <a:gd name="T66" fmla="*/ 0 w 249"/>
                  <a:gd name="T67" fmla="*/ 0 h 154"/>
                  <a:gd name="T68" fmla="*/ 0 w 249"/>
                  <a:gd name="T69" fmla="*/ 0 h 154"/>
                  <a:gd name="T70" fmla="*/ 0 w 249"/>
                  <a:gd name="T71" fmla="*/ 0 h 154"/>
                  <a:gd name="T72" fmla="*/ 0 w 249"/>
                  <a:gd name="T73" fmla="*/ 0 h 154"/>
                  <a:gd name="T74" fmla="*/ 0 w 249"/>
                  <a:gd name="T75" fmla="*/ 0 h 154"/>
                  <a:gd name="T76" fmla="*/ 0 w 249"/>
                  <a:gd name="T77" fmla="*/ 0 h 154"/>
                  <a:gd name="T78" fmla="*/ 0 w 249"/>
                  <a:gd name="T79" fmla="*/ 0 h 1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49"/>
                  <a:gd name="T121" fmla="*/ 0 h 154"/>
                  <a:gd name="T122" fmla="*/ 249 w 249"/>
                  <a:gd name="T123" fmla="*/ 154 h 1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49" h="154">
                    <a:moveTo>
                      <a:pt x="0" y="24"/>
                    </a:moveTo>
                    <a:lnTo>
                      <a:pt x="3" y="39"/>
                    </a:lnTo>
                    <a:lnTo>
                      <a:pt x="7" y="51"/>
                    </a:lnTo>
                    <a:lnTo>
                      <a:pt x="11" y="64"/>
                    </a:lnTo>
                    <a:lnTo>
                      <a:pt x="17" y="76"/>
                    </a:lnTo>
                    <a:lnTo>
                      <a:pt x="23" y="86"/>
                    </a:lnTo>
                    <a:lnTo>
                      <a:pt x="30" y="97"/>
                    </a:lnTo>
                    <a:lnTo>
                      <a:pt x="38" y="108"/>
                    </a:lnTo>
                    <a:lnTo>
                      <a:pt x="46" y="116"/>
                    </a:lnTo>
                    <a:lnTo>
                      <a:pt x="55" y="125"/>
                    </a:lnTo>
                    <a:lnTo>
                      <a:pt x="65" y="132"/>
                    </a:lnTo>
                    <a:lnTo>
                      <a:pt x="75" y="138"/>
                    </a:lnTo>
                    <a:lnTo>
                      <a:pt x="86" y="144"/>
                    </a:lnTo>
                    <a:lnTo>
                      <a:pt x="97" y="148"/>
                    </a:lnTo>
                    <a:lnTo>
                      <a:pt x="109" y="151"/>
                    </a:lnTo>
                    <a:lnTo>
                      <a:pt x="121" y="152"/>
                    </a:lnTo>
                    <a:lnTo>
                      <a:pt x="133" y="154"/>
                    </a:lnTo>
                    <a:lnTo>
                      <a:pt x="142" y="154"/>
                    </a:lnTo>
                    <a:lnTo>
                      <a:pt x="151" y="152"/>
                    </a:lnTo>
                    <a:lnTo>
                      <a:pt x="159" y="150"/>
                    </a:lnTo>
                    <a:lnTo>
                      <a:pt x="168" y="148"/>
                    </a:lnTo>
                    <a:lnTo>
                      <a:pt x="176" y="145"/>
                    </a:lnTo>
                    <a:lnTo>
                      <a:pt x="184" y="142"/>
                    </a:lnTo>
                    <a:lnTo>
                      <a:pt x="192" y="138"/>
                    </a:lnTo>
                    <a:lnTo>
                      <a:pt x="199" y="133"/>
                    </a:lnTo>
                    <a:lnTo>
                      <a:pt x="206" y="127"/>
                    </a:lnTo>
                    <a:lnTo>
                      <a:pt x="213" y="122"/>
                    </a:lnTo>
                    <a:lnTo>
                      <a:pt x="220" y="115"/>
                    </a:lnTo>
                    <a:lnTo>
                      <a:pt x="226" y="109"/>
                    </a:lnTo>
                    <a:lnTo>
                      <a:pt x="233" y="102"/>
                    </a:lnTo>
                    <a:lnTo>
                      <a:pt x="238" y="95"/>
                    </a:lnTo>
                    <a:lnTo>
                      <a:pt x="244" y="86"/>
                    </a:lnTo>
                    <a:lnTo>
                      <a:pt x="248" y="78"/>
                    </a:lnTo>
                    <a:lnTo>
                      <a:pt x="249" y="74"/>
                    </a:lnTo>
                    <a:lnTo>
                      <a:pt x="249" y="72"/>
                    </a:lnTo>
                    <a:lnTo>
                      <a:pt x="249" y="69"/>
                    </a:lnTo>
                    <a:lnTo>
                      <a:pt x="249" y="65"/>
                    </a:lnTo>
                    <a:lnTo>
                      <a:pt x="249" y="63"/>
                    </a:lnTo>
                    <a:lnTo>
                      <a:pt x="249" y="59"/>
                    </a:lnTo>
                    <a:lnTo>
                      <a:pt x="249" y="57"/>
                    </a:lnTo>
                    <a:lnTo>
                      <a:pt x="249" y="53"/>
                    </a:lnTo>
                    <a:lnTo>
                      <a:pt x="245" y="63"/>
                    </a:lnTo>
                    <a:lnTo>
                      <a:pt x="241" y="72"/>
                    </a:lnTo>
                    <a:lnTo>
                      <a:pt x="236" y="80"/>
                    </a:lnTo>
                    <a:lnTo>
                      <a:pt x="230" y="89"/>
                    </a:lnTo>
                    <a:lnTo>
                      <a:pt x="223" y="97"/>
                    </a:lnTo>
                    <a:lnTo>
                      <a:pt x="217" y="104"/>
                    </a:lnTo>
                    <a:lnTo>
                      <a:pt x="210" y="112"/>
                    </a:lnTo>
                    <a:lnTo>
                      <a:pt x="203" y="118"/>
                    </a:lnTo>
                    <a:lnTo>
                      <a:pt x="195" y="124"/>
                    </a:lnTo>
                    <a:lnTo>
                      <a:pt x="187" y="128"/>
                    </a:lnTo>
                    <a:lnTo>
                      <a:pt x="179" y="133"/>
                    </a:lnTo>
                    <a:lnTo>
                      <a:pt x="170" y="136"/>
                    </a:lnTo>
                    <a:lnTo>
                      <a:pt x="161" y="139"/>
                    </a:lnTo>
                    <a:lnTo>
                      <a:pt x="152" y="142"/>
                    </a:lnTo>
                    <a:lnTo>
                      <a:pt x="143" y="143"/>
                    </a:lnTo>
                    <a:lnTo>
                      <a:pt x="133" y="143"/>
                    </a:lnTo>
                    <a:lnTo>
                      <a:pt x="121" y="142"/>
                    </a:lnTo>
                    <a:lnTo>
                      <a:pt x="109" y="140"/>
                    </a:lnTo>
                    <a:lnTo>
                      <a:pt x="96" y="137"/>
                    </a:lnTo>
                    <a:lnTo>
                      <a:pt x="85" y="132"/>
                    </a:lnTo>
                    <a:lnTo>
                      <a:pt x="74" y="126"/>
                    </a:lnTo>
                    <a:lnTo>
                      <a:pt x="64" y="119"/>
                    </a:lnTo>
                    <a:lnTo>
                      <a:pt x="54" y="110"/>
                    </a:lnTo>
                    <a:lnTo>
                      <a:pt x="45" y="101"/>
                    </a:lnTo>
                    <a:lnTo>
                      <a:pt x="37" y="91"/>
                    </a:lnTo>
                    <a:lnTo>
                      <a:pt x="30" y="80"/>
                    </a:lnTo>
                    <a:lnTo>
                      <a:pt x="24" y="69"/>
                    </a:lnTo>
                    <a:lnTo>
                      <a:pt x="18" y="57"/>
                    </a:lnTo>
                    <a:lnTo>
                      <a:pt x="14" y="43"/>
                    </a:lnTo>
                    <a:lnTo>
                      <a:pt x="10" y="29"/>
                    </a:lnTo>
                    <a:lnTo>
                      <a:pt x="8" y="15"/>
                    </a:lnTo>
                    <a:lnTo>
                      <a:pt x="6" y="0"/>
                    </a:lnTo>
                    <a:lnTo>
                      <a:pt x="5" y="3"/>
                    </a:lnTo>
                    <a:lnTo>
                      <a:pt x="4" y="6"/>
                    </a:lnTo>
                    <a:lnTo>
                      <a:pt x="4" y="9"/>
                    </a:lnTo>
                    <a:lnTo>
                      <a:pt x="3" y="12"/>
                    </a:lnTo>
                    <a:lnTo>
                      <a:pt x="2" y="16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4BD9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6" name="Freeform 189"/>
              <p:cNvSpPr>
                <a:spLocks/>
              </p:cNvSpPr>
              <p:nvPr/>
            </p:nvSpPr>
            <p:spPr bwMode="auto">
              <a:xfrm>
                <a:off x="1136" y="2659"/>
                <a:ext cx="49" cy="26"/>
              </a:xfrm>
              <a:custGeom>
                <a:avLst/>
                <a:gdLst>
                  <a:gd name="T0" fmla="*/ 0 w 246"/>
                  <a:gd name="T1" fmla="*/ 0 h 159"/>
                  <a:gd name="T2" fmla="*/ 0 w 246"/>
                  <a:gd name="T3" fmla="*/ 0 h 159"/>
                  <a:gd name="T4" fmla="*/ 0 w 246"/>
                  <a:gd name="T5" fmla="*/ 0 h 159"/>
                  <a:gd name="T6" fmla="*/ 0 w 246"/>
                  <a:gd name="T7" fmla="*/ 0 h 159"/>
                  <a:gd name="T8" fmla="*/ 0 w 246"/>
                  <a:gd name="T9" fmla="*/ 0 h 159"/>
                  <a:gd name="T10" fmla="*/ 0 w 246"/>
                  <a:gd name="T11" fmla="*/ 0 h 159"/>
                  <a:gd name="T12" fmla="*/ 0 w 246"/>
                  <a:gd name="T13" fmla="*/ 0 h 159"/>
                  <a:gd name="T14" fmla="*/ 0 w 246"/>
                  <a:gd name="T15" fmla="*/ 0 h 159"/>
                  <a:gd name="T16" fmla="*/ 0 w 246"/>
                  <a:gd name="T17" fmla="*/ 0 h 159"/>
                  <a:gd name="T18" fmla="*/ 0 w 246"/>
                  <a:gd name="T19" fmla="*/ 0 h 159"/>
                  <a:gd name="T20" fmla="*/ 0 w 246"/>
                  <a:gd name="T21" fmla="*/ 0 h 159"/>
                  <a:gd name="T22" fmla="*/ 0 w 246"/>
                  <a:gd name="T23" fmla="*/ 0 h 159"/>
                  <a:gd name="T24" fmla="*/ 0 w 246"/>
                  <a:gd name="T25" fmla="*/ 0 h 159"/>
                  <a:gd name="T26" fmla="*/ 0 w 246"/>
                  <a:gd name="T27" fmla="*/ 0 h 159"/>
                  <a:gd name="T28" fmla="*/ 0 w 246"/>
                  <a:gd name="T29" fmla="*/ 0 h 159"/>
                  <a:gd name="T30" fmla="*/ 0 w 246"/>
                  <a:gd name="T31" fmla="*/ 0 h 159"/>
                  <a:gd name="T32" fmla="*/ 0 w 246"/>
                  <a:gd name="T33" fmla="*/ 0 h 159"/>
                  <a:gd name="T34" fmla="*/ 0 w 246"/>
                  <a:gd name="T35" fmla="*/ 0 h 159"/>
                  <a:gd name="T36" fmla="*/ 0 w 246"/>
                  <a:gd name="T37" fmla="*/ 0 h 159"/>
                  <a:gd name="T38" fmla="*/ 0 w 246"/>
                  <a:gd name="T39" fmla="*/ 0 h 159"/>
                  <a:gd name="T40" fmla="*/ 0 w 246"/>
                  <a:gd name="T41" fmla="*/ 0 h 159"/>
                  <a:gd name="T42" fmla="*/ 0 w 246"/>
                  <a:gd name="T43" fmla="*/ 0 h 159"/>
                  <a:gd name="T44" fmla="*/ 0 w 246"/>
                  <a:gd name="T45" fmla="*/ 0 h 159"/>
                  <a:gd name="T46" fmla="*/ 0 w 246"/>
                  <a:gd name="T47" fmla="*/ 0 h 159"/>
                  <a:gd name="T48" fmla="*/ 0 w 246"/>
                  <a:gd name="T49" fmla="*/ 0 h 159"/>
                  <a:gd name="T50" fmla="*/ 0 w 246"/>
                  <a:gd name="T51" fmla="*/ 0 h 159"/>
                  <a:gd name="T52" fmla="*/ 0 w 246"/>
                  <a:gd name="T53" fmla="*/ 0 h 159"/>
                  <a:gd name="T54" fmla="*/ 0 w 246"/>
                  <a:gd name="T55" fmla="*/ 0 h 159"/>
                  <a:gd name="T56" fmla="*/ 0 w 246"/>
                  <a:gd name="T57" fmla="*/ 0 h 159"/>
                  <a:gd name="T58" fmla="*/ 0 w 246"/>
                  <a:gd name="T59" fmla="*/ 0 h 159"/>
                  <a:gd name="T60" fmla="*/ 0 w 246"/>
                  <a:gd name="T61" fmla="*/ 0 h 159"/>
                  <a:gd name="T62" fmla="*/ 0 w 246"/>
                  <a:gd name="T63" fmla="*/ 0 h 159"/>
                  <a:gd name="T64" fmla="*/ 0 w 246"/>
                  <a:gd name="T65" fmla="*/ 0 h 159"/>
                  <a:gd name="T66" fmla="*/ 0 w 246"/>
                  <a:gd name="T67" fmla="*/ 0 h 159"/>
                  <a:gd name="T68" fmla="*/ 0 w 246"/>
                  <a:gd name="T69" fmla="*/ 0 h 159"/>
                  <a:gd name="T70" fmla="*/ 0 w 246"/>
                  <a:gd name="T71" fmla="*/ 0 h 159"/>
                  <a:gd name="T72" fmla="*/ 0 w 246"/>
                  <a:gd name="T73" fmla="*/ 0 h 159"/>
                  <a:gd name="T74" fmla="*/ 0 w 246"/>
                  <a:gd name="T75" fmla="*/ 0 h 159"/>
                  <a:gd name="T76" fmla="*/ 0 w 246"/>
                  <a:gd name="T77" fmla="*/ 0 h 159"/>
                  <a:gd name="T78" fmla="*/ 0 w 246"/>
                  <a:gd name="T79" fmla="*/ 0 h 159"/>
                  <a:gd name="T80" fmla="*/ 0 w 246"/>
                  <a:gd name="T81" fmla="*/ 0 h 159"/>
                  <a:gd name="T82" fmla="*/ 0 w 246"/>
                  <a:gd name="T83" fmla="*/ 0 h 159"/>
                  <a:gd name="T84" fmla="*/ 0 w 246"/>
                  <a:gd name="T85" fmla="*/ 0 h 159"/>
                  <a:gd name="T86" fmla="*/ 0 w 246"/>
                  <a:gd name="T87" fmla="*/ 0 h 15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46"/>
                  <a:gd name="T133" fmla="*/ 0 h 159"/>
                  <a:gd name="T134" fmla="*/ 246 w 246"/>
                  <a:gd name="T135" fmla="*/ 159 h 15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46" h="159">
                    <a:moveTo>
                      <a:pt x="0" y="23"/>
                    </a:moveTo>
                    <a:lnTo>
                      <a:pt x="2" y="38"/>
                    </a:lnTo>
                    <a:lnTo>
                      <a:pt x="5" y="51"/>
                    </a:lnTo>
                    <a:lnTo>
                      <a:pt x="9" y="64"/>
                    </a:lnTo>
                    <a:lnTo>
                      <a:pt x="14" y="77"/>
                    </a:lnTo>
                    <a:lnTo>
                      <a:pt x="20" y="89"/>
                    </a:lnTo>
                    <a:lnTo>
                      <a:pt x="27" y="100"/>
                    </a:lnTo>
                    <a:lnTo>
                      <a:pt x="34" y="111"/>
                    </a:lnTo>
                    <a:lnTo>
                      <a:pt x="43" y="120"/>
                    </a:lnTo>
                    <a:lnTo>
                      <a:pt x="52" y="129"/>
                    </a:lnTo>
                    <a:lnTo>
                      <a:pt x="61" y="136"/>
                    </a:lnTo>
                    <a:lnTo>
                      <a:pt x="71" y="143"/>
                    </a:lnTo>
                    <a:lnTo>
                      <a:pt x="82" y="149"/>
                    </a:lnTo>
                    <a:lnTo>
                      <a:pt x="93" y="153"/>
                    </a:lnTo>
                    <a:lnTo>
                      <a:pt x="106" y="156"/>
                    </a:lnTo>
                    <a:lnTo>
                      <a:pt x="118" y="159"/>
                    </a:lnTo>
                    <a:lnTo>
                      <a:pt x="130" y="159"/>
                    </a:lnTo>
                    <a:lnTo>
                      <a:pt x="139" y="159"/>
                    </a:lnTo>
                    <a:lnTo>
                      <a:pt x="148" y="157"/>
                    </a:lnTo>
                    <a:lnTo>
                      <a:pt x="157" y="156"/>
                    </a:lnTo>
                    <a:lnTo>
                      <a:pt x="166" y="153"/>
                    </a:lnTo>
                    <a:lnTo>
                      <a:pt x="174" y="150"/>
                    </a:lnTo>
                    <a:lnTo>
                      <a:pt x="183" y="145"/>
                    </a:lnTo>
                    <a:lnTo>
                      <a:pt x="191" y="142"/>
                    </a:lnTo>
                    <a:lnTo>
                      <a:pt x="198" y="136"/>
                    </a:lnTo>
                    <a:lnTo>
                      <a:pt x="205" y="131"/>
                    </a:lnTo>
                    <a:lnTo>
                      <a:pt x="212" y="124"/>
                    </a:lnTo>
                    <a:lnTo>
                      <a:pt x="219" y="118"/>
                    </a:lnTo>
                    <a:lnTo>
                      <a:pt x="226" y="111"/>
                    </a:lnTo>
                    <a:lnTo>
                      <a:pt x="232" y="102"/>
                    </a:lnTo>
                    <a:lnTo>
                      <a:pt x="237" y="94"/>
                    </a:lnTo>
                    <a:lnTo>
                      <a:pt x="242" y="85"/>
                    </a:lnTo>
                    <a:lnTo>
                      <a:pt x="246" y="76"/>
                    </a:lnTo>
                    <a:lnTo>
                      <a:pt x="246" y="74"/>
                    </a:lnTo>
                    <a:lnTo>
                      <a:pt x="246" y="70"/>
                    </a:lnTo>
                    <a:lnTo>
                      <a:pt x="246" y="68"/>
                    </a:lnTo>
                    <a:lnTo>
                      <a:pt x="246" y="64"/>
                    </a:lnTo>
                    <a:lnTo>
                      <a:pt x="246" y="60"/>
                    </a:lnTo>
                    <a:lnTo>
                      <a:pt x="246" y="58"/>
                    </a:lnTo>
                    <a:lnTo>
                      <a:pt x="246" y="54"/>
                    </a:lnTo>
                    <a:lnTo>
                      <a:pt x="246" y="52"/>
                    </a:lnTo>
                    <a:lnTo>
                      <a:pt x="242" y="62"/>
                    </a:lnTo>
                    <a:lnTo>
                      <a:pt x="238" y="72"/>
                    </a:lnTo>
                    <a:lnTo>
                      <a:pt x="233" y="82"/>
                    </a:lnTo>
                    <a:lnTo>
                      <a:pt x="228" y="90"/>
                    </a:lnTo>
                    <a:lnTo>
                      <a:pt x="221" y="99"/>
                    </a:lnTo>
                    <a:lnTo>
                      <a:pt x="215" y="107"/>
                    </a:lnTo>
                    <a:lnTo>
                      <a:pt x="208" y="114"/>
                    </a:lnTo>
                    <a:lnTo>
                      <a:pt x="201" y="121"/>
                    </a:lnTo>
                    <a:lnTo>
                      <a:pt x="193" y="127"/>
                    </a:lnTo>
                    <a:lnTo>
                      <a:pt x="185" y="132"/>
                    </a:lnTo>
                    <a:lnTo>
                      <a:pt x="177" y="137"/>
                    </a:lnTo>
                    <a:lnTo>
                      <a:pt x="168" y="142"/>
                    </a:lnTo>
                    <a:lnTo>
                      <a:pt x="159" y="144"/>
                    </a:lnTo>
                    <a:lnTo>
                      <a:pt x="149" y="147"/>
                    </a:lnTo>
                    <a:lnTo>
                      <a:pt x="140" y="148"/>
                    </a:lnTo>
                    <a:lnTo>
                      <a:pt x="130" y="148"/>
                    </a:lnTo>
                    <a:lnTo>
                      <a:pt x="118" y="148"/>
                    </a:lnTo>
                    <a:lnTo>
                      <a:pt x="106" y="145"/>
                    </a:lnTo>
                    <a:lnTo>
                      <a:pt x="93" y="142"/>
                    </a:lnTo>
                    <a:lnTo>
                      <a:pt x="82" y="137"/>
                    </a:lnTo>
                    <a:lnTo>
                      <a:pt x="71" y="131"/>
                    </a:lnTo>
                    <a:lnTo>
                      <a:pt x="61" y="124"/>
                    </a:lnTo>
                    <a:lnTo>
                      <a:pt x="52" y="115"/>
                    </a:lnTo>
                    <a:lnTo>
                      <a:pt x="43" y="106"/>
                    </a:lnTo>
                    <a:lnTo>
                      <a:pt x="35" y="95"/>
                    </a:lnTo>
                    <a:lnTo>
                      <a:pt x="28" y="84"/>
                    </a:lnTo>
                    <a:lnTo>
                      <a:pt x="22" y="72"/>
                    </a:lnTo>
                    <a:lnTo>
                      <a:pt x="17" y="59"/>
                    </a:lnTo>
                    <a:lnTo>
                      <a:pt x="13" y="46"/>
                    </a:lnTo>
                    <a:lnTo>
                      <a:pt x="10" y="32"/>
                    </a:lnTo>
                    <a:lnTo>
                      <a:pt x="8" y="17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4" y="9"/>
                    </a:lnTo>
                    <a:lnTo>
                      <a:pt x="3" y="11"/>
                    </a:lnTo>
                    <a:lnTo>
                      <a:pt x="2" y="14"/>
                    </a:lnTo>
                    <a:lnTo>
                      <a:pt x="1" y="17"/>
                    </a:lnTo>
                    <a:lnTo>
                      <a:pt x="1" y="2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7" name="Freeform 190"/>
              <p:cNvSpPr>
                <a:spLocks/>
              </p:cNvSpPr>
              <p:nvPr/>
            </p:nvSpPr>
            <p:spPr bwMode="auto">
              <a:xfrm>
                <a:off x="1136" y="2657"/>
                <a:ext cx="49" cy="27"/>
              </a:xfrm>
              <a:custGeom>
                <a:avLst/>
                <a:gdLst>
                  <a:gd name="T0" fmla="*/ 0 w 243"/>
                  <a:gd name="T1" fmla="*/ 0 h 164"/>
                  <a:gd name="T2" fmla="*/ 0 w 243"/>
                  <a:gd name="T3" fmla="*/ 0 h 164"/>
                  <a:gd name="T4" fmla="*/ 0 w 243"/>
                  <a:gd name="T5" fmla="*/ 0 h 164"/>
                  <a:gd name="T6" fmla="*/ 0 w 243"/>
                  <a:gd name="T7" fmla="*/ 0 h 164"/>
                  <a:gd name="T8" fmla="*/ 0 w 243"/>
                  <a:gd name="T9" fmla="*/ 0 h 164"/>
                  <a:gd name="T10" fmla="*/ 0 w 243"/>
                  <a:gd name="T11" fmla="*/ 0 h 164"/>
                  <a:gd name="T12" fmla="*/ 0 w 243"/>
                  <a:gd name="T13" fmla="*/ 0 h 164"/>
                  <a:gd name="T14" fmla="*/ 0 w 243"/>
                  <a:gd name="T15" fmla="*/ 0 h 164"/>
                  <a:gd name="T16" fmla="*/ 0 w 243"/>
                  <a:gd name="T17" fmla="*/ 0 h 164"/>
                  <a:gd name="T18" fmla="*/ 0 w 243"/>
                  <a:gd name="T19" fmla="*/ 0 h 164"/>
                  <a:gd name="T20" fmla="*/ 0 w 243"/>
                  <a:gd name="T21" fmla="*/ 0 h 164"/>
                  <a:gd name="T22" fmla="*/ 0 w 243"/>
                  <a:gd name="T23" fmla="*/ 0 h 164"/>
                  <a:gd name="T24" fmla="*/ 0 w 243"/>
                  <a:gd name="T25" fmla="*/ 0 h 164"/>
                  <a:gd name="T26" fmla="*/ 0 w 243"/>
                  <a:gd name="T27" fmla="*/ 0 h 164"/>
                  <a:gd name="T28" fmla="*/ 0 w 243"/>
                  <a:gd name="T29" fmla="*/ 0 h 164"/>
                  <a:gd name="T30" fmla="*/ 0 w 243"/>
                  <a:gd name="T31" fmla="*/ 0 h 164"/>
                  <a:gd name="T32" fmla="*/ 0 w 243"/>
                  <a:gd name="T33" fmla="*/ 0 h 164"/>
                  <a:gd name="T34" fmla="*/ 0 w 243"/>
                  <a:gd name="T35" fmla="*/ 0 h 164"/>
                  <a:gd name="T36" fmla="*/ 0 w 243"/>
                  <a:gd name="T37" fmla="*/ 0 h 164"/>
                  <a:gd name="T38" fmla="*/ 0 w 243"/>
                  <a:gd name="T39" fmla="*/ 0 h 164"/>
                  <a:gd name="T40" fmla="*/ 0 w 243"/>
                  <a:gd name="T41" fmla="*/ 0 h 164"/>
                  <a:gd name="T42" fmla="*/ 0 w 243"/>
                  <a:gd name="T43" fmla="*/ 0 h 164"/>
                  <a:gd name="T44" fmla="*/ 0 w 243"/>
                  <a:gd name="T45" fmla="*/ 0 h 164"/>
                  <a:gd name="T46" fmla="*/ 0 w 243"/>
                  <a:gd name="T47" fmla="*/ 0 h 164"/>
                  <a:gd name="T48" fmla="*/ 0 w 243"/>
                  <a:gd name="T49" fmla="*/ 0 h 164"/>
                  <a:gd name="T50" fmla="*/ 0 w 243"/>
                  <a:gd name="T51" fmla="*/ 0 h 164"/>
                  <a:gd name="T52" fmla="*/ 0 w 243"/>
                  <a:gd name="T53" fmla="*/ 0 h 164"/>
                  <a:gd name="T54" fmla="*/ 0 w 243"/>
                  <a:gd name="T55" fmla="*/ 0 h 164"/>
                  <a:gd name="T56" fmla="*/ 0 w 243"/>
                  <a:gd name="T57" fmla="*/ 0 h 164"/>
                  <a:gd name="T58" fmla="*/ 0 w 243"/>
                  <a:gd name="T59" fmla="*/ 0 h 164"/>
                  <a:gd name="T60" fmla="*/ 0 w 243"/>
                  <a:gd name="T61" fmla="*/ 0 h 164"/>
                  <a:gd name="T62" fmla="*/ 0 w 243"/>
                  <a:gd name="T63" fmla="*/ 0 h 164"/>
                  <a:gd name="T64" fmla="*/ 0 w 243"/>
                  <a:gd name="T65" fmla="*/ 0 h 164"/>
                  <a:gd name="T66" fmla="*/ 0 w 243"/>
                  <a:gd name="T67" fmla="*/ 0 h 164"/>
                  <a:gd name="T68" fmla="*/ 0 w 243"/>
                  <a:gd name="T69" fmla="*/ 0 h 164"/>
                  <a:gd name="T70" fmla="*/ 0 w 243"/>
                  <a:gd name="T71" fmla="*/ 0 h 164"/>
                  <a:gd name="T72" fmla="*/ 0 w 243"/>
                  <a:gd name="T73" fmla="*/ 0 h 164"/>
                  <a:gd name="T74" fmla="*/ 0 w 243"/>
                  <a:gd name="T75" fmla="*/ 0 h 164"/>
                  <a:gd name="T76" fmla="*/ 0 w 243"/>
                  <a:gd name="T77" fmla="*/ 0 h 164"/>
                  <a:gd name="T78" fmla="*/ 0 w 243"/>
                  <a:gd name="T79" fmla="*/ 0 h 164"/>
                  <a:gd name="T80" fmla="*/ 0 w 243"/>
                  <a:gd name="T81" fmla="*/ 0 h 164"/>
                  <a:gd name="T82" fmla="*/ 0 w 243"/>
                  <a:gd name="T83" fmla="*/ 0 h 164"/>
                  <a:gd name="T84" fmla="*/ 0 w 243"/>
                  <a:gd name="T85" fmla="*/ 0 h 164"/>
                  <a:gd name="T86" fmla="*/ 0 w 243"/>
                  <a:gd name="T87" fmla="*/ 0 h 164"/>
                  <a:gd name="T88" fmla="*/ 0 w 243"/>
                  <a:gd name="T89" fmla="*/ 0 h 164"/>
                  <a:gd name="T90" fmla="*/ 0 w 243"/>
                  <a:gd name="T91" fmla="*/ 0 h 164"/>
                  <a:gd name="T92" fmla="*/ 0 w 243"/>
                  <a:gd name="T93" fmla="*/ 0 h 164"/>
                  <a:gd name="T94" fmla="*/ 0 w 243"/>
                  <a:gd name="T95" fmla="*/ 0 h 16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43"/>
                  <a:gd name="T145" fmla="*/ 0 h 164"/>
                  <a:gd name="T146" fmla="*/ 243 w 243"/>
                  <a:gd name="T147" fmla="*/ 164 h 16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43" h="164">
                    <a:moveTo>
                      <a:pt x="0" y="21"/>
                    </a:moveTo>
                    <a:lnTo>
                      <a:pt x="2" y="36"/>
                    </a:lnTo>
                    <a:lnTo>
                      <a:pt x="4" y="50"/>
                    </a:lnTo>
                    <a:lnTo>
                      <a:pt x="8" y="64"/>
                    </a:lnTo>
                    <a:lnTo>
                      <a:pt x="12" y="78"/>
                    </a:lnTo>
                    <a:lnTo>
                      <a:pt x="18" y="90"/>
                    </a:lnTo>
                    <a:lnTo>
                      <a:pt x="24" y="101"/>
                    </a:lnTo>
                    <a:lnTo>
                      <a:pt x="31" y="112"/>
                    </a:lnTo>
                    <a:lnTo>
                      <a:pt x="39" y="122"/>
                    </a:lnTo>
                    <a:lnTo>
                      <a:pt x="48" y="131"/>
                    </a:lnTo>
                    <a:lnTo>
                      <a:pt x="58" y="140"/>
                    </a:lnTo>
                    <a:lnTo>
                      <a:pt x="68" y="147"/>
                    </a:lnTo>
                    <a:lnTo>
                      <a:pt x="79" y="153"/>
                    </a:lnTo>
                    <a:lnTo>
                      <a:pt x="90" y="158"/>
                    </a:lnTo>
                    <a:lnTo>
                      <a:pt x="103" y="161"/>
                    </a:lnTo>
                    <a:lnTo>
                      <a:pt x="115" y="163"/>
                    </a:lnTo>
                    <a:lnTo>
                      <a:pt x="127" y="164"/>
                    </a:lnTo>
                    <a:lnTo>
                      <a:pt x="137" y="164"/>
                    </a:lnTo>
                    <a:lnTo>
                      <a:pt x="146" y="163"/>
                    </a:lnTo>
                    <a:lnTo>
                      <a:pt x="155" y="160"/>
                    </a:lnTo>
                    <a:lnTo>
                      <a:pt x="164" y="157"/>
                    </a:lnTo>
                    <a:lnTo>
                      <a:pt x="173" y="154"/>
                    </a:lnTo>
                    <a:lnTo>
                      <a:pt x="181" y="149"/>
                    </a:lnTo>
                    <a:lnTo>
                      <a:pt x="189" y="145"/>
                    </a:lnTo>
                    <a:lnTo>
                      <a:pt x="197" y="139"/>
                    </a:lnTo>
                    <a:lnTo>
                      <a:pt x="204" y="133"/>
                    </a:lnTo>
                    <a:lnTo>
                      <a:pt x="211" y="125"/>
                    </a:lnTo>
                    <a:lnTo>
                      <a:pt x="217" y="118"/>
                    </a:lnTo>
                    <a:lnTo>
                      <a:pt x="224" y="110"/>
                    </a:lnTo>
                    <a:lnTo>
                      <a:pt x="230" y="101"/>
                    </a:lnTo>
                    <a:lnTo>
                      <a:pt x="235" y="93"/>
                    </a:lnTo>
                    <a:lnTo>
                      <a:pt x="239" y="84"/>
                    </a:lnTo>
                    <a:lnTo>
                      <a:pt x="243" y="74"/>
                    </a:lnTo>
                    <a:lnTo>
                      <a:pt x="243" y="70"/>
                    </a:lnTo>
                    <a:lnTo>
                      <a:pt x="243" y="68"/>
                    </a:lnTo>
                    <a:lnTo>
                      <a:pt x="243" y="64"/>
                    </a:lnTo>
                    <a:lnTo>
                      <a:pt x="243" y="62"/>
                    </a:lnTo>
                    <a:lnTo>
                      <a:pt x="242" y="58"/>
                    </a:lnTo>
                    <a:lnTo>
                      <a:pt x="242" y="56"/>
                    </a:lnTo>
                    <a:lnTo>
                      <a:pt x="241" y="52"/>
                    </a:lnTo>
                    <a:lnTo>
                      <a:pt x="241" y="50"/>
                    </a:lnTo>
                    <a:lnTo>
                      <a:pt x="238" y="61"/>
                    </a:lnTo>
                    <a:lnTo>
                      <a:pt x="234" y="72"/>
                    </a:lnTo>
                    <a:lnTo>
                      <a:pt x="230" y="81"/>
                    </a:lnTo>
                    <a:lnTo>
                      <a:pt x="225" y="91"/>
                    </a:lnTo>
                    <a:lnTo>
                      <a:pt x="219" y="100"/>
                    </a:lnTo>
                    <a:lnTo>
                      <a:pt x="213" y="109"/>
                    </a:lnTo>
                    <a:lnTo>
                      <a:pt x="206" y="116"/>
                    </a:lnTo>
                    <a:lnTo>
                      <a:pt x="199" y="123"/>
                    </a:lnTo>
                    <a:lnTo>
                      <a:pt x="191" y="130"/>
                    </a:lnTo>
                    <a:lnTo>
                      <a:pt x="183" y="136"/>
                    </a:lnTo>
                    <a:lnTo>
                      <a:pt x="174" y="141"/>
                    </a:lnTo>
                    <a:lnTo>
                      <a:pt x="166" y="146"/>
                    </a:lnTo>
                    <a:lnTo>
                      <a:pt x="156" y="148"/>
                    </a:lnTo>
                    <a:lnTo>
                      <a:pt x="147" y="151"/>
                    </a:lnTo>
                    <a:lnTo>
                      <a:pt x="137" y="153"/>
                    </a:lnTo>
                    <a:lnTo>
                      <a:pt x="127" y="153"/>
                    </a:lnTo>
                    <a:lnTo>
                      <a:pt x="115" y="152"/>
                    </a:lnTo>
                    <a:lnTo>
                      <a:pt x="104" y="151"/>
                    </a:lnTo>
                    <a:lnTo>
                      <a:pt x="91" y="147"/>
                    </a:lnTo>
                    <a:lnTo>
                      <a:pt x="81" y="142"/>
                    </a:lnTo>
                    <a:lnTo>
                      <a:pt x="70" y="136"/>
                    </a:lnTo>
                    <a:lnTo>
                      <a:pt x="61" y="129"/>
                    </a:lnTo>
                    <a:lnTo>
                      <a:pt x="52" y="121"/>
                    </a:lnTo>
                    <a:lnTo>
                      <a:pt x="43" y="112"/>
                    </a:lnTo>
                    <a:lnTo>
                      <a:pt x="36" y="101"/>
                    </a:lnTo>
                    <a:lnTo>
                      <a:pt x="29" y="91"/>
                    </a:lnTo>
                    <a:lnTo>
                      <a:pt x="23" y="80"/>
                    </a:lnTo>
                    <a:lnTo>
                      <a:pt x="18" y="68"/>
                    </a:lnTo>
                    <a:lnTo>
                      <a:pt x="14" y="55"/>
                    </a:lnTo>
                    <a:lnTo>
                      <a:pt x="12" y="42"/>
                    </a:lnTo>
                    <a:lnTo>
                      <a:pt x="10" y="27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4" y="13"/>
                    </a:lnTo>
                    <a:lnTo>
                      <a:pt x="3" y="14"/>
                    </a:lnTo>
                    <a:lnTo>
                      <a:pt x="2" y="16"/>
                    </a:lnTo>
                    <a:lnTo>
                      <a:pt x="1" y="19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4BF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8" name="Freeform 191"/>
              <p:cNvSpPr>
                <a:spLocks/>
              </p:cNvSpPr>
              <p:nvPr/>
            </p:nvSpPr>
            <p:spPr bwMode="auto">
              <a:xfrm>
                <a:off x="1137" y="2655"/>
                <a:ext cx="48" cy="28"/>
              </a:xfrm>
              <a:custGeom>
                <a:avLst/>
                <a:gdLst>
                  <a:gd name="T0" fmla="*/ 0 w 238"/>
                  <a:gd name="T1" fmla="*/ 0 h 169"/>
                  <a:gd name="T2" fmla="*/ 0 w 238"/>
                  <a:gd name="T3" fmla="*/ 0 h 169"/>
                  <a:gd name="T4" fmla="*/ 0 w 238"/>
                  <a:gd name="T5" fmla="*/ 0 h 169"/>
                  <a:gd name="T6" fmla="*/ 0 w 238"/>
                  <a:gd name="T7" fmla="*/ 0 h 169"/>
                  <a:gd name="T8" fmla="*/ 0 w 238"/>
                  <a:gd name="T9" fmla="*/ 0 h 169"/>
                  <a:gd name="T10" fmla="*/ 0 w 238"/>
                  <a:gd name="T11" fmla="*/ 0 h 169"/>
                  <a:gd name="T12" fmla="*/ 0 w 238"/>
                  <a:gd name="T13" fmla="*/ 0 h 169"/>
                  <a:gd name="T14" fmla="*/ 0 w 238"/>
                  <a:gd name="T15" fmla="*/ 0 h 169"/>
                  <a:gd name="T16" fmla="*/ 0 w 238"/>
                  <a:gd name="T17" fmla="*/ 0 h 169"/>
                  <a:gd name="T18" fmla="*/ 0 w 238"/>
                  <a:gd name="T19" fmla="*/ 0 h 169"/>
                  <a:gd name="T20" fmla="*/ 0 w 238"/>
                  <a:gd name="T21" fmla="*/ 0 h 169"/>
                  <a:gd name="T22" fmla="*/ 0 w 238"/>
                  <a:gd name="T23" fmla="*/ 0 h 169"/>
                  <a:gd name="T24" fmla="*/ 0 w 238"/>
                  <a:gd name="T25" fmla="*/ 0 h 169"/>
                  <a:gd name="T26" fmla="*/ 0 w 238"/>
                  <a:gd name="T27" fmla="*/ 0 h 169"/>
                  <a:gd name="T28" fmla="*/ 0 w 238"/>
                  <a:gd name="T29" fmla="*/ 0 h 169"/>
                  <a:gd name="T30" fmla="*/ 0 w 238"/>
                  <a:gd name="T31" fmla="*/ 0 h 169"/>
                  <a:gd name="T32" fmla="*/ 0 w 238"/>
                  <a:gd name="T33" fmla="*/ 0 h 169"/>
                  <a:gd name="T34" fmla="*/ 0 w 238"/>
                  <a:gd name="T35" fmla="*/ 0 h 169"/>
                  <a:gd name="T36" fmla="*/ 0 w 238"/>
                  <a:gd name="T37" fmla="*/ 0 h 169"/>
                  <a:gd name="T38" fmla="*/ 0 w 238"/>
                  <a:gd name="T39" fmla="*/ 0 h 169"/>
                  <a:gd name="T40" fmla="*/ 0 w 238"/>
                  <a:gd name="T41" fmla="*/ 0 h 169"/>
                  <a:gd name="T42" fmla="*/ 0 w 238"/>
                  <a:gd name="T43" fmla="*/ 0 h 169"/>
                  <a:gd name="T44" fmla="*/ 0 w 238"/>
                  <a:gd name="T45" fmla="*/ 0 h 169"/>
                  <a:gd name="T46" fmla="*/ 0 w 238"/>
                  <a:gd name="T47" fmla="*/ 0 h 169"/>
                  <a:gd name="T48" fmla="*/ 0 w 238"/>
                  <a:gd name="T49" fmla="*/ 0 h 169"/>
                  <a:gd name="T50" fmla="*/ 0 w 238"/>
                  <a:gd name="T51" fmla="*/ 0 h 169"/>
                  <a:gd name="T52" fmla="*/ 0 w 238"/>
                  <a:gd name="T53" fmla="*/ 0 h 169"/>
                  <a:gd name="T54" fmla="*/ 0 w 238"/>
                  <a:gd name="T55" fmla="*/ 0 h 169"/>
                  <a:gd name="T56" fmla="*/ 0 w 238"/>
                  <a:gd name="T57" fmla="*/ 0 h 169"/>
                  <a:gd name="T58" fmla="*/ 0 w 238"/>
                  <a:gd name="T59" fmla="*/ 0 h 169"/>
                  <a:gd name="T60" fmla="*/ 0 w 238"/>
                  <a:gd name="T61" fmla="*/ 0 h 169"/>
                  <a:gd name="T62" fmla="*/ 0 w 238"/>
                  <a:gd name="T63" fmla="*/ 0 h 169"/>
                  <a:gd name="T64" fmla="*/ 0 w 238"/>
                  <a:gd name="T65" fmla="*/ 0 h 169"/>
                  <a:gd name="T66" fmla="*/ 0 w 238"/>
                  <a:gd name="T67" fmla="*/ 0 h 169"/>
                  <a:gd name="T68" fmla="*/ 0 w 238"/>
                  <a:gd name="T69" fmla="*/ 0 h 169"/>
                  <a:gd name="T70" fmla="*/ 0 w 238"/>
                  <a:gd name="T71" fmla="*/ 0 h 169"/>
                  <a:gd name="T72" fmla="*/ 0 w 238"/>
                  <a:gd name="T73" fmla="*/ 0 h 169"/>
                  <a:gd name="T74" fmla="*/ 0 w 238"/>
                  <a:gd name="T75" fmla="*/ 0 h 169"/>
                  <a:gd name="T76" fmla="*/ 0 w 238"/>
                  <a:gd name="T77" fmla="*/ 0 h 169"/>
                  <a:gd name="T78" fmla="*/ 0 w 238"/>
                  <a:gd name="T79" fmla="*/ 0 h 169"/>
                  <a:gd name="T80" fmla="*/ 0 w 238"/>
                  <a:gd name="T81" fmla="*/ 0 h 169"/>
                  <a:gd name="T82" fmla="*/ 0 w 238"/>
                  <a:gd name="T83" fmla="*/ 0 h 169"/>
                  <a:gd name="T84" fmla="*/ 0 w 238"/>
                  <a:gd name="T85" fmla="*/ 0 h 169"/>
                  <a:gd name="T86" fmla="*/ 0 w 238"/>
                  <a:gd name="T87" fmla="*/ 0 h 169"/>
                  <a:gd name="T88" fmla="*/ 0 w 238"/>
                  <a:gd name="T89" fmla="*/ 0 h 169"/>
                  <a:gd name="T90" fmla="*/ 0 w 238"/>
                  <a:gd name="T91" fmla="*/ 0 h 169"/>
                  <a:gd name="T92" fmla="*/ 0 w 238"/>
                  <a:gd name="T93" fmla="*/ 0 h 169"/>
                  <a:gd name="T94" fmla="*/ 0 w 238"/>
                  <a:gd name="T95" fmla="*/ 0 h 169"/>
                  <a:gd name="T96" fmla="*/ 0 w 238"/>
                  <a:gd name="T97" fmla="*/ 0 h 169"/>
                  <a:gd name="T98" fmla="*/ 0 w 238"/>
                  <a:gd name="T99" fmla="*/ 0 h 169"/>
                  <a:gd name="T100" fmla="*/ 0 w 238"/>
                  <a:gd name="T101" fmla="*/ 0 h 169"/>
                  <a:gd name="T102" fmla="*/ 0 w 238"/>
                  <a:gd name="T103" fmla="*/ 0 h 16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38"/>
                  <a:gd name="T157" fmla="*/ 0 h 169"/>
                  <a:gd name="T158" fmla="*/ 238 w 238"/>
                  <a:gd name="T159" fmla="*/ 169 h 16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38" h="169">
                    <a:moveTo>
                      <a:pt x="0" y="21"/>
                    </a:moveTo>
                    <a:lnTo>
                      <a:pt x="0" y="21"/>
                    </a:lnTo>
                    <a:lnTo>
                      <a:pt x="0" y="23"/>
                    </a:lnTo>
                    <a:lnTo>
                      <a:pt x="0" y="24"/>
                    </a:lnTo>
                    <a:lnTo>
                      <a:pt x="0" y="38"/>
                    </a:lnTo>
                    <a:lnTo>
                      <a:pt x="2" y="53"/>
                    </a:lnTo>
                    <a:lnTo>
                      <a:pt x="5" y="67"/>
                    </a:lnTo>
                    <a:lnTo>
                      <a:pt x="9" y="80"/>
                    </a:lnTo>
                    <a:lnTo>
                      <a:pt x="14" y="93"/>
                    </a:lnTo>
                    <a:lnTo>
                      <a:pt x="20" y="105"/>
                    </a:lnTo>
                    <a:lnTo>
                      <a:pt x="27" y="116"/>
                    </a:lnTo>
                    <a:lnTo>
                      <a:pt x="35" y="127"/>
                    </a:lnTo>
                    <a:lnTo>
                      <a:pt x="44" y="136"/>
                    </a:lnTo>
                    <a:lnTo>
                      <a:pt x="53" y="145"/>
                    </a:lnTo>
                    <a:lnTo>
                      <a:pt x="63" y="152"/>
                    </a:lnTo>
                    <a:lnTo>
                      <a:pt x="74" y="158"/>
                    </a:lnTo>
                    <a:lnTo>
                      <a:pt x="85" y="163"/>
                    </a:lnTo>
                    <a:lnTo>
                      <a:pt x="98" y="166"/>
                    </a:lnTo>
                    <a:lnTo>
                      <a:pt x="110" y="169"/>
                    </a:lnTo>
                    <a:lnTo>
                      <a:pt x="122" y="169"/>
                    </a:lnTo>
                    <a:lnTo>
                      <a:pt x="132" y="169"/>
                    </a:lnTo>
                    <a:lnTo>
                      <a:pt x="141" y="168"/>
                    </a:lnTo>
                    <a:lnTo>
                      <a:pt x="151" y="165"/>
                    </a:lnTo>
                    <a:lnTo>
                      <a:pt x="160" y="162"/>
                    </a:lnTo>
                    <a:lnTo>
                      <a:pt x="169" y="158"/>
                    </a:lnTo>
                    <a:lnTo>
                      <a:pt x="177" y="153"/>
                    </a:lnTo>
                    <a:lnTo>
                      <a:pt x="185" y="148"/>
                    </a:lnTo>
                    <a:lnTo>
                      <a:pt x="193" y="142"/>
                    </a:lnTo>
                    <a:lnTo>
                      <a:pt x="200" y="135"/>
                    </a:lnTo>
                    <a:lnTo>
                      <a:pt x="207" y="128"/>
                    </a:lnTo>
                    <a:lnTo>
                      <a:pt x="213" y="120"/>
                    </a:lnTo>
                    <a:lnTo>
                      <a:pt x="220" y="111"/>
                    </a:lnTo>
                    <a:lnTo>
                      <a:pt x="225" y="103"/>
                    </a:lnTo>
                    <a:lnTo>
                      <a:pt x="230" y="93"/>
                    </a:lnTo>
                    <a:lnTo>
                      <a:pt x="234" y="83"/>
                    </a:lnTo>
                    <a:lnTo>
                      <a:pt x="238" y="73"/>
                    </a:lnTo>
                    <a:lnTo>
                      <a:pt x="237" y="69"/>
                    </a:lnTo>
                    <a:lnTo>
                      <a:pt x="237" y="67"/>
                    </a:lnTo>
                    <a:lnTo>
                      <a:pt x="236" y="63"/>
                    </a:lnTo>
                    <a:lnTo>
                      <a:pt x="236" y="61"/>
                    </a:lnTo>
                    <a:lnTo>
                      <a:pt x="235" y="57"/>
                    </a:lnTo>
                    <a:lnTo>
                      <a:pt x="235" y="55"/>
                    </a:lnTo>
                    <a:lnTo>
                      <a:pt x="234" y="51"/>
                    </a:lnTo>
                    <a:lnTo>
                      <a:pt x="234" y="49"/>
                    </a:lnTo>
                    <a:lnTo>
                      <a:pt x="231" y="61"/>
                    </a:lnTo>
                    <a:lnTo>
                      <a:pt x="228" y="72"/>
                    </a:lnTo>
                    <a:lnTo>
                      <a:pt x="224" y="83"/>
                    </a:lnTo>
                    <a:lnTo>
                      <a:pt x="220" y="92"/>
                    </a:lnTo>
                    <a:lnTo>
                      <a:pt x="214" y="102"/>
                    </a:lnTo>
                    <a:lnTo>
                      <a:pt x="208" y="111"/>
                    </a:lnTo>
                    <a:lnTo>
                      <a:pt x="201" y="120"/>
                    </a:lnTo>
                    <a:lnTo>
                      <a:pt x="194" y="127"/>
                    </a:lnTo>
                    <a:lnTo>
                      <a:pt x="187" y="134"/>
                    </a:lnTo>
                    <a:lnTo>
                      <a:pt x="179" y="140"/>
                    </a:lnTo>
                    <a:lnTo>
                      <a:pt x="170" y="146"/>
                    </a:lnTo>
                    <a:lnTo>
                      <a:pt x="161" y="151"/>
                    </a:lnTo>
                    <a:lnTo>
                      <a:pt x="152" y="154"/>
                    </a:lnTo>
                    <a:lnTo>
                      <a:pt x="142" y="157"/>
                    </a:lnTo>
                    <a:lnTo>
                      <a:pt x="132" y="158"/>
                    </a:lnTo>
                    <a:lnTo>
                      <a:pt x="122" y="158"/>
                    </a:lnTo>
                    <a:lnTo>
                      <a:pt x="111" y="158"/>
                    </a:lnTo>
                    <a:lnTo>
                      <a:pt x="99" y="156"/>
                    </a:lnTo>
                    <a:lnTo>
                      <a:pt x="88" y="152"/>
                    </a:lnTo>
                    <a:lnTo>
                      <a:pt x="77" y="148"/>
                    </a:lnTo>
                    <a:lnTo>
                      <a:pt x="67" y="142"/>
                    </a:lnTo>
                    <a:lnTo>
                      <a:pt x="58" y="135"/>
                    </a:lnTo>
                    <a:lnTo>
                      <a:pt x="50" y="128"/>
                    </a:lnTo>
                    <a:lnTo>
                      <a:pt x="42" y="120"/>
                    </a:lnTo>
                    <a:lnTo>
                      <a:pt x="34" y="110"/>
                    </a:lnTo>
                    <a:lnTo>
                      <a:pt x="28" y="99"/>
                    </a:lnTo>
                    <a:lnTo>
                      <a:pt x="22" y="89"/>
                    </a:lnTo>
                    <a:lnTo>
                      <a:pt x="18" y="77"/>
                    </a:lnTo>
                    <a:lnTo>
                      <a:pt x="14" y="63"/>
                    </a:lnTo>
                    <a:lnTo>
                      <a:pt x="11" y="51"/>
                    </a:lnTo>
                    <a:lnTo>
                      <a:pt x="9" y="37"/>
                    </a:lnTo>
                    <a:lnTo>
                      <a:pt x="9" y="24"/>
                    </a:lnTo>
                    <a:lnTo>
                      <a:pt x="9" y="20"/>
                    </a:lnTo>
                    <a:lnTo>
                      <a:pt x="9" y="18"/>
                    </a:lnTo>
                    <a:lnTo>
                      <a:pt x="9" y="15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8" y="3"/>
                    </a:lnTo>
                    <a:lnTo>
                      <a:pt x="7" y="6"/>
                    </a:lnTo>
                    <a:lnTo>
                      <a:pt x="6" y="7"/>
                    </a:lnTo>
                    <a:lnTo>
                      <a:pt x="5" y="9"/>
                    </a:lnTo>
                    <a:lnTo>
                      <a:pt x="4" y="11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5C19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9" name="Freeform 192"/>
              <p:cNvSpPr>
                <a:spLocks/>
              </p:cNvSpPr>
              <p:nvPr/>
            </p:nvSpPr>
            <p:spPr bwMode="auto">
              <a:xfrm>
                <a:off x="1138" y="2654"/>
                <a:ext cx="46" cy="29"/>
              </a:xfrm>
              <a:custGeom>
                <a:avLst/>
                <a:gdLst>
                  <a:gd name="T0" fmla="*/ 0 w 232"/>
                  <a:gd name="T1" fmla="*/ 0 h 174"/>
                  <a:gd name="T2" fmla="*/ 0 w 232"/>
                  <a:gd name="T3" fmla="*/ 0 h 174"/>
                  <a:gd name="T4" fmla="*/ 0 w 232"/>
                  <a:gd name="T5" fmla="*/ 0 h 174"/>
                  <a:gd name="T6" fmla="*/ 0 w 232"/>
                  <a:gd name="T7" fmla="*/ 0 h 174"/>
                  <a:gd name="T8" fmla="*/ 0 w 232"/>
                  <a:gd name="T9" fmla="*/ 0 h 174"/>
                  <a:gd name="T10" fmla="*/ 0 w 232"/>
                  <a:gd name="T11" fmla="*/ 0 h 174"/>
                  <a:gd name="T12" fmla="*/ 0 w 232"/>
                  <a:gd name="T13" fmla="*/ 0 h 174"/>
                  <a:gd name="T14" fmla="*/ 0 w 232"/>
                  <a:gd name="T15" fmla="*/ 0 h 174"/>
                  <a:gd name="T16" fmla="*/ 0 w 232"/>
                  <a:gd name="T17" fmla="*/ 0 h 174"/>
                  <a:gd name="T18" fmla="*/ 0 w 232"/>
                  <a:gd name="T19" fmla="*/ 0 h 174"/>
                  <a:gd name="T20" fmla="*/ 0 w 232"/>
                  <a:gd name="T21" fmla="*/ 0 h 174"/>
                  <a:gd name="T22" fmla="*/ 0 w 232"/>
                  <a:gd name="T23" fmla="*/ 0 h 174"/>
                  <a:gd name="T24" fmla="*/ 0 w 232"/>
                  <a:gd name="T25" fmla="*/ 0 h 174"/>
                  <a:gd name="T26" fmla="*/ 0 w 232"/>
                  <a:gd name="T27" fmla="*/ 0 h 174"/>
                  <a:gd name="T28" fmla="*/ 0 w 232"/>
                  <a:gd name="T29" fmla="*/ 0 h 174"/>
                  <a:gd name="T30" fmla="*/ 0 w 232"/>
                  <a:gd name="T31" fmla="*/ 0 h 174"/>
                  <a:gd name="T32" fmla="*/ 0 w 232"/>
                  <a:gd name="T33" fmla="*/ 0 h 174"/>
                  <a:gd name="T34" fmla="*/ 0 w 232"/>
                  <a:gd name="T35" fmla="*/ 0 h 174"/>
                  <a:gd name="T36" fmla="*/ 0 w 232"/>
                  <a:gd name="T37" fmla="*/ 0 h 174"/>
                  <a:gd name="T38" fmla="*/ 0 w 232"/>
                  <a:gd name="T39" fmla="*/ 0 h 174"/>
                  <a:gd name="T40" fmla="*/ 0 w 232"/>
                  <a:gd name="T41" fmla="*/ 0 h 174"/>
                  <a:gd name="T42" fmla="*/ 0 w 232"/>
                  <a:gd name="T43" fmla="*/ 0 h 174"/>
                  <a:gd name="T44" fmla="*/ 0 w 232"/>
                  <a:gd name="T45" fmla="*/ 0 h 174"/>
                  <a:gd name="T46" fmla="*/ 0 w 232"/>
                  <a:gd name="T47" fmla="*/ 0 h 174"/>
                  <a:gd name="T48" fmla="*/ 0 w 232"/>
                  <a:gd name="T49" fmla="*/ 0 h 174"/>
                  <a:gd name="T50" fmla="*/ 0 w 232"/>
                  <a:gd name="T51" fmla="*/ 0 h 174"/>
                  <a:gd name="T52" fmla="*/ 0 w 232"/>
                  <a:gd name="T53" fmla="*/ 0 h 174"/>
                  <a:gd name="T54" fmla="*/ 0 w 232"/>
                  <a:gd name="T55" fmla="*/ 0 h 174"/>
                  <a:gd name="T56" fmla="*/ 0 w 232"/>
                  <a:gd name="T57" fmla="*/ 0 h 174"/>
                  <a:gd name="T58" fmla="*/ 0 w 232"/>
                  <a:gd name="T59" fmla="*/ 0 h 174"/>
                  <a:gd name="T60" fmla="*/ 0 w 232"/>
                  <a:gd name="T61" fmla="*/ 0 h 174"/>
                  <a:gd name="T62" fmla="*/ 0 w 232"/>
                  <a:gd name="T63" fmla="*/ 0 h 174"/>
                  <a:gd name="T64" fmla="*/ 0 w 232"/>
                  <a:gd name="T65" fmla="*/ 0 h 174"/>
                  <a:gd name="T66" fmla="*/ 0 w 232"/>
                  <a:gd name="T67" fmla="*/ 0 h 174"/>
                  <a:gd name="T68" fmla="*/ 0 w 232"/>
                  <a:gd name="T69" fmla="*/ 0 h 174"/>
                  <a:gd name="T70" fmla="*/ 0 w 232"/>
                  <a:gd name="T71" fmla="*/ 0 h 174"/>
                  <a:gd name="T72" fmla="*/ 0 w 232"/>
                  <a:gd name="T73" fmla="*/ 0 h 174"/>
                  <a:gd name="T74" fmla="*/ 0 w 232"/>
                  <a:gd name="T75" fmla="*/ 0 h 174"/>
                  <a:gd name="T76" fmla="*/ 0 w 232"/>
                  <a:gd name="T77" fmla="*/ 0 h 174"/>
                  <a:gd name="T78" fmla="*/ 0 w 232"/>
                  <a:gd name="T79" fmla="*/ 0 h 174"/>
                  <a:gd name="T80" fmla="*/ 0 w 232"/>
                  <a:gd name="T81" fmla="*/ 0 h 174"/>
                  <a:gd name="T82" fmla="*/ 0 w 232"/>
                  <a:gd name="T83" fmla="*/ 0 h 174"/>
                  <a:gd name="T84" fmla="*/ 0 w 232"/>
                  <a:gd name="T85" fmla="*/ 0 h 174"/>
                  <a:gd name="T86" fmla="*/ 0 w 232"/>
                  <a:gd name="T87" fmla="*/ 0 h 174"/>
                  <a:gd name="T88" fmla="*/ 0 w 232"/>
                  <a:gd name="T89" fmla="*/ 0 h 174"/>
                  <a:gd name="T90" fmla="*/ 0 w 232"/>
                  <a:gd name="T91" fmla="*/ 0 h 174"/>
                  <a:gd name="T92" fmla="*/ 0 w 232"/>
                  <a:gd name="T93" fmla="*/ 0 h 174"/>
                  <a:gd name="T94" fmla="*/ 0 w 232"/>
                  <a:gd name="T95" fmla="*/ 0 h 1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32"/>
                  <a:gd name="T145" fmla="*/ 0 h 174"/>
                  <a:gd name="T146" fmla="*/ 232 w 232"/>
                  <a:gd name="T147" fmla="*/ 174 h 17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32" h="174">
                    <a:moveTo>
                      <a:pt x="1" y="21"/>
                    </a:moveTo>
                    <a:lnTo>
                      <a:pt x="1" y="22"/>
                    </a:lnTo>
                    <a:lnTo>
                      <a:pt x="0" y="24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4"/>
                    </a:lnTo>
                    <a:lnTo>
                      <a:pt x="1" y="48"/>
                    </a:lnTo>
                    <a:lnTo>
                      <a:pt x="3" y="63"/>
                    </a:lnTo>
                    <a:lnTo>
                      <a:pt x="5" y="76"/>
                    </a:lnTo>
                    <a:lnTo>
                      <a:pt x="9" y="89"/>
                    </a:lnTo>
                    <a:lnTo>
                      <a:pt x="14" y="101"/>
                    </a:lnTo>
                    <a:lnTo>
                      <a:pt x="20" y="112"/>
                    </a:lnTo>
                    <a:lnTo>
                      <a:pt x="27" y="122"/>
                    </a:lnTo>
                    <a:lnTo>
                      <a:pt x="34" y="133"/>
                    </a:lnTo>
                    <a:lnTo>
                      <a:pt x="43" y="142"/>
                    </a:lnTo>
                    <a:lnTo>
                      <a:pt x="52" y="150"/>
                    </a:lnTo>
                    <a:lnTo>
                      <a:pt x="61" y="157"/>
                    </a:lnTo>
                    <a:lnTo>
                      <a:pt x="72" y="163"/>
                    </a:lnTo>
                    <a:lnTo>
                      <a:pt x="82" y="168"/>
                    </a:lnTo>
                    <a:lnTo>
                      <a:pt x="95" y="172"/>
                    </a:lnTo>
                    <a:lnTo>
                      <a:pt x="106" y="173"/>
                    </a:lnTo>
                    <a:lnTo>
                      <a:pt x="118" y="174"/>
                    </a:lnTo>
                    <a:lnTo>
                      <a:pt x="128" y="174"/>
                    </a:lnTo>
                    <a:lnTo>
                      <a:pt x="138" y="172"/>
                    </a:lnTo>
                    <a:lnTo>
                      <a:pt x="147" y="169"/>
                    </a:lnTo>
                    <a:lnTo>
                      <a:pt x="157" y="167"/>
                    </a:lnTo>
                    <a:lnTo>
                      <a:pt x="165" y="162"/>
                    </a:lnTo>
                    <a:lnTo>
                      <a:pt x="174" y="157"/>
                    </a:lnTo>
                    <a:lnTo>
                      <a:pt x="182" y="151"/>
                    </a:lnTo>
                    <a:lnTo>
                      <a:pt x="190" y="145"/>
                    </a:lnTo>
                    <a:lnTo>
                      <a:pt x="197" y="137"/>
                    </a:lnTo>
                    <a:lnTo>
                      <a:pt x="204" y="130"/>
                    </a:lnTo>
                    <a:lnTo>
                      <a:pt x="210" y="121"/>
                    </a:lnTo>
                    <a:lnTo>
                      <a:pt x="216" y="112"/>
                    </a:lnTo>
                    <a:lnTo>
                      <a:pt x="221" y="102"/>
                    </a:lnTo>
                    <a:lnTo>
                      <a:pt x="225" y="93"/>
                    </a:lnTo>
                    <a:lnTo>
                      <a:pt x="229" y="82"/>
                    </a:lnTo>
                    <a:lnTo>
                      <a:pt x="232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0" y="61"/>
                    </a:lnTo>
                    <a:lnTo>
                      <a:pt x="230" y="59"/>
                    </a:lnTo>
                    <a:lnTo>
                      <a:pt x="229" y="55"/>
                    </a:lnTo>
                    <a:lnTo>
                      <a:pt x="228" y="53"/>
                    </a:lnTo>
                    <a:lnTo>
                      <a:pt x="227" y="51"/>
                    </a:lnTo>
                    <a:lnTo>
                      <a:pt x="226" y="47"/>
                    </a:lnTo>
                    <a:lnTo>
                      <a:pt x="225" y="59"/>
                    </a:lnTo>
                    <a:lnTo>
                      <a:pt x="223" y="71"/>
                    </a:lnTo>
                    <a:lnTo>
                      <a:pt x="219" y="82"/>
                    </a:lnTo>
                    <a:lnTo>
                      <a:pt x="215" y="93"/>
                    </a:lnTo>
                    <a:lnTo>
                      <a:pt x="209" y="103"/>
                    </a:lnTo>
                    <a:lnTo>
                      <a:pt x="204" y="113"/>
                    </a:lnTo>
                    <a:lnTo>
                      <a:pt x="197" y="121"/>
                    </a:lnTo>
                    <a:lnTo>
                      <a:pt x="191" y="130"/>
                    </a:lnTo>
                    <a:lnTo>
                      <a:pt x="183" y="137"/>
                    </a:lnTo>
                    <a:lnTo>
                      <a:pt x="175" y="144"/>
                    </a:lnTo>
                    <a:lnTo>
                      <a:pt x="167" y="149"/>
                    </a:lnTo>
                    <a:lnTo>
                      <a:pt x="158" y="155"/>
                    </a:lnTo>
                    <a:lnTo>
                      <a:pt x="148" y="158"/>
                    </a:lnTo>
                    <a:lnTo>
                      <a:pt x="139" y="161"/>
                    </a:lnTo>
                    <a:lnTo>
                      <a:pt x="128" y="162"/>
                    </a:lnTo>
                    <a:lnTo>
                      <a:pt x="118" y="163"/>
                    </a:lnTo>
                    <a:lnTo>
                      <a:pt x="107" y="162"/>
                    </a:lnTo>
                    <a:lnTo>
                      <a:pt x="96" y="161"/>
                    </a:lnTo>
                    <a:lnTo>
                      <a:pt x="85" y="157"/>
                    </a:lnTo>
                    <a:lnTo>
                      <a:pt x="75" y="152"/>
                    </a:lnTo>
                    <a:lnTo>
                      <a:pt x="66" y="148"/>
                    </a:lnTo>
                    <a:lnTo>
                      <a:pt x="57" y="142"/>
                    </a:lnTo>
                    <a:lnTo>
                      <a:pt x="48" y="133"/>
                    </a:lnTo>
                    <a:lnTo>
                      <a:pt x="41" y="125"/>
                    </a:lnTo>
                    <a:lnTo>
                      <a:pt x="34" y="116"/>
                    </a:lnTo>
                    <a:lnTo>
                      <a:pt x="28" y="106"/>
                    </a:lnTo>
                    <a:lnTo>
                      <a:pt x="22" y="95"/>
                    </a:lnTo>
                    <a:lnTo>
                      <a:pt x="18" y="84"/>
                    </a:lnTo>
                    <a:lnTo>
                      <a:pt x="14" y="72"/>
                    </a:lnTo>
                    <a:lnTo>
                      <a:pt x="11" y="60"/>
                    </a:lnTo>
                    <a:lnTo>
                      <a:pt x="10" y="47"/>
                    </a:lnTo>
                    <a:lnTo>
                      <a:pt x="9" y="34"/>
                    </a:lnTo>
                    <a:lnTo>
                      <a:pt x="9" y="29"/>
                    </a:lnTo>
                    <a:lnTo>
                      <a:pt x="9" y="25"/>
                    </a:lnTo>
                    <a:lnTo>
                      <a:pt x="10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lnTo>
                      <a:pt x="11" y="3"/>
                    </a:lnTo>
                    <a:lnTo>
                      <a:pt x="10" y="5"/>
                    </a:lnTo>
                    <a:lnTo>
                      <a:pt x="8" y="7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4" y="15"/>
                    </a:lnTo>
                    <a:lnTo>
                      <a:pt x="2" y="18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5C3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0" name="Freeform 193"/>
              <p:cNvSpPr>
                <a:spLocks/>
              </p:cNvSpPr>
              <p:nvPr/>
            </p:nvSpPr>
            <p:spPr bwMode="auto">
              <a:xfrm>
                <a:off x="1139" y="2652"/>
                <a:ext cx="45" cy="30"/>
              </a:xfrm>
              <a:custGeom>
                <a:avLst/>
                <a:gdLst>
                  <a:gd name="T0" fmla="*/ 0 w 225"/>
                  <a:gd name="T1" fmla="*/ 0 h 176"/>
                  <a:gd name="T2" fmla="*/ 0 w 225"/>
                  <a:gd name="T3" fmla="*/ 0 h 176"/>
                  <a:gd name="T4" fmla="*/ 0 w 225"/>
                  <a:gd name="T5" fmla="*/ 0 h 176"/>
                  <a:gd name="T6" fmla="*/ 0 w 225"/>
                  <a:gd name="T7" fmla="*/ 0 h 176"/>
                  <a:gd name="T8" fmla="*/ 0 w 225"/>
                  <a:gd name="T9" fmla="*/ 0 h 176"/>
                  <a:gd name="T10" fmla="*/ 0 w 225"/>
                  <a:gd name="T11" fmla="*/ 0 h 176"/>
                  <a:gd name="T12" fmla="*/ 0 w 225"/>
                  <a:gd name="T13" fmla="*/ 0 h 176"/>
                  <a:gd name="T14" fmla="*/ 0 w 225"/>
                  <a:gd name="T15" fmla="*/ 0 h 176"/>
                  <a:gd name="T16" fmla="*/ 0 w 225"/>
                  <a:gd name="T17" fmla="*/ 0 h 176"/>
                  <a:gd name="T18" fmla="*/ 0 w 225"/>
                  <a:gd name="T19" fmla="*/ 0 h 176"/>
                  <a:gd name="T20" fmla="*/ 0 w 225"/>
                  <a:gd name="T21" fmla="*/ 0 h 176"/>
                  <a:gd name="T22" fmla="*/ 0 w 225"/>
                  <a:gd name="T23" fmla="*/ 0 h 176"/>
                  <a:gd name="T24" fmla="*/ 0 w 225"/>
                  <a:gd name="T25" fmla="*/ 0 h 176"/>
                  <a:gd name="T26" fmla="*/ 0 w 225"/>
                  <a:gd name="T27" fmla="*/ 0 h 176"/>
                  <a:gd name="T28" fmla="*/ 0 w 225"/>
                  <a:gd name="T29" fmla="*/ 0 h 176"/>
                  <a:gd name="T30" fmla="*/ 0 w 225"/>
                  <a:gd name="T31" fmla="*/ 0 h 176"/>
                  <a:gd name="T32" fmla="*/ 0 w 225"/>
                  <a:gd name="T33" fmla="*/ 0 h 176"/>
                  <a:gd name="T34" fmla="*/ 0 w 225"/>
                  <a:gd name="T35" fmla="*/ 0 h 176"/>
                  <a:gd name="T36" fmla="*/ 0 w 225"/>
                  <a:gd name="T37" fmla="*/ 0 h 176"/>
                  <a:gd name="T38" fmla="*/ 0 w 225"/>
                  <a:gd name="T39" fmla="*/ 0 h 176"/>
                  <a:gd name="T40" fmla="*/ 0 w 225"/>
                  <a:gd name="T41" fmla="*/ 0 h 176"/>
                  <a:gd name="T42" fmla="*/ 0 w 225"/>
                  <a:gd name="T43" fmla="*/ 0 h 176"/>
                  <a:gd name="T44" fmla="*/ 0 w 225"/>
                  <a:gd name="T45" fmla="*/ 0 h 176"/>
                  <a:gd name="T46" fmla="*/ 0 w 225"/>
                  <a:gd name="T47" fmla="*/ 0 h 176"/>
                  <a:gd name="T48" fmla="*/ 0 w 225"/>
                  <a:gd name="T49" fmla="*/ 0 h 176"/>
                  <a:gd name="T50" fmla="*/ 0 w 225"/>
                  <a:gd name="T51" fmla="*/ 0 h 176"/>
                  <a:gd name="T52" fmla="*/ 0 w 225"/>
                  <a:gd name="T53" fmla="*/ 0 h 176"/>
                  <a:gd name="T54" fmla="*/ 0 w 225"/>
                  <a:gd name="T55" fmla="*/ 0 h 176"/>
                  <a:gd name="T56" fmla="*/ 0 w 225"/>
                  <a:gd name="T57" fmla="*/ 0 h 176"/>
                  <a:gd name="T58" fmla="*/ 0 w 225"/>
                  <a:gd name="T59" fmla="*/ 0 h 176"/>
                  <a:gd name="T60" fmla="*/ 0 w 225"/>
                  <a:gd name="T61" fmla="*/ 0 h 176"/>
                  <a:gd name="T62" fmla="*/ 0 w 225"/>
                  <a:gd name="T63" fmla="*/ 0 h 176"/>
                  <a:gd name="T64" fmla="*/ 0 w 225"/>
                  <a:gd name="T65" fmla="*/ 0 h 176"/>
                  <a:gd name="T66" fmla="*/ 0 w 225"/>
                  <a:gd name="T67" fmla="*/ 0 h 176"/>
                  <a:gd name="T68" fmla="*/ 0 w 225"/>
                  <a:gd name="T69" fmla="*/ 0 h 176"/>
                  <a:gd name="T70" fmla="*/ 0 w 225"/>
                  <a:gd name="T71" fmla="*/ 0 h 176"/>
                  <a:gd name="T72" fmla="*/ 0 w 225"/>
                  <a:gd name="T73" fmla="*/ 0 h 176"/>
                  <a:gd name="T74" fmla="*/ 0 w 225"/>
                  <a:gd name="T75" fmla="*/ 0 h 176"/>
                  <a:gd name="T76" fmla="*/ 0 w 225"/>
                  <a:gd name="T77" fmla="*/ 0 h 176"/>
                  <a:gd name="T78" fmla="*/ 0 w 225"/>
                  <a:gd name="T79" fmla="*/ 0 h 176"/>
                  <a:gd name="T80" fmla="*/ 0 w 225"/>
                  <a:gd name="T81" fmla="*/ 0 h 176"/>
                  <a:gd name="T82" fmla="*/ 0 w 225"/>
                  <a:gd name="T83" fmla="*/ 0 h 176"/>
                  <a:gd name="T84" fmla="*/ 0 w 225"/>
                  <a:gd name="T85" fmla="*/ 0 h 176"/>
                  <a:gd name="T86" fmla="*/ 0 w 225"/>
                  <a:gd name="T87" fmla="*/ 0 h 176"/>
                  <a:gd name="T88" fmla="*/ 0 w 225"/>
                  <a:gd name="T89" fmla="*/ 0 h 176"/>
                  <a:gd name="T90" fmla="*/ 0 w 225"/>
                  <a:gd name="T91" fmla="*/ 0 h 176"/>
                  <a:gd name="T92" fmla="*/ 0 w 225"/>
                  <a:gd name="T93" fmla="*/ 0 h 176"/>
                  <a:gd name="T94" fmla="*/ 0 w 225"/>
                  <a:gd name="T95" fmla="*/ 0 h 1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25"/>
                  <a:gd name="T145" fmla="*/ 0 h 176"/>
                  <a:gd name="T146" fmla="*/ 225 w 225"/>
                  <a:gd name="T147" fmla="*/ 176 h 1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25" h="176">
                    <a:moveTo>
                      <a:pt x="1" y="18"/>
                    </a:moveTo>
                    <a:lnTo>
                      <a:pt x="1" y="21"/>
                    </a:lnTo>
                    <a:lnTo>
                      <a:pt x="1" y="24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0" y="55"/>
                    </a:lnTo>
                    <a:lnTo>
                      <a:pt x="2" y="69"/>
                    </a:lnTo>
                    <a:lnTo>
                      <a:pt x="5" y="81"/>
                    </a:lnTo>
                    <a:lnTo>
                      <a:pt x="9" y="95"/>
                    </a:lnTo>
                    <a:lnTo>
                      <a:pt x="13" y="107"/>
                    </a:lnTo>
                    <a:lnTo>
                      <a:pt x="19" y="117"/>
                    </a:lnTo>
                    <a:lnTo>
                      <a:pt x="25" y="128"/>
                    </a:lnTo>
                    <a:lnTo>
                      <a:pt x="33" y="138"/>
                    </a:lnTo>
                    <a:lnTo>
                      <a:pt x="41" y="146"/>
                    </a:lnTo>
                    <a:lnTo>
                      <a:pt x="49" y="153"/>
                    </a:lnTo>
                    <a:lnTo>
                      <a:pt x="59" y="160"/>
                    </a:lnTo>
                    <a:lnTo>
                      <a:pt x="68" y="166"/>
                    </a:lnTo>
                    <a:lnTo>
                      <a:pt x="79" y="170"/>
                    </a:lnTo>
                    <a:lnTo>
                      <a:pt x="90" y="174"/>
                    </a:lnTo>
                    <a:lnTo>
                      <a:pt x="102" y="176"/>
                    </a:lnTo>
                    <a:lnTo>
                      <a:pt x="113" y="176"/>
                    </a:lnTo>
                    <a:lnTo>
                      <a:pt x="123" y="176"/>
                    </a:lnTo>
                    <a:lnTo>
                      <a:pt x="133" y="175"/>
                    </a:lnTo>
                    <a:lnTo>
                      <a:pt x="143" y="172"/>
                    </a:lnTo>
                    <a:lnTo>
                      <a:pt x="152" y="169"/>
                    </a:lnTo>
                    <a:lnTo>
                      <a:pt x="161" y="164"/>
                    </a:lnTo>
                    <a:lnTo>
                      <a:pt x="170" y="158"/>
                    </a:lnTo>
                    <a:lnTo>
                      <a:pt x="178" y="152"/>
                    </a:lnTo>
                    <a:lnTo>
                      <a:pt x="185" y="145"/>
                    </a:lnTo>
                    <a:lnTo>
                      <a:pt x="192" y="138"/>
                    </a:lnTo>
                    <a:lnTo>
                      <a:pt x="199" y="129"/>
                    </a:lnTo>
                    <a:lnTo>
                      <a:pt x="205" y="120"/>
                    </a:lnTo>
                    <a:lnTo>
                      <a:pt x="211" y="110"/>
                    </a:lnTo>
                    <a:lnTo>
                      <a:pt x="215" y="101"/>
                    </a:lnTo>
                    <a:lnTo>
                      <a:pt x="219" y="90"/>
                    </a:lnTo>
                    <a:lnTo>
                      <a:pt x="222" y="79"/>
                    </a:lnTo>
                    <a:lnTo>
                      <a:pt x="225" y="67"/>
                    </a:lnTo>
                    <a:lnTo>
                      <a:pt x="224" y="63"/>
                    </a:lnTo>
                    <a:lnTo>
                      <a:pt x="223" y="61"/>
                    </a:lnTo>
                    <a:lnTo>
                      <a:pt x="222" y="59"/>
                    </a:lnTo>
                    <a:lnTo>
                      <a:pt x="221" y="55"/>
                    </a:lnTo>
                    <a:lnTo>
                      <a:pt x="221" y="53"/>
                    </a:lnTo>
                    <a:lnTo>
                      <a:pt x="220" y="49"/>
                    </a:lnTo>
                    <a:lnTo>
                      <a:pt x="219" y="47"/>
                    </a:lnTo>
                    <a:lnTo>
                      <a:pt x="218" y="44"/>
                    </a:lnTo>
                    <a:lnTo>
                      <a:pt x="217" y="56"/>
                    </a:lnTo>
                    <a:lnTo>
                      <a:pt x="215" y="68"/>
                    </a:lnTo>
                    <a:lnTo>
                      <a:pt x="212" y="80"/>
                    </a:lnTo>
                    <a:lnTo>
                      <a:pt x="209" y="91"/>
                    </a:lnTo>
                    <a:lnTo>
                      <a:pt x="203" y="102"/>
                    </a:lnTo>
                    <a:lnTo>
                      <a:pt x="198" y="113"/>
                    </a:lnTo>
                    <a:lnTo>
                      <a:pt x="192" y="122"/>
                    </a:lnTo>
                    <a:lnTo>
                      <a:pt x="186" y="130"/>
                    </a:lnTo>
                    <a:lnTo>
                      <a:pt x="178" y="138"/>
                    </a:lnTo>
                    <a:lnTo>
                      <a:pt x="170" y="145"/>
                    </a:lnTo>
                    <a:lnTo>
                      <a:pt x="162" y="151"/>
                    </a:lnTo>
                    <a:lnTo>
                      <a:pt x="153" y="157"/>
                    </a:lnTo>
                    <a:lnTo>
                      <a:pt x="144" y="160"/>
                    </a:lnTo>
                    <a:lnTo>
                      <a:pt x="134" y="163"/>
                    </a:lnTo>
                    <a:lnTo>
                      <a:pt x="124" y="165"/>
                    </a:lnTo>
                    <a:lnTo>
                      <a:pt x="113" y="165"/>
                    </a:lnTo>
                    <a:lnTo>
                      <a:pt x="103" y="165"/>
                    </a:lnTo>
                    <a:lnTo>
                      <a:pt x="92" y="163"/>
                    </a:lnTo>
                    <a:lnTo>
                      <a:pt x="81" y="160"/>
                    </a:lnTo>
                    <a:lnTo>
                      <a:pt x="72" y="156"/>
                    </a:lnTo>
                    <a:lnTo>
                      <a:pt x="63" y="151"/>
                    </a:lnTo>
                    <a:lnTo>
                      <a:pt x="54" y="145"/>
                    </a:lnTo>
                    <a:lnTo>
                      <a:pt x="46" y="138"/>
                    </a:lnTo>
                    <a:lnTo>
                      <a:pt x="39" y="129"/>
                    </a:lnTo>
                    <a:lnTo>
                      <a:pt x="32" y="121"/>
                    </a:lnTo>
                    <a:lnTo>
                      <a:pt x="26" y="111"/>
                    </a:lnTo>
                    <a:lnTo>
                      <a:pt x="21" y="101"/>
                    </a:lnTo>
                    <a:lnTo>
                      <a:pt x="17" y="90"/>
                    </a:lnTo>
                    <a:lnTo>
                      <a:pt x="13" y="79"/>
                    </a:lnTo>
                    <a:lnTo>
                      <a:pt x="11" y="67"/>
                    </a:lnTo>
                    <a:lnTo>
                      <a:pt x="9" y="55"/>
                    </a:lnTo>
                    <a:lnTo>
                      <a:pt x="9" y="42"/>
                    </a:lnTo>
                    <a:lnTo>
                      <a:pt x="9" y="36"/>
                    </a:lnTo>
                    <a:lnTo>
                      <a:pt x="9" y="31"/>
                    </a:lnTo>
                    <a:lnTo>
                      <a:pt x="10" y="25"/>
                    </a:lnTo>
                    <a:lnTo>
                      <a:pt x="10" y="20"/>
                    </a:lnTo>
                    <a:lnTo>
                      <a:pt x="11" y="15"/>
                    </a:lnTo>
                    <a:lnTo>
                      <a:pt x="12" y="9"/>
                    </a:lnTo>
                    <a:lnTo>
                      <a:pt x="13" y="5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1" y="5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6" y="11"/>
                    </a:lnTo>
                    <a:lnTo>
                      <a:pt x="5" y="13"/>
                    </a:lnTo>
                    <a:lnTo>
                      <a:pt x="3" y="15"/>
                    </a:ln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F5C6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1" name="Freeform 194"/>
              <p:cNvSpPr>
                <a:spLocks/>
              </p:cNvSpPr>
              <p:nvPr/>
            </p:nvSpPr>
            <p:spPr bwMode="auto">
              <a:xfrm>
                <a:off x="1140" y="2651"/>
                <a:ext cx="43" cy="30"/>
              </a:xfrm>
              <a:custGeom>
                <a:avLst/>
                <a:gdLst>
                  <a:gd name="T0" fmla="*/ 0 w 217"/>
                  <a:gd name="T1" fmla="*/ 0 h 180"/>
                  <a:gd name="T2" fmla="*/ 0 w 217"/>
                  <a:gd name="T3" fmla="*/ 0 h 180"/>
                  <a:gd name="T4" fmla="*/ 0 w 217"/>
                  <a:gd name="T5" fmla="*/ 0 h 180"/>
                  <a:gd name="T6" fmla="*/ 0 w 217"/>
                  <a:gd name="T7" fmla="*/ 0 h 180"/>
                  <a:gd name="T8" fmla="*/ 0 w 217"/>
                  <a:gd name="T9" fmla="*/ 0 h 180"/>
                  <a:gd name="T10" fmla="*/ 0 w 217"/>
                  <a:gd name="T11" fmla="*/ 0 h 180"/>
                  <a:gd name="T12" fmla="*/ 0 w 217"/>
                  <a:gd name="T13" fmla="*/ 0 h 180"/>
                  <a:gd name="T14" fmla="*/ 0 w 217"/>
                  <a:gd name="T15" fmla="*/ 0 h 180"/>
                  <a:gd name="T16" fmla="*/ 0 w 217"/>
                  <a:gd name="T17" fmla="*/ 0 h 180"/>
                  <a:gd name="T18" fmla="*/ 0 w 217"/>
                  <a:gd name="T19" fmla="*/ 0 h 180"/>
                  <a:gd name="T20" fmla="*/ 0 w 217"/>
                  <a:gd name="T21" fmla="*/ 0 h 180"/>
                  <a:gd name="T22" fmla="*/ 0 w 217"/>
                  <a:gd name="T23" fmla="*/ 0 h 180"/>
                  <a:gd name="T24" fmla="*/ 0 w 217"/>
                  <a:gd name="T25" fmla="*/ 0 h 180"/>
                  <a:gd name="T26" fmla="*/ 0 w 217"/>
                  <a:gd name="T27" fmla="*/ 0 h 180"/>
                  <a:gd name="T28" fmla="*/ 0 w 217"/>
                  <a:gd name="T29" fmla="*/ 0 h 180"/>
                  <a:gd name="T30" fmla="*/ 0 w 217"/>
                  <a:gd name="T31" fmla="*/ 0 h 180"/>
                  <a:gd name="T32" fmla="*/ 0 w 217"/>
                  <a:gd name="T33" fmla="*/ 0 h 180"/>
                  <a:gd name="T34" fmla="*/ 0 w 217"/>
                  <a:gd name="T35" fmla="*/ 0 h 180"/>
                  <a:gd name="T36" fmla="*/ 0 w 217"/>
                  <a:gd name="T37" fmla="*/ 0 h 180"/>
                  <a:gd name="T38" fmla="*/ 0 w 217"/>
                  <a:gd name="T39" fmla="*/ 0 h 180"/>
                  <a:gd name="T40" fmla="*/ 0 w 217"/>
                  <a:gd name="T41" fmla="*/ 0 h 180"/>
                  <a:gd name="T42" fmla="*/ 0 w 217"/>
                  <a:gd name="T43" fmla="*/ 0 h 180"/>
                  <a:gd name="T44" fmla="*/ 0 w 217"/>
                  <a:gd name="T45" fmla="*/ 0 h 180"/>
                  <a:gd name="T46" fmla="*/ 0 w 217"/>
                  <a:gd name="T47" fmla="*/ 0 h 180"/>
                  <a:gd name="T48" fmla="*/ 0 w 217"/>
                  <a:gd name="T49" fmla="*/ 0 h 180"/>
                  <a:gd name="T50" fmla="*/ 0 w 217"/>
                  <a:gd name="T51" fmla="*/ 0 h 180"/>
                  <a:gd name="T52" fmla="*/ 0 w 217"/>
                  <a:gd name="T53" fmla="*/ 0 h 180"/>
                  <a:gd name="T54" fmla="*/ 0 w 217"/>
                  <a:gd name="T55" fmla="*/ 0 h 180"/>
                  <a:gd name="T56" fmla="*/ 0 w 217"/>
                  <a:gd name="T57" fmla="*/ 0 h 180"/>
                  <a:gd name="T58" fmla="*/ 0 w 217"/>
                  <a:gd name="T59" fmla="*/ 0 h 180"/>
                  <a:gd name="T60" fmla="*/ 0 w 217"/>
                  <a:gd name="T61" fmla="*/ 0 h 180"/>
                  <a:gd name="T62" fmla="*/ 0 w 217"/>
                  <a:gd name="T63" fmla="*/ 0 h 180"/>
                  <a:gd name="T64" fmla="*/ 0 w 217"/>
                  <a:gd name="T65" fmla="*/ 0 h 180"/>
                  <a:gd name="T66" fmla="*/ 0 w 217"/>
                  <a:gd name="T67" fmla="*/ 0 h 180"/>
                  <a:gd name="T68" fmla="*/ 0 w 217"/>
                  <a:gd name="T69" fmla="*/ 0 h 180"/>
                  <a:gd name="T70" fmla="*/ 0 w 217"/>
                  <a:gd name="T71" fmla="*/ 0 h 180"/>
                  <a:gd name="T72" fmla="*/ 0 w 217"/>
                  <a:gd name="T73" fmla="*/ 0 h 180"/>
                  <a:gd name="T74" fmla="*/ 0 w 217"/>
                  <a:gd name="T75" fmla="*/ 0 h 180"/>
                  <a:gd name="T76" fmla="*/ 0 w 217"/>
                  <a:gd name="T77" fmla="*/ 0 h 180"/>
                  <a:gd name="T78" fmla="*/ 0 w 217"/>
                  <a:gd name="T79" fmla="*/ 0 h 180"/>
                  <a:gd name="T80" fmla="*/ 0 w 217"/>
                  <a:gd name="T81" fmla="*/ 0 h 180"/>
                  <a:gd name="T82" fmla="*/ 0 w 217"/>
                  <a:gd name="T83" fmla="*/ 0 h 180"/>
                  <a:gd name="T84" fmla="*/ 0 w 217"/>
                  <a:gd name="T85" fmla="*/ 0 h 180"/>
                  <a:gd name="T86" fmla="*/ 0 w 217"/>
                  <a:gd name="T87" fmla="*/ 0 h 180"/>
                  <a:gd name="T88" fmla="*/ 0 w 217"/>
                  <a:gd name="T89" fmla="*/ 0 h 180"/>
                  <a:gd name="T90" fmla="*/ 0 w 217"/>
                  <a:gd name="T91" fmla="*/ 0 h 180"/>
                  <a:gd name="T92" fmla="*/ 0 w 217"/>
                  <a:gd name="T93" fmla="*/ 0 h 180"/>
                  <a:gd name="T94" fmla="*/ 0 w 217"/>
                  <a:gd name="T95" fmla="*/ 0 h 180"/>
                  <a:gd name="T96" fmla="*/ 0 w 217"/>
                  <a:gd name="T97" fmla="*/ 0 h 180"/>
                  <a:gd name="T98" fmla="*/ 0 w 217"/>
                  <a:gd name="T99" fmla="*/ 0 h 180"/>
                  <a:gd name="T100" fmla="*/ 0 w 217"/>
                  <a:gd name="T101" fmla="*/ 0 h 180"/>
                  <a:gd name="T102" fmla="*/ 0 w 217"/>
                  <a:gd name="T103" fmla="*/ 0 h 18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17"/>
                  <a:gd name="T157" fmla="*/ 0 h 180"/>
                  <a:gd name="T158" fmla="*/ 217 w 217"/>
                  <a:gd name="T159" fmla="*/ 180 h 18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17" h="180">
                    <a:moveTo>
                      <a:pt x="4" y="18"/>
                    </a:moveTo>
                    <a:lnTo>
                      <a:pt x="3" y="22"/>
                    </a:lnTo>
                    <a:lnTo>
                      <a:pt x="2" y="26"/>
                    </a:lnTo>
                    <a:lnTo>
                      <a:pt x="2" y="30"/>
                    </a:lnTo>
                    <a:lnTo>
                      <a:pt x="1" y="34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1"/>
                    </a:lnTo>
                    <a:lnTo>
                      <a:pt x="1" y="64"/>
                    </a:lnTo>
                    <a:lnTo>
                      <a:pt x="2" y="77"/>
                    </a:lnTo>
                    <a:lnTo>
                      <a:pt x="5" y="89"/>
                    </a:lnTo>
                    <a:lnTo>
                      <a:pt x="9" y="101"/>
                    </a:lnTo>
                    <a:lnTo>
                      <a:pt x="13" y="112"/>
                    </a:lnTo>
                    <a:lnTo>
                      <a:pt x="19" y="123"/>
                    </a:lnTo>
                    <a:lnTo>
                      <a:pt x="25" y="133"/>
                    </a:lnTo>
                    <a:lnTo>
                      <a:pt x="32" y="142"/>
                    </a:lnTo>
                    <a:lnTo>
                      <a:pt x="39" y="150"/>
                    </a:lnTo>
                    <a:lnTo>
                      <a:pt x="48" y="159"/>
                    </a:lnTo>
                    <a:lnTo>
                      <a:pt x="57" y="165"/>
                    </a:lnTo>
                    <a:lnTo>
                      <a:pt x="66" y="171"/>
                    </a:lnTo>
                    <a:lnTo>
                      <a:pt x="76" y="174"/>
                    </a:lnTo>
                    <a:lnTo>
                      <a:pt x="87" y="178"/>
                    </a:lnTo>
                    <a:lnTo>
                      <a:pt x="98" y="179"/>
                    </a:lnTo>
                    <a:lnTo>
                      <a:pt x="109" y="180"/>
                    </a:lnTo>
                    <a:lnTo>
                      <a:pt x="119" y="179"/>
                    </a:lnTo>
                    <a:lnTo>
                      <a:pt x="130" y="178"/>
                    </a:lnTo>
                    <a:lnTo>
                      <a:pt x="139" y="175"/>
                    </a:lnTo>
                    <a:lnTo>
                      <a:pt x="149" y="172"/>
                    </a:lnTo>
                    <a:lnTo>
                      <a:pt x="158" y="167"/>
                    </a:lnTo>
                    <a:lnTo>
                      <a:pt x="166" y="161"/>
                    </a:lnTo>
                    <a:lnTo>
                      <a:pt x="174" y="154"/>
                    </a:lnTo>
                    <a:lnTo>
                      <a:pt x="182" y="147"/>
                    </a:lnTo>
                    <a:lnTo>
                      <a:pt x="188" y="138"/>
                    </a:lnTo>
                    <a:lnTo>
                      <a:pt x="195" y="130"/>
                    </a:lnTo>
                    <a:lnTo>
                      <a:pt x="200" y="120"/>
                    </a:lnTo>
                    <a:lnTo>
                      <a:pt x="206" y="110"/>
                    </a:lnTo>
                    <a:lnTo>
                      <a:pt x="210" y="99"/>
                    </a:lnTo>
                    <a:lnTo>
                      <a:pt x="214" y="88"/>
                    </a:lnTo>
                    <a:lnTo>
                      <a:pt x="216" y="76"/>
                    </a:lnTo>
                    <a:lnTo>
                      <a:pt x="217" y="64"/>
                    </a:lnTo>
                    <a:lnTo>
                      <a:pt x="217" y="62"/>
                    </a:lnTo>
                    <a:lnTo>
                      <a:pt x="216" y="58"/>
                    </a:lnTo>
                    <a:lnTo>
                      <a:pt x="215" y="56"/>
                    </a:lnTo>
                    <a:lnTo>
                      <a:pt x="214" y="53"/>
                    </a:lnTo>
                    <a:lnTo>
                      <a:pt x="212" y="50"/>
                    </a:lnTo>
                    <a:lnTo>
                      <a:pt x="211" y="47"/>
                    </a:lnTo>
                    <a:lnTo>
                      <a:pt x="210" y="45"/>
                    </a:lnTo>
                    <a:lnTo>
                      <a:pt x="209" y="42"/>
                    </a:lnTo>
                    <a:lnTo>
                      <a:pt x="209" y="44"/>
                    </a:lnTo>
                    <a:lnTo>
                      <a:pt x="209" y="45"/>
                    </a:lnTo>
                    <a:lnTo>
                      <a:pt x="209" y="46"/>
                    </a:lnTo>
                    <a:lnTo>
                      <a:pt x="209" y="47"/>
                    </a:lnTo>
                    <a:lnTo>
                      <a:pt x="209" y="48"/>
                    </a:lnTo>
                    <a:lnTo>
                      <a:pt x="209" y="50"/>
                    </a:lnTo>
                    <a:lnTo>
                      <a:pt x="209" y="51"/>
                    </a:lnTo>
                    <a:lnTo>
                      <a:pt x="209" y="63"/>
                    </a:lnTo>
                    <a:lnTo>
                      <a:pt x="207" y="75"/>
                    </a:lnTo>
                    <a:lnTo>
                      <a:pt x="205" y="86"/>
                    </a:lnTo>
                    <a:lnTo>
                      <a:pt x="200" y="98"/>
                    </a:lnTo>
                    <a:lnTo>
                      <a:pt x="196" y="107"/>
                    </a:lnTo>
                    <a:lnTo>
                      <a:pt x="191" y="117"/>
                    </a:lnTo>
                    <a:lnTo>
                      <a:pt x="185" y="126"/>
                    </a:lnTo>
                    <a:lnTo>
                      <a:pt x="179" y="135"/>
                    </a:lnTo>
                    <a:lnTo>
                      <a:pt x="172" y="142"/>
                    </a:lnTo>
                    <a:lnTo>
                      <a:pt x="164" y="149"/>
                    </a:lnTo>
                    <a:lnTo>
                      <a:pt x="156" y="155"/>
                    </a:lnTo>
                    <a:lnTo>
                      <a:pt x="148" y="160"/>
                    </a:lnTo>
                    <a:lnTo>
                      <a:pt x="139" y="165"/>
                    </a:lnTo>
                    <a:lnTo>
                      <a:pt x="129" y="167"/>
                    </a:lnTo>
                    <a:lnTo>
                      <a:pt x="119" y="168"/>
                    </a:lnTo>
                    <a:lnTo>
                      <a:pt x="109" y="169"/>
                    </a:lnTo>
                    <a:lnTo>
                      <a:pt x="99" y="168"/>
                    </a:lnTo>
                    <a:lnTo>
                      <a:pt x="89" y="167"/>
                    </a:lnTo>
                    <a:lnTo>
                      <a:pt x="79" y="165"/>
                    </a:lnTo>
                    <a:lnTo>
                      <a:pt x="70" y="160"/>
                    </a:lnTo>
                    <a:lnTo>
                      <a:pt x="61" y="155"/>
                    </a:lnTo>
                    <a:lnTo>
                      <a:pt x="53" y="149"/>
                    </a:lnTo>
                    <a:lnTo>
                      <a:pt x="45" y="142"/>
                    </a:lnTo>
                    <a:lnTo>
                      <a:pt x="38" y="135"/>
                    </a:lnTo>
                    <a:lnTo>
                      <a:pt x="32" y="126"/>
                    </a:lnTo>
                    <a:lnTo>
                      <a:pt x="26" y="117"/>
                    </a:lnTo>
                    <a:lnTo>
                      <a:pt x="21" y="107"/>
                    </a:lnTo>
                    <a:lnTo>
                      <a:pt x="17" y="98"/>
                    </a:lnTo>
                    <a:lnTo>
                      <a:pt x="14" y="86"/>
                    </a:lnTo>
                    <a:lnTo>
                      <a:pt x="11" y="75"/>
                    </a:lnTo>
                    <a:lnTo>
                      <a:pt x="10" y="63"/>
                    </a:lnTo>
                    <a:lnTo>
                      <a:pt x="9" y="51"/>
                    </a:lnTo>
                    <a:lnTo>
                      <a:pt x="9" y="44"/>
                    </a:lnTo>
                    <a:lnTo>
                      <a:pt x="10" y="38"/>
                    </a:lnTo>
                    <a:lnTo>
                      <a:pt x="11" y="32"/>
                    </a:lnTo>
                    <a:lnTo>
                      <a:pt x="12" y="24"/>
                    </a:lnTo>
                    <a:lnTo>
                      <a:pt x="13" y="18"/>
                    </a:lnTo>
                    <a:lnTo>
                      <a:pt x="14" y="12"/>
                    </a:lnTo>
                    <a:lnTo>
                      <a:pt x="16" y="6"/>
                    </a:lnTo>
                    <a:lnTo>
                      <a:pt x="18" y="0"/>
                    </a:lnTo>
                    <a:lnTo>
                      <a:pt x="16" y="3"/>
                    </a:lnTo>
                    <a:lnTo>
                      <a:pt x="15" y="5"/>
                    </a:lnTo>
                    <a:lnTo>
                      <a:pt x="13" y="6"/>
                    </a:lnTo>
                    <a:lnTo>
                      <a:pt x="11" y="9"/>
                    </a:lnTo>
                    <a:lnTo>
                      <a:pt x="9" y="11"/>
                    </a:lnTo>
                    <a:lnTo>
                      <a:pt x="7" y="14"/>
                    </a:lnTo>
                    <a:lnTo>
                      <a:pt x="5" y="16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F6C9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2" name="Freeform 195"/>
              <p:cNvSpPr>
                <a:spLocks/>
              </p:cNvSpPr>
              <p:nvPr/>
            </p:nvSpPr>
            <p:spPr bwMode="auto">
              <a:xfrm>
                <a:off x="1141" y="2650"/>
                <a:ext cx="42" cy="30"/>
              </a:xfrm>
              <a:custGeom>
                <a:avLst/>
                <a:gdLst>
                  <a:gd name="T0" fmla="*/ 0 w 209"/>
                  <a:gd name="T1" fmla="*/ 0 h 181"/>
                  <a:gd name="T2" fmla="*/ 0 w 209"/>
                  <a:gd name="T3" fmla="*/ 0 h 181"/>
                  <a:gd name="T4" fmla="*/ 0 w 209"/>
                  <a:gd name="T5" fmla="*/ 0 h 181"/>
                  <a:gd name="T6" fmla="*/ 0 w 209"/>
                  <a:gd name="T7" fmla="*/ 0 h 181"/>
                  <a:gd name="T8" fmla="*/ 0 w 209"/>
                  <a:gd name="T9" fmla="*/ 0 h 181"/>
                  <a:gd name="T10" fmla="*/ 0 w 209"/>
                  <a:gd name="T11" fmla="*/ 0 h 181"/>
                  <a:gd name="T12" fmla="*/ 0 w 209"/>
                  <a:gd name="T13" fmla="*/ 0 h 181"/>
                  <a:gd name="T14" fmla="*/ 0 w 209"/>
                  <a:gd name="T15" fmla="*/ 0 h 181"/>
                  <a:gd name="T16" fmla="*/ 0 w 209"/>
                  <a:gd name="T17" fmla="*/ 0 h 181"/>
                  <a:gd name="T18" fmla="*/ 0 w 209"/>
                  <a:gd name="T19" fmla="*/ 0 h 181"/>
                  <a:gd name="T20" fmla="*/ 0 w 209"/>
                  <a:gd name="T21" fmla="*/ 0 h 181"/>
                  <a:gd name="T22" fmla="*/ 0 w 209"/>
                  <a:gd name="T23" fmla="*/ 0 h 181"/>
                  <a:gd name="T24" fmla="*/ 0 w 209"/>
                  <a:gd name="T25" fmla="*/ 0 h 181"/>
                  <a:gd name="T26" fmla="*/ 0 w 209"/>
                  <a:gd name="T27" fmla="*/ 0 h 181"/>
                  <a:gd name="T28" fmla="*/ 0 w 209"/>
                  <a:gd name="T29" fmla="*/ 0 h 181"/>
                  <a:gd name="T30" fmla="*/ 0 w 209"/>
                  <a:gd name="T31" fmla="*/ 0 h 181"/>
                  <a:gd name="T32" fmla="*/ 0 w 209"/>
                  <a:gd name="T33" fmla="*/ 0 h 181"/>
                  <a:gd name="T34" fmla="*/ 0 w 209"/>
                  <a:gd name="T35" fmla="*/ 0 h 181"/>
                  <a:gd name="T36" fmla="*/ 0 w 209"/>
                  <a:gd name="T37" fmla="*/ 0 h 181"/>
                  <a:gd name="T38" fmla="*/ 0 w 209"/>
                  <a:gd name="T39" fmla="*/ 0 h 181"/>
                  <a:gd name="T40" fmla="*/ 0 w 209"/>
                  <a:gd name="T41" fmla="*/ 0 h 181"/>
                  <a:gd name="T42" fmla="*/ 0 w 209"/>
                  <a:gd name="T43" fmla="*/ 0 h 181"/>
                  <a:gd name="T44" fmla="*/ 0 w 209"/>
                  <a:gd name="T45" fmla="*/ 0 h 181"/>
                  <a:gd name="T46" fmla="*/ 0 w 209"/>
                  <a:gd name="T47" fmla="*/ 0 h 181"/>
                  <a:gd name="T48" fmla="*/ 0 w 209"/>
                  <a:gd name="T49" fmla="*/ 0 h 181"/>
                  <a:gd name="T50" fmla="*/ 0 w 209"/>
                  <a:gd name="T51" fmla="*/ 0 h 181"/>
                  <a:gd name="T52" fmla="*/ 0 w 209"/>
                  <a:gd name="T53" fmla="*/ 0 h 181"/>
                  <a:gd name="T54" fmla="*/ 0 w 209"/>
                  <a:gd name="T55" fmla="*/ 0 h 181"/>
                  <a:gd name="T56" fmla="*/ 0 w 209"/>
                  <a:gd name="T57" fmla="*/ 0 h 181"/>
                  <a:gd name="T58" fmla="*/ 0 w 209"/>
                  <a:gd name="T59" fmla="*/ 0 h 181"/>
                  <a:gd name="T60" fmla="*/ 0 w 209"/>
                  <a:gd name="T61" fmla="*/ 0 h 181"/>
                  <a:gd name="T62" fmla="*/ 0 w 209"/>
                  <a:gd name="T63" fmla="*/ 0 h 181"/>
                  <a:gd name="T64" fmla="*/ 0 w 209"/>
                  <a:gd name="T65" fmla="*/ 0 h 181"/>
                  <a:gd name="T66" fmla="*/ 0 w 209"/>
                  <a:gd name="T67" fmla="*/ 0 h 181"/>
                  <a:gd name="T68" fmla="*/ 0 w 209"/>
                  <a:gd name="T69" fmla="*/ 0 h 181"/>
                  <a:gd name="T70" fmla="*/ 0 w 209"/>
                  <a:gd name="T71" fmla="*/ 0 h 181"/>
                  <a:gd name="T72" fmla="*/ 0 w 209"/>
                  <a:gd name="T73" fmla="*/ 0 h 181"/>
                  <a:gd name="T74" fmla="*/ 0 w 209"/>
                  <a:gd name="T75" fmla="*/ 0 h 181"/>
                  <a:gd name="T76" fmla="*/ 0 w 209"/>
                  <a:gd name="T77" fmla="*/ 0 h 181"/>
                  <a:gd name="T78" fmla="*/ 0 w 209"/>
                  <a:gd name="T79" fmla="*/ 0 h 181"/>
                  <a:gd name="T80" fmla="*/ 0 w 209"/>
                  <a:gd name="T81" fmla="*/ 0 h 181"/>
                  <a:gd name="T82" fmla="*/ 0 w 209"/>
                  <a:gd name="T83" fmla="*/ 0 h 181"/>
                  <a:gd name="T84" fmla="*/ 0 w 209"/>
                  <a:gd name="T85" fmla="*/ 0 h 181"/>
                  <a:gd name="T86" fmla="*/ 0 w 209"/>
                  <a:gd name="T87" fmla="*/ 0 h 181"/>
                  <a:gd name="T88" fmla="*/ 0 w 209"/>
                  <a:gd name="T89" fmla="*/ 0 h 181"/>
                  <a:gd name="T90" fmla="*/ 0 w 209"/>
                  <a:gd name="T91" fmla="*/ 0 h 181"/>
                  <a:gd name="T92" fmla="*/ 0 w 209"/>
                  <a:gd name="T93" fmla="*/ 0 h 181"/>
                  <a:gd name="T94" fmla="*/ 0 w 209"/>
                  <a:gd name="T95" fmla="*/ 0 h 181"/>
                  <a:gd name="T96" fmla="*/ 0 w 209"/>
                  <a:gd name="T97" fmla="*/ 0 h 181"/>
                  <a:gd name="T98" fmla="*/ 0 w 209"/>
                  <a:gd name="T99" fmla="*/ 0 h 181"/>
                  <a:gd name="T100" fmla="*/ 0 w 209"/>
                  <a:gd name="T101" fmla="*/ 0 h 181"/>
                  <a:gd name="T102" fmla="*/ 0 w 209"/>
                  <a:gd name="T103" fmla="*/ 0 h 18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09"/>
                  <a:gd name="T157" fmla="*/ 0 h 181"/>
                  <a:gd name="T158" fmla="*/ 209 w 209"/>
                  <a:gd name="T159" fmla="*/ 181 h 18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09" h="181">
                    <a:moveTo>
                      <a:pt x="6" y="16"/>
                    </a:moveTo>
                    <a:lnTo>
                      <a:pt x="4" y="21"/>
                    </a:lnTo>
                    <a:lnTo>
                      <a:pt x="3" y="25"/>
                    </a:lnTo>
                    <a:lnTo>
                      <a:pt x="2" y="31"/>
                    </a:lnTo>
                    <a:lnTo>
                      <a:pt x="1" y="36"/>
                    </a:lnTo>
                    <a:lnTo>
                      <a:pt x="1" y="41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0" y="58"/>
                    </a:lnTo>
                    <a:lnTo>
                      <a:pt x="0" y="71"/>
                    </a:lnTo>
                    <a:lnTo>
                      <a:pt x="2" y="83"/>
                    </a:lnTo>
                    <a:lnTo>
                      <a:pt x="4" y="95"/>
                    </a:lnTo>
                    <a:lnTo>
                      <a:pt x="8" y="106"/>
                    </a:lnTo>
                    <a:lnTo>
                      <a:pt x="12" y="117"/>
                    </a:lnTo>
                    <a:lnTo>
                      <a:pt x="17" y="127"/>
                    </a:lnTo>
                    <a:lnTo>
                      <a:pt x="23" y="137"/>
                    </a:lnTo>
                    <a:lnTo>
                      <a:pt x="30" y="145"/>
                    </a:lnTo>
                    <a:lnTo>
                      <a:pt x="37" y="154"/>
                    </a:lnTo>
                    <a:lnTo>
                      <a:pt x="45" y="161"/>
                    </a:lnTo>
                    <a:lnTo>
                      <a:pt x="54" y="167"/>
                    </a:lnTo>
                    <a:lnTo>
                      <a:pt x="63" y="172"/>
                    </a:lnTo>
                    <a:lnTo>
                      <a:pt x="72" y="176"/>
                    </a:lnTo>
                    <a:lnTo>
                      <a:pt x="83" y="179"/>
                    </a:lnTo>
                    <a:lnTo>
                      <a:pt x="94" y="181"/>
                    </a:lnTo>
                    <a:lnTo>
                      <a:pt x="104" y="181"/>
                    </a:lnTo>
                    <a:lnTo>
                      <a:pt x="115" y="181"/>
                    </a:lnTo>
                    <a:lnTo>
                      <a:pt x="125" y="179"/>
                    </a:lnTo>
                    <a:lnTo>
                      <a:pt x="135" y="176"/>
                    </a:lnTo>
                    <a:lnTo>
                      <a:pt x="144" y="173"/>
                    </a:lnTo>
                    <a:lnTo>
                      <a:pt x="153" y="167"/>
                    </a:lnTo>
                    <a:lnTo>
                      <a:pt x="161" y="161"/>
                    </a:lnTo>
                    <a:lnTo>
                      <a:pt x="169" y="154"/>
                    </a:lnTo>
                    <a:lnTo>
                      <a:pt x="177" y="146"/>
                    </a:lnTo>
                    <a:lnTo>
                      <a:pt x="183" y="138"/>
                    </a:lnTo>
                    <a:lnTo>
                      <a:pt x="189" y="129"/>
                    </a:lnTo>
                    <a:lnTo>
                      <a:pt x="194" y="118"/>
                    </a:lnTo>
                    <a:lnTo>
                      <a:pt x="200" y="107"/>
                    </a:lnTo>
                    <a:lnTo>
                      <a:pt x="203" y="96"/>
                    </a:lnTo>
                    <a:lnTo>
                      <a:pt x="206" y="84"/>
                    </a:lnTo>
                    <a:lnTo>
                      <a:pt x="208" y="72"/>
                    </a:lnTo>
                    <a:lnTo>
                      <a:pt x="209" y="60"/>
                    </a:lnTo>
                    <a:lnTo>
                      <a:pt x="207" y="57"/>
                    </a:lnTo>
                    <a:lnTo>
                      <a:pt x="206" y="54"/>
                    </a:lnTo>
                    <a:lnTo>
                      <a:pt x="205" y="52"/>
                    </a:lnTo>
                    <a:lnTo>
                      <a:pt x="204" y="49"/>
                    </a:lnTo>
                    <a:lnTo>
                      <a:pt x="202" y="46"/>
                    </a:lnTo>
                    <a:lnTo>
                      <a:pt x="201" y="43"/>
                    </a:lnTo>
                    <a:lnTo>
                      <a:pt x="200" y="41"/>
                    </a:lnTo>
                    <a:lnTo>
                      <a:pt x="197" y="39"/>
                    </a:lnTo>
                    <a:lnTo>
                      <a:pt x="197" y="41"/>
                    </a:lnTo>
                    <a:lnTo>
                      <a:pt x="198" y="43"/>
                    </a:lnTo>
                    <a:lnTo>
                      <a:pt x="198" y="46"/>
                    </a:lnTo>
                    <a:lnTo>
                      <a:pt x="198" y="48"/>
                    </a:lnTo>
                    <a:lnTo>
                      <a:pt x="198" y="51"/>
                    </a:lnTo>
                    <a:lnTo>
                      <a:pt x="198" y="53"/>
                    </a:lnTo>
                    <a:lnTo>
                      <a:pt x="200" y="55"/>
                    </a:lnTo>
                    <a:lnTo>
                      <a:pt x="200" y="58"/>
                    </a:lnTo>
                    <a:lnTo>
                      <a:pt x="198" y="70"/>
                    </a:lnTo>
                    <a:lnTo>
                      <a:pt x="197" y="81"/>
                    </a:lnTo>
                    <a:lnTo>
                      <a:pt x="194" y="91"/>
                    </a:lnTo>
                    <a:lnTo>
                      <a:pt x="191" y="102"/>
                    </a:lnTo>
                    <a:lnTo>
                      <a:pt x="187" y="112"/>
                    </a:lnTo>
                    <a:lnTo>
                      <a:pt x="182" y="121"/>
                    </a:lnTo>
                    <a:lnTo>
                      <a:pt x="177" y="130"/>
                    </a:lnTo>
                    <a:lnTo>
                      <a:pt x="171" y="138"/>
                    </a:lnTo>
                    <a:lnTo>
                      <a:pt x="164" y="145"/>
                    </a:lnTo>
                    <a:lnTo>
                      <a:pt x="157" y="151"/>
                    </a:lnTo>
                    <a:lnTo>
                      <a:pt x="149" y="157"/>
                    </a:lnTo>
                    <a:lnTo>
                      <a:pt x="141" y="162"/>
                    </a:lnTo>
                    <a:lnTo>
                      <a:pt x="132" y="166"/>
                    </a:lnTo>
                    <a:lnTo>
                      <a:pt x="123" y="169"/>
                    </a:lnTo>
                    <a:lnTo>
                      <a:pt x="114" y="170"/>
                    </a:lnTo>
                    <a:lnTo>
                      <a:pt x="104" y="170"/>
                    </a:lnTo>
                    <a:lnTo>
                      <a:pt x="94" y="170"/>
                    </a:lnTo>
                    <a:lnTo>
                      <a:pt x="85" y="169"/>
                    </a:lnTo>
                    <a:lnTo>
                      <a:pt x="76" y="166"/>
                    </a:lnTo>
                    <a:lnTo>
                      <a:pt x="66" y="162"/>
                    </a:lnTo>
                    <a:lnTo>
                      <a:pt x="58" y="157"/>
                    </a:lnTo>
                    <a:lnTo>
                      <a:pt x="50" y="151"/>
                    </a:lnTo>
                    <a:lnTo>
                      <a:pt x="43" y="145"/>
                    </a:lnTo>
                    <a:lnTo>
                      <a:pt x="36" y="138"/>
                    </a:lnTo>
                    <a:lnTo>
                      <a:pt x="30" y="130"/>
                    </a:lnTo>
                    <a:lnTo>
                      <a:pt x="25" y="121"/>
                    </a:lnTo>
                    <a:lnTo>
                      <a:pt x="20" y="112"/>
                    </a:lnTo>
                    <a:lnTo>
                      <a:pt x="16" y="102"/>
                    </a:lnTo>
                    <a:lnTo>
                      <a:pt x="13" y="91"/>
                    </a:lnTo>
                    <a:lnTo>
                      <a:pt x="11" y="81"/>
                    </a:lnTo>
                    <a:lnTo>
                      <a:pt x="9" y="70"/>
                    </a:lnTo>
                    <a:lnTo>
                      <a:pt x="9" y="58"/>
                    </a:lnTo>
                    <a:lnTo>
                      <a:pt x="9" y="49"/>
                    </a:lnTo>
                    <a:lnTo>
                      <a:pt x="10" y="42"/>
                    </a:lnTo>
                    <a:lnTo>
                      <a:pt x="11" y="35"/>
                    </a:lnTo>
                    <a:lnTo>
                      <a:pt x="12" y="28"/>
                    </a:lnTo>
                    <a:lnTo>
                      <a:pt x="14" y="21"/>
                    </a:lnTo>
                    <a:lnTo>
                      <a:pt x="16" y="13"/>
                    </a:lnTo>
                    <a:lnTo>
                      <a:pt x="19" y="6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18" y="4"/>
                    </a:lnTo>
                    <a:lnTo>
                      <a:pt x="16" y="6"/>
                    </a:lnTo>
                    <a:lnTo>
                      <a:pt x="14" y="7"/>
                    </a:lnTo>
                    <a:lnTo>
                      <a:pt x="12" y="10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6" y="16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3" name="Freeform 196"/>
              <p:cNvSpPr>
                <a:spLocks/>
              </p:cNvSpPr>
              <p:nvPr/>
            </p:nvSpPr>
            <p:spPr bwMode="auto">
              <a:xfrm>
                <a:off x="1142" y="2649"/>
                <a:ext cx="40" cy="30"/>
              </a:xfrm>
              <a:custGeom>
                <a:avLst/>
                <a:gdLst>
                  <a:gd name="T0" fmla="*/ 0 w 200"/>
                  <a:gd name="T1" fmla="*/ 0 h 183"/>
                  <a:gd name="T2" fmla="*/ 0 w 200"/>
                  <a:gd name="T3" fmla="*/ 0 h 183"/>
                  <a:gd name="T4" fmla="*/ 0 w 200"/>
                  <a:gd name="T5" fmla="*/ 0 h 183"/>
                  <a:gd name="T6" fmla="*/ 0 w 200"/>
                  <a:gd name="T7" fmla="*/ 0 h 183"/>
                  <a:gd name="T8" fmla="*/ 0 w 200"/>
                  <a:gd name="T9" fmla="*/ 0 h 183"/>
                  <a:gd name="T10" fmla="*/ 0 w 200"/>
                  <a:gd name="T11" fmla="*/ 0 h 183"/>
                  <a:gd name="T12" fmla="*/ 0 w 200"/>
                  <a:gd name="T13" fmla="*/ 0 h 183"/>
                  <a:gd name="T14" fmla="*/ 0 w 200"/>
                  <a:gd name="T15" fmla="*/ 0 h 183"/>
                  <a:gd name="T16" fmla="*/ 0 w 200"/>
                  <a:gd name="T17" fmla="*/ 0 h 183"/>
                  <a:gd name="T18" fmla="*/ 0 w 200"/>
                  <a:gd name="T19" fmla="*/ 0 h 183"/>
                  <a:gd name="T20" fmla="*/ 0 w 200"/>
                  <a:gd name="T21" fmla="*/ 0 h 183"/>
                  <a:gd name="T22" fmla="*/ 0 w 200"/>
                  <a:gd name="T23" fmla="*/ 0 h 183"/>
                  <a:gd name="T24" fmla="*/ 0 w 200"/>
                  <a:gd name="T25" fmla="*/ 0 h 183"/>
                  <a:gd name="T26" fmla="*/ 0 w 200"/>
                  <a:gd name="T27" fmla="*/ 0 h 183"/>
                  <a:gd name="T28" fmla="*/ 0 w 200"/>
                  <a:gd name="T29" fmla="*/ 0 h 183"/>
                  <a:gd name="T30" fmla="*/ 0 w 200"/>
                  <a:gd name="T31" fmla="*/ 0 h 183"/>
                  <a:gd name="T32" fmla="*/ 0 w 200"/>
                  <a:gd name="T33" fmla="*/ 0 h 183"/>
                  <a:gd name="T34" fmla="*/ 0 w 200"/>
                  <a:gd name="T35" fmla="*/ 0 h 183"/>
                  <a:gd name="T36" fmla="*/ 0 w 200"/>
                  <a:gd name="T37" fmla="*/ 0 h 183"/>
                  <a:gd name="T38" fmla="*/ 0 w 200"/>
                  <a:gd name="T39" fmla="*/ 0 h 183"/>
                  <a:gd name="T40" fmla="*/ 0 w 200"/>
                  <a:gd name="T41" fmla="*/ 0 h 183"/>
                  <a:gd name="T42" fmla="*/ 0 w 200"/>
                  <a:gd name="T43" fmla="*/ 0 h 183"/>
                  <a:gd name="T44" fmla="*/ 0 w 200"/>
                  <a:gd name="T45" fmla="*/ 0 h 183"/>
                  <a:gd name="T46" fmla="*/ 0 w 200"/>
                  <a:gd name="T47" fmla="*/ 0 h 183"/>
                  <a:gd name="T48" fmla="*/ 0 w 200"/>
                  <a:gd name="T49" fmla="*/ 0 h 183"/>
                  <a:gd name="T50" fmla="*/ 0 w 200"/>
                  <a:gd name="T51" fmla="*/ 0 h 183"/>
                  <a:gd name="T52" fmla="*/ 0 w 200"/>
                  <a:gd name="T53" fmla="*/ 0 h 183"/>
                  <a:gd name="T54" fmla="*/ 0 w 200"/>
                  <a:gd name="T55" fmla="*/ 0 h 183"/>
                  <a:gd name="T56" fmla="*/ 0 w 200"/>
                  <a:gd name="T57" fmla="*/ 0 h 183"/>
                  <a:gd name="T58" fmla="*/ 0 w 200"/>
                  <a:gd name="T59" fmla="*/ 0 h 183"/>
                  <a:gd name="T60" fmla="*/ 0 w 200"/>
                  <a:gd name="T61" fmla="*/ 0 h 183"/>
                  <a:gd name="T62" fmla="*/ 0 w 200"/>
                  <a:gd name="T63" fmla="*/ 0 h 183"/>
                  <a:gd name="T64" fmla="*/ 0 w 200"/>
                  <a:gd name="T65" fmla="*/ 0 h 183"/>
                  <a:gd name="T66" fmla="*/ 0 w 200"/>
                  <a:gd name="T67" fmla="*/ 0 h 183"/>
                  <a:gd name="T68" fmla="*/ 0 w 200"/>
                  <a:gd name="T69" fmla="*/ 0 h 183"/>
                  <a:gd name="T70" fmla="*/ 0 w 200"/>
                  <a:gd name="T71" fmla="*/ 0 h 183"/>
                  <a:gd name="T72" fmla="*/ 0 w 200"/>
                  <a:gd name="T73" fmla="*/ 0 h 183"/>
                  <a:gd name="T74" fmla="*/ 0 w 200"/>
                  <a:gd name="T75" fmla="*/ 0 h 183"/>
                  <a:gd name="T76" fmla="*/ 0 w 200"/>
                  <a:gd name="T77" fmla="*/ 0 h 183"/>
                  <a:gd name="T78" fmla="*/ 0 w 200"/>
                  <a:gd name="T79" fmla="*/ 0 h 183"/>
                  <a:gd name="T80" fmla="*/ 0 w 200"/>
                  <a:gd name="T81" fmla="*/ 0 h 183"/>
                  <a:gd name="T82" fmla="*/ 0 w 200"/>
                  <a:gd name="T83" fmla="*/ 0 h 183"/>
                  <a:gd name="T84" fmla="*/ 0 w 200"/>
                  <a:gd name="T85" fmla="*/ 0 h 183"/>
                  <a:gd name="T86" fmla="*/ 0 w 200"/>
                  <a:gd name="T87" fmla="*/ 0 h 183"/>
                  <a:gd name="T88" fmla="*/ 0 w 200"/>
                  <a:gd name="T89" fmla="*/ 0 h 183"/>
                  <a:gd name="T90" fmla="*/ 0 w 200"/>
                  <a:gd name="T91" fmla="*/ 0 h 183"/>
                  <a:gd name="T92" fmla="*/ 0 w 200"/>
                  <a:gd name="T93" fmla="*/ 0 h 183"/>
                  <a:gd name="T94" fmla="*/ 0 w 200"/>
                  <a:gd name="T95" fmla="*/ 0 h 183"/>
                  <a:gd name="T96" fmla="*/ 0 w 200"/>
                  <a:gd name="T97" fmla="*/ 0 h 183"/>
                  <a:gd name="T98" fmla="*/ 0 w 200"/>
                  <a:gd name="T99" fmla="*/ 0 h 183"/>
                  <a:gd name="T100" fmla="*/ 0 w 200"/>
                  <a:gd name="T101" fmla="*/ 0 h 183"/>
                  <a:gd name="T102" fmla="*/ 0 w 200"/>
                  <a:gd name="T103" fmla="*/ 0 h 183"/>
                  <a:gd name="T104" fmla="*/ 0 w 200"/>
                  <a:gd name="T105" fmla="*/ 0 h 183"/>
                  <a:gd name="T106" fmla="*/ 0 w 200"/>
                  <a:gd name="T107" fmla="*/ 0 h 183"/>
                  <a:gd name="T108" fmla="*/ 0 w 200"/>
                  <a:gd name="T109" fmla="*/ 0 h 183"/>
                  <a:gd name="T110" fmla="*/ 0 w 200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00"/>
                  <a:gd name="T169" fmla="*/ 0 h 183"/>
                  <a:gd name="T170" fmla="*/ 200 w 200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00" h="183">
                    <a:moveTo>
                      <a:pt x="200" y="65"/>
                    </a:moveTo>
                    <a:lnTo>
                      <a:pt x="200" y="64"/>
                    </a:lnTo>
                    <a:lnTo>
                      <a:pt x="200" y="62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59"/>
                    </a:lnTo>
                    <a:lnTo>
                      <a:pt x="200" y="58"/>
                    </a:lnTo>
                    <a:lnTo>
                      <a:pt x="200" y="56"/>
                    </a:lnTo>
                    <a:lnTo>
                      <a:pt x="198" y="53"/>
                    </a:lnTo>
                    <a:lnTo>
                      <a:pt x="197" y="50"/>
                    </a:lnTo>
                    <a:lnTo>
                      <a:pt x="196" y="48"/>
                    </a:lnTo>
                    <a:lnTo>
                      <a:pt x="193" y="46"/>
                    </a:lnTo>
                    <a:lnTo>
                      <a:pt x="192" y="42"/>
                    </a:lnTo>
                    <a:lnTo>
                      <a:pt x="190" y="40"/>
                    </a:lnTo>
                    <a:lnTo>
                      <a:pt x="188" y="37"/>
                    </a:lnTo>
                    <a:lnTo>
                      <a:pt x="187" y="35"/>
                    </a:lnTo>
                    <a:lnTo>
                      <a:pt x="187" y="38"/>
                    </a:lnTo>
                    <a:lnTo>
                      <a:pt x="188" y="42"/>
                    </a:lnTo>
                    <a:lnTo>
                      <a:pt x="189" y="46"/>
                    </a:lnTo>
                    <a:lnTo>
                      <a:pt x="189" y="49"/>
                    </a:lnTo>
                    <a:lnTo>
                      <a:pt x="190" y="53"/>
                    </a:lnTo>
                    <a:lnTo>
                      <a:pt x="190" y="58"/>
                    </a:lnTo>
                    <a:lnTo>
                      <a:pt x="190" y="61"/>
                    </a:lnTo>
                    <a:lnTo>
                      <a:pt x="190" y="65"/>
                    </a:lnTo>
                    <a:lnTo>
                      <a:pt x="190" y="76"/>
                    </a:lnTo>
                    <a:lnTo>
                      <a:pt x="188" y="86"/>
                    </a:lnTo>
                    <a:lnTo>
                      <a:pt x="186" y="97"/>
                    </a:lnTo>
                    <a:lnTo>
                      <a:pt x="183" y="107"/>
                    </a:lnTo>
                    <a:lnTo>
                      <a:pt x="179" y="116"/>
                    </a:lnTo>
                    <a:lnTo>
                      <a:pt x="175" y="125"/>
                    </a:lnTo>
                    <a:lnTo>
                      <a:pt x="169" y="133"/>
                    </a:lnTo>
                    <a:lnTo>
                      <a:pt x="164" y="142"/>
                    </a:lnTo>
                    <a:lnTo>
                      <a:pt x="157" y="147"/>
                    </a:lnTo>
                    <a:lnTo>
                      <a:pt x="150" y="155"/>
                    </a:lnTo>
                    <a:lnTo>
                      <a:pt x="143" y="159"/>
                    </a:lnTo>
                    <a:lnTo>
                      <a:pt x="135" y="164"/>
                    </a:lnTo>
                    <a:lnTo>
                      <a:pt x="127" y="168"/>
                    </a:lnTo>
                    <a:lnTo>
                      <a:pt x="118" y="170"/>
                    </a:lnTo>
                    <a:lnTo>
                      <a:pt x="109" y="173"/>
                    </a:lnTo>
                    <a:lnTo>
                      <a:pt x="100" y="173"/>
                    </a:lnTo>
                    <a:lnTo>
                      <a:pt x="91" y="173"/>
                    </a:lnTo>
                    <a:lnTo>
                      <a:pt x="82" y="170"/>
                    </a:lnTo>
                    <a:lnTo>
                      <a:pt x="73" y="168"/>
                    </a:lnTo>
                    <a:lnTo>
                      <a:pt x="64" y="164"/>
                    </a:lnTo>
                    <a:lnTo>
                      <a:pt x="56" y="159"/>
                    </a:lnTo>
                    <a:lnTo>
                      <a:pt x="49" y="155"/>
                    </a:lnTo>
                    <a:lnTo>
                      <a:pt x="42" y="147"/>
                    </a:lnTo>
                    <a:lnTo>
                      <a:pt x="36" y="142"/>
                    </a:lnTo>
                    <a:lnTo>
                      <a:pt x="30" y="133"/>
                    </a:lnTo>
                    <a:lnTo>
                      <a:pt x="25" y="125"/>
                    </a:lnTo>
                    <a:lnTo>
                      <a:pt x="20" y="116"/>
                    </a:lnTo>
                    <a:lnTo>
                      <a:pt x="16" y="107"/>
                    </a:lnTo>
                    <a:lnTo>
                      <a:pt x="13" y="97"/>
                    </a:lnTo>
                    <a:lnTo>
                      <a:pt x="11" y="86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9" y="55"/>
                    </a:lnTo>
                    <a:lnTo>
                      <a:pt x="10" y="47"/>
                    </a:lnTo>
                    <a:lnTo>
                      <a:pt x="12" y="38"/>
                    </a:lnTo>
                    <a:lnTo>
                      <a:pt x="14" y="30"/>
                    </a:lnTo>
                    <a:lnTo>
                      <a:pt x="16" y="22"/>
                    </a:lnTo>
                    <a:lnTo>
                      <a:pt x="20" y="14"/>
                    </a:lnTo>
                    <a:lnTo>
                      <a:pt x="23" y="7"/>
                    </a:lnTo>
                    <a:lnTo>
                      <a:pt x="27" y="0"/>
                    </a:lnTo>
                    <a:lnTo>
                      <a:pt x="25" y="1"/>
                    </a:lnTo>
                    <a:lnTo>
                      <a:pt x="22" y="4"/>
                    </a:lnTo>
                    <a:lnTo>
                      <a:pt x="20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11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7" y="20"/>
                    </a:lnTo>
                    <a:lnTo>
                      <a:pt x="5" y="26"/>
                    </a:lnTo>
                    <a:lnTo>
                      <a:pt x="4" y="32"/>
                    </a:lnTo>
                    <a:lnTo>
                      <a:pt x="3" y="38"/>
                    </a:lnTo>
                    <a:lnTo>
                      <a:pt x="2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1" y="77"/>
                    </a:lnTo>
                    <a:lnTo>
                      <a:pt x="2" y="89"/>
                    </a:lnTo>
                    <a:lnTo>
                      <a:pt x="5" y="100"/>
                    </a:lnTo>
                    <a:lnTo>
                      <a:pt x="8" y="112"/>
                    </a:lnTo>
                    <a:lnTo>
                      <a:pt x="12" y="121"/>
                    </a:lnTo>
                    <a:lnTo>
                      <a:pt x="17" y="131"/>
                    </a:lnTo>
                    <a:lnTo>
                      <a:pt x="23" y="140"/>
                    </a:lnTo>
                    <a:lnTo>
                      <a:pt x="29" y="149"/>
                    </a:lnTo>
                    <a:lnTo>
                      <a:pt x="36" y="156"/>
                    </a:lnTo>
                    <a:lnTo>
                      <a:pt x="44" y="163"/>
                    </a:lnTo>
                    <a:lnTo>
                      <a:pt x="52" y="169"/>
                    </a:lnTo>
                    <a:lnTo>
                      <a:pt x="61" y="174"/>
                    </a:lnTo>
                    <a:lnTo>
                      <a:pt x="70" y="179"/>
                    </a:lnTo>
                    <a:lnTo>
                      <a:pt x="80" y="181"/>
                    </a:lnTo>
                    <a:lnTo>
                      <a:pt x="90" y="182"/>
                    </a:lnTo>
                    <a:lnTo>
                      <a:pt x="100" y="183"/>
                    </a:lnTo>
                    <a:lnTo>
                      <a:pt x="110" y="182"/>
                    </a:lnTo>
                    <a:lnTo>
                      <a:pt x="120" y="181"/>
                    </a:lnTo>
                    <a:lnTo>
                      <a:pt x="130" y="179"/>
                    </a:lnTo>
                    <a:lnTo>
                      <a:pt x="139" y="174"/>
                    </a:lnTo>
                    <a:lnTo>
                      <a:pt x="147" y="169"/>
                    </a:lnTo>
                    <a:lnTo>
                      <a:pt x="155" y="163"/>
                    </a:lnTo>
                    <a:lnTo>
                      <a:pt x="163" y="156"/>
                    </a:lnTo>
                    <a:lnTo>
                      <a:pt x="170" y="149"/>
                    </a:lnTo>
                    <a:lnTo>
                      <a:pt x="176" y="140"/>
                    </a:lnTo>
                    <a:lnTo>
                      <a:pt x="182" y="131"/>
                    </a:lnTo>
                    <a:lnTo>
                      <a:pt x="187" y="121"/>
                    </a:lnTo>
                    <a:lnTo>
                      <a:pt x="191" y="112"/>
                    </a:lnTo>
                    <a:lnTo>
                      <a:pt x="196" y="100"/>
                    </a:lnTo>
                    <a:lnTo>
                      <a:pt x="198" y="89"/>
                    </a:lnTo>
                    <a:lnTo>
                      <a:pt x="200" y="77"/>
                    </a:lnTo>
                    <a:lnTo>
                      <a:pt x="200" y="65"/>
                    </a:lnTo>
                    <a:close/>
                  </a:path>
                </a:pathLst>
              </a:custGeom>
              <a:solidFill>
                <a:srgbClr val="F6CB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4" name="Freeform 197"/>
              <p:cNvSpPr>
                <a:spLocks/>
              </p:cNvSpPr>
              <p:nvPr/>
            </p:nvSpPr>
            <p:spPr bwMode="auto">
              <a:xfrm>
                <a:off x="1143" y="2648"/>
                <a:ext cx="38" cy="30"/>
              </a:xfrm>
              <a:custGeom>
                <a:avLst/>
                <a:gdLst>
                  <a:gd name="T0" fmla="*/ 0 w 191"/>
                  <a:gd name="T1" fmla="*/ 0 h 183"/>
                  <a:gd name="T2" fmla="*/ 0 w 191"/>
                  <a:gd name="T3" fmla="*/ 0 h 183"/>
                  <a:gd name="T4" fmla="*/ 0 w 191"/>
                  <a:gd name="T5" fmla="*/ 0 h 183"/>
                  <a:gd name="T6" fmla="*/ 0 w 191"/>
                  <a:gd name="T7" fmla="*/ 0 h 183"/>
                  <a:gd name="T8" fmla="*/ 0 w 191"/>
                  <a:gd name="T9" fmla="*/ 0 h 183"/>
                  <a:gd name="T10" fmla="*/ 0 w 191"/>
                  <a:gd name="T11" fmla="*/ 0 h 183"/>
                  <a:gd name="T12" fmla="*/ 0 w 191"/>
                  <a:gd name="T13" fmla="*/ 0 h 183"/>
                  <a:gd name="T14" fmla="*/ 0 w 191"/>
                  <a:gd name="T15" fmla="*/ 0 h 183"/>
                  <a:gd name="T16" fmla="*/ 0 w 191"/>
                  <a:gd name="T17" fmla="*/ 0 h 183"/>
                  <a:gd name="T18" fmla="*/ 0 w 191"/>
                  <a:gd name="T19" fmla="*/ 0 h 183"/>
                  <a:gd name="T20" fmla="*/ 0 w 191"/>
                  <a:gd name="T21" fmla="*/ 0 h 183"/>
                  <a:gd name="T22" fmla="*/ 0 w 191"/>
                  <a:gd name="T23" fmla="*/ 0 h 183"/>
                  <a:gd name="T24" fmla="*/ 0 w 191"/>
                  <a:gd name="T25" fmla="*/ 0 h 183"/>
                  <a:gd name="T26" fmla="*/ 0 w 191"/>
                  <a:gd name="T27" fmla="*/ 0 h 183"/>
                  <a:gd name="T28" fmla="*/ 0 w 191"/>
                  <a:gd name="T29" fmla="*/ 0 h 183"/>
                  <a:gd name="T30" fmla="*/ 0 w 191"/>
                  <a:gd name="T31" fmla="*/ 0 h 183"/>
                  <a:gd name="T32" fmla="*/ 0 w 191"/>
                  <a:gd name="T33" fmla="*/ 0 h 183"/>
                  <a:gd name="T34" fmla="*/ 0 w 191"/>
                  <a:gd name="T35" fmla="*/ 0 h 183"/>
                  <a:gd name="T36" fmla="*/ 0 w 191"/>
                  <a:gd name="T37" fmla="*/ 0 h 183"/>
                  <a:gd name="T38" fmla="*/ 0 w 191"/>
                  <a:gd name="T39" fmla="*/ 0 h 183"/>
                  <a:gd name="T40" fmla="*/ 0 w 191"/>
                  <a:gd name="T41" fmla="*/ 0 h 183"/>
                  <a:gd name="T42" fmla="*/ 0 w 191"/>
                  <a:gd name="T43" fmla="*/ 0 h 183"/>
                  <a:gd name="T44" fmla="*/ 0 w 191"/>
                  <a:gd name="T45" fmla="*/ 0 h 183"/>
                  <a:gd name="T46" fmla="*/ 0 w 191"/>
                  <a:gd name="T47" fmla="*/ 0 h 183"/>
                  <a:gd name="T48" fmla="*/ 0 w 191"/>
                  <a:gd name="T49" fmla="*/ 0 h 183"/>
                  <a:gd name="T50" fmla="*/ 0 w 191"/>
                  <a:gd name="T51" fmla="*/ 0 h 183"/>
                  <a:gd name="T52" fmla="*/ 0 w 191"/>
                  <a:gd name="T53" fmla="*/ 0 h 183"/>
                  <a:gd name="T54" fmla="*/ 0 w 191"/>
                  <a:gd name="T55" fmla="*/ 0 h 183"/>
                  <a:gd name="T56" fmla="*/ 0 w 191"/>
                  <a:gd name="T57" fmla="*/ 0 h 183"/>
                  <a:gd name="T58" fmla="*/ 0 w 191"/>
                  <a:gd name="T59" fmla="*/ 0 h 183"/>
                  <a:gd name="T60" fmla="*/ 0 w 191"/>
                  <a:gd name="T61" fmla="*/ 0 h 183"/>
                  <a:gd name="T62" fmla="*/ 0 w 191"/>
                  <a:gd name="T63" fmla="*/ 0 h 183"/>
                  <a:gd name="T64" fmla="*/ 0 w 191"/>
                  <a:gd name="T65" fmla="*/ 0 h 183"/>
                  <a:gd name="T66" fmla="*/ 0 w 191"/>
                  <a:gd name="T67" fmla="*/ 0 h 183"/>
                  <a:gd name="T68" fmla="*/ 0 w 191"/>
                  <a:gd name="T69" fmla="*/ 0 h 183"/>
                  <a:gd name="T70" fmla="*/ 0 w 191"/>
                  <a:gd name="T71" fmla="*/ 0 h 183"/>
                  <a:gd name="T72" fmla="*/ 0 w 191"/>
                  <a:gd name="T73" fmla="*/ 0 h 183"/>
                  <a:gd name="T74" fmla="*/ 0 w 191"/>
                  <a:gd name="T75" fmla="*/ 0 h 183"/>
                  <a:gd name="T76" fmla="*/ 0 w 191"/>
                  <a:gd name="T77" fmla="*/ 0 h 183"/>
                  <a:gd name="T78" fmla="*/ 0 w 191"/>
                  <a:gd name="T79" fmla="*/ 0 h 183"/>
                  <a:gd name="T80" fmla="*/ 0 w 191"/>
                  <a:gd name="T81" fmla="*/ 0 h 183"/>
                  <a:gd name="T82" fmla="*/ 0 w 191"/>
                  <a:gd name="T83" fmla="*/ 0 h 183"/>
                  <a:gd name="T84" fmla="*/ 0 w 191"/>
                  <a:gd name="T85" fmla="*/ 0 h 183"/>
                  <a:gd name="T86" fmla="*/ 0 w 191"/>
                  <a:gd name="T87" fmla="*/ 0 h 183"/>
                  <a:gd name="T88" fmla="*/ 0 w 191"/>
                  <a:gd name="T89" fmla="*/ 0 h 183"/>
                  <a:gd name="T90" fmla="*/ 0 w 191"/>
                  <a:gd name="T91" fmla="*/ 0 h 183"/>
                  <a:gd name="T92" fmla="*/ 0 w 191"/>
                  <a:gd name="T93" fmla="*/ 0 h 183"/>
                  <a:gd name="T94" fmla="*/ 0 w 191"/>
                  <a:gd name="T95" fmla="*/ 0 h 183"/>
                  <a:gd name="T96" fmla="*/ 0 w 191"/>
                  <a:gd name="T97" fmla="*/ 0 h 183"/>
                  <a:gd name="T98" fmla="*/ 0 w 191"/>
                  <a:gd name="T99" fmla="*/ 0 h 183"/>
                  <a:gd name="T100" fmla="*/ 0 w 191"/>
                  <a:gd name="T101" fmla="*/ 0 h 183"/>
                  <a:gd name="T102" fmla="*/ 0 w 191"/>
                  <a:gd name="T103" fmla="*/ 0 h 183"/>
                  <a:gd name="T104" fmla="*/ 0 w 191"/>
                  <a:gd name="T105" fmla="*/ 0 h 183"/>
                  <a:gd name="T106" fmla="*/ 0 w 191"/>
                  <a:gd name="T107" fmla="*/ 0 h 183"/>
                  <a:gd name="T108" fmla="*/ 0 w 191"/>
                  <a:gd name="T109" fmla="*/ 0 h 183"/>
                  <a:gd name="T110" fmla="*/ 0 w 191"/>
                  <a:gd name="T111" fmla="*/ 0 h 1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1"/>
                  <a:gd name="T169" fmla="*/ 0 h 183"/>
                  <a:gd name="T170" fmla="*/ 191 w 191"/>
                  <a:gd name="T171" fmla="*/ 183 h 1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1" h="183">
                    <a:moveTo>
                      <a:pt x="191" y="71"/>
                    </a:moveTo>
                    <a:lnTo>
                      <a:pt x="191" y="68"/>
                    </a:lnTo>
                    <a:lnTo>
                      <a:pt x="189" y="66"/>
                    </a:lnTo>
                    <a:lnTo>
                      <a:pt x="189" y="64"/>
                    </a:lnTo>
                    <a:lnTo>
                      <a:pt x="189" y="61"/>
                    </a:lnTo>
                    <a:lnTo>
                      <a:pt x="189" y="59"/>
                    </a:lnTo>
                    <a:lnTo>
                      <a:pt x="189" y="56"/>
                    </a:lnTo>
                    <a:lnTo>
                      <a:pt x="188" y="54"/>
                    </a:lnTo>
                    <a:lnTo>
                      <a:pt x="188" y="52"/>
                    </a:lnTo>
                    <a:lnTo>
                      <a:pt x="187" y="48"/>
                    </a:lnTo>
                    <a:lnTo>
                      <a:pt x="185" y="46"/>
                    </a:lnTo>
                    <a:lnTo>
                      <a:pt x="183" y="43"/>
                    </a:lnTo>
                    <a:lnTo>
                      <a:pt x="181" y="41"/>
                    </a:lnTo>
                    <a:lnTo>
                      <a:pt x="179" y="38"/>
                    </a:lnTo>
                    <a:lnTo>
                      <a:pt x="178" y="35"/>
                    </a:lnTo>
                    <a:lnTo>
                      <a:pt x="176" y="32"/>
                    </a:lnTo>
                    <a:lnTo>
                      <a:pt x="174" y="30"/>
                    </a:lnTo>
                    <a:lnTo>
                      <a:pt x="175" y="35"/>
                    </a:lnTo>
                    <a:lnTo>
                      <a:pt x="177" y="40"/>
                    </a:lnTo>
                    <a:lnTo>
                      <a:pt x="178" y="44"/>
                    </a:lnTo>
                    <a:lnTo>
                      <a:pt x="179" y="49"/>
                    </a:lnTo>
                    <a:lnTo>
                      <a:pt x="180" y="55"/>
                    </a:lnTo>
                    <a:lnTo>
                      <a:pt x="180" y="60"/>
                    </a:lnTo>
                    <a:lnTo>
                      <a:pt x="180" y="66"/>
                    </a:lnTo>
                    <a:lnTo>
                      <a:pt x="181" y="71"/>
                    </a:lnTo>
                    <a:lnTo>
                      <a:pt x="180" y="82"/>
                    </a:lnTo>
                    <a:lnTo>
                      <a:pt x="179" y="91"/>
                    </a:lnTo>
                    <a:lnTo>
                      <a:pt x="177" y="101"/>
                    </a:lnTo>
                    <a:lnTo>
                      <a:pt x="174" y="110"/>
                    </a:lnTo>
                    <a:lnTo>
                      <a:pt x="170" y="120"/>
                    </a:lnTo>
                    <a:lnTo>
                      <a:pt x="166" y="128"/>
                    </a:lnTo>
                    <a:lnTo>
                      <a:pt x="161" y="136"/>
                    </a:lnTo>
                    <a:lnTo>
                      <a:pt x="156" y="143"/>
                    </a:lnTo>
                    <a:lnTo>
                      <a:pt x="149" y="150"/>
                    </a:lnTo>
                    <a:lnTo>
                      <a:pt x="143" y="156"/>
                    </a:lnTo>
                    <a:lnTo>
                      <a:pt x="136" y="161"/>
                    </a:lnTo>
                    <a:lnTo>
                      <a:pt x="128" y="165"/>
                    </a:lnTo>
                    <a:lnTo>
                      <a:pt x="121" y="169"/>
                    </a:lnTo>
                    <a:lnTo>
                      <a:pt x="112" y="171"/>
                    </a:lnTo>
                    <a:lnTo>
                      <a:pt x="104" y="173"/>
                    </a:lnTo>
                    <a:lnTo>
                      <a:pt x="95" y="173"/>
                    </a:lnTo>
                    <a:lnTo>
                      <a:pt x="86" y="173"/>
                    </a:lnTo>
                    <a:lnTo>
                      <a:pt x="78" y="171"/>
                    </a:lnTo>
                    <a:lnTo>
                      <a:pt x="70" y="169"/>
                    </a:lnTo>
                    <a:lnTo>
                      <a:pt x="61" y="165"/>
                    </a:lnTo>
                    <a:lnTo>
                      <a:pt x="53" y="161"/>
                    </a:lnTo>
                    <a:lnTo>
                      <a:pt x="46" y="156"/>
                    </a:lnTo>
                    <a:lnTo>
                      <a:pt x="40" y="150"/>
                    </a:lnTo>
                    <a:lnTo>
                      <a:pt x="34" y="143"/>
                    </a:lnTo>
                    <a:lnTo>
                      <a:pt x="28" y="136"/>
                    </a:lnTo>
                    <a:lnTo>
                      <a:pt x="23" y="128"/>
                    </a:lnTo>
                    <a:lnTo>
                      <a:pt x="19" y="120"/>
                    </a:lnTo>
                    <a:lnTo>
                      <a:pt x="15" y="110"/>
                    </a:lnTo>
                    <a:lnTo>
                      <a:pt x="12" y="101"/>
                    </a:lnTo>
                    <a:lnTo>
                      <a:pt x="10" y="91"/>
                    </a:lnTo>
                    <a:lnTo>
                      <a:pt x="9" y="82"/>
                    </a:lnTo>
                    <a:lnTo>
                      <a:pt x="9" y="71"/>
                    </a:lnTo>
                    <a:lnTo>
                      <a:pt x="9" y="60"/>
                    </a:lnTo>
                    <a:lnTo>
                      <a:pt x="10" y="50"/>
                    </a:lnTo>
                    <a:lnTo>
                      <a:pt x="12" y="41"/>
                    </a:lnTo>
                    <a:lnTo>
                      <a:pt x="15" y="32"/>
                    </a:lnTo>
                    <a:lnTo>
                      <a:pt x="18" y="23"/>
                    </a:lnTo>
                    <a:lnTo>
                      <a:pt x="22" y="14"/>
                    </a:lnTo>
                    <a:lnTo>
                      <a:pt x="27" y="7"/>
                    </a:lnTo>
                    <a:lnTo>
                      <a:pt x="32" y="0"/>
                    </a:lnTo>
                    <a:lnTo>
                      <a:pt x="30" y="1"/>
                    </a:lnTo>
                    <a:lnTo>
                      <a:pt x="27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20" y="7"/>
                    </a:lnTo>
                    <a:lnTo>
                      <a:pt x="18" y="10"/>
                    </a:lnTo>
                    <a:lnTo>
                      <a:pt x="15" y="11"/>
                    </a:lnTo>
                    <a:lnTo>
                      <a:pt x="13" y="13"/>
                    </a:lnTo>
                    <a:lnTo>
                      <a:pt x="10" y="19"/>
                    </a:lnTo>
                    <a:lnTo>
                      <a:pt x="7" y="26"/>
                    </a:lnTo>
                    <a:lnTo>
                      <a:pt x="5" y="34"/>
                    </a:lnTo>
                    <a:lnTo>
                      <a:pt x="3" y="41"/>
                    </a:lnTo>
                    <a:lnTo>
                      <a:pt x="2" y="48"/>
                    </a:lnTo>
                    <a:lnTo>
                      <a:pt x="1" y="55"/>
                    </a:lnTo>
                    <a:lnTo>
                      <a:pt x="0" y="62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2" y="94"/>
                    </a:lnTo>
                    <a:lnTo>
                      <a:pt x="4" y="104"/>
                    </a:lnTo>
                    <a:lnTo>
                      <a:pt x="7" y="115"/>
                    </a:lnTo>
                    <a:lnTo>
                      <a:pt x="11" y="125"/>
                    </a:lnTo>
                    <a:lnTo>
                      <a:pt x="16" y="134"/>
                    </a:lnTo>
                    <a:lnTo>
                      <a:pt x="21" y="143"/>
                    </a:lnTo>
                    <a:lnTo>
                      <a:pt x="27" y="151"/>
                    </a:lnTo>
                    <a:lnTo>
                      <a:pt x="34" y="158"/>
                    </a:lnTo>
                    <a:lnTo>
                      <a:pt x="41" y="164"/>
                    </a:lnTo>
                    <a:lnTo>
                      <a:pt x="49" y="170"/>
                    </a:lnTo>
                    <a:lnTo>
                      <a:pt x="57" y="175"/>
                    </a:lnTo>
                    <a:lnTo>
                      <a:pt x="67" y="179"/>
                    </a:lnTo>
                    <a:lnTo>
                      <a:pt x="76" y="182"/>
                    </a:lnTo>
                    <a:lnTo>
                      <a:pt x="85" y="183"/>
                    </a:lnTo>
                    <a:lnTo>
                      <a:pt x="95" y="183"/>
                    </a:lnTo>
                    <a:lnTo>
                      <a:pt x="105" y="183"/>
                    </a:lnTo>
                    <a:lnTo>
                      <a:pt x="114" y="182"/>
                    </a:lnTo>
                    <a:lnTo>
                      <a:pt x="123" y="179"/>
                    </a:lnTo>
                    <a:lnTo>
                      <a:pt x="132" y="175"/>
                    </a:lnTo>
                    <a:lnTo>
                      <a:pt x="140" y="170"/>
                    </a:lnTo>
                    <a:lnTo>
                      <a:pt x="148" y="164"/>
                    </a:lnTo>
                    <a:lnTo>
                      <a:pt x="155" y="158"/>
                    </a:lnTo>
                    <a:lnTo>
                      <a:pt x="162" y="151"/>
                    </a:lnTo>
                    <a:lnTo>
                      <a:pt x="168" y="143"/>
                    </a:lnTo>
                    <a:lnTo>
                      <a:pt x="173" y="134"/>
                    </a:lnTo>
                    <a:lnTo>
                      <a:pt x="178" y="125"/>
                    </a:lnTo>
                    <a:lnTo>
                      <a:pt x="182" y="115"/>
                    </a:lnTo>
                    <a:lnTo>
                      <a:pt x="185" y="104"/>
                    </a:lnTo>
                    <a:lnTo>
                      <a:pt x="188" y="94"/>
                    </a:lnTo>
                    <a:lnTo>
                      <a:pt x="189" y="83"/>
                    </a:lnTo>
                    <a:lnTo>
                      <a:pt x="191" y="71"/>
                    </a:lnTo>
                    <a:close/>
                  </a:path>
                </a:pathLst>
              </a:custGeom>
              <a:solidFill>
                <a:srgbClr val="F7CD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5" name="Freeform 198"/>
              <p:cNvSpPr>
                <a:spLocks/>
              </p:cNvSpPr>
              <p:nvPr/>
            </p:nvSpPr>
            <p:spPr bwMode="auto">
              <a:xfrm>
                <a:off x="1143" y="2647"/>
                <a:ext cx="37" cy="30"/>
              </a:xfrm>
              <a:custGeom>
                <a:avLst/>
                <a:gdLst>
                  <a:gd name="T0" fmla="*/ 0 w 181"/>
                  <a:gd name="T1" fmla="*/ 0 h 185"/>
                  <a:gd name="T2" fmla="*/ 0 w 181"/>
                  <a:gd name="T3" fmla="*/ 0 h 185"/>
                  <a:gd name="T4" fmla="*/ 0 w 181"/>
                  <a:gd name="T5" fmla="*/ 0 h 185"/>
                  <a:gd name="T6" fmla="*/ 0 w 181"/>
                  <a:gd name="T7" fmla="*/ 0 h 185"/>
                  <a:gd name="T8" fmla="*/ 0 w 181"/>
                  <a:gd name="T9" fmla="*/ 0 h 185"/>
                  <a:gd name="T10" fmla="*/ 0 w 181"/>
                  <a:gd name="T11" fmla="*/ 0 h 185"/>
                  <a:gd name="T12" fmla="*/ 0 w 181"/>
                  <a:gd name="T13" fmla="*/ 0 h 185"/>
                  <a:gd name="T14" fmla="*/ 0 w 181"/>
                  <a:gd name="T15" fmla="*/ 0 h 185"/>
                  <a:gd name="T16" fmla="*/ 0 w 181"/>
                  <a:gd name="T17" fmla="*/ 0 h 185"/>
                  <a:gd name="T18" fmla="*/ 0 w 181"/>
                  <a:gd name="T19" fmla="*/ 0 h 185"/>
                  <a:gd name="T20" fmla="*/ 0 w 181"/>
                  <a:gd name="T21" fmla="*/ 0 h 185"/>
                  <a:gd name="T22" fmla="*/ 0 w 181"/>
                  <a:gd name="T23" fmla="*/ 0 h 185"/>
                  <a:gd name="T24" fmla="*/ 0 w 181"/>
                  <a:gd name="T25" fmla="*/ 0 h 185"/>
                  <a:gd name="T26" fmla="*/ 0 w 181"/>
                  <a:gd name="T27" fmla="*/ 0 h 185"/>
                  <a:gd name="T28" fmla="*/ 0 w 181"/>
                  <a:gd name="T29" fmla="*/ 0 h 185"/>
                  <a:gd name="T30" fmla="*/ 0 w 181"/>
                  <a:gd name="T31" fmla="*/ 0 h 185"/>
                  <a:gd name="T32" fmla="*/ 0 w 181"/>
                  <a:gd name="T33" fmla="*/ 0 h 185"/>
                  <a:gd name="T34" fmla="*/ 0 w 181"/>
                  <a:gd name="T35" fmla="*/ 0 h 185"/>
                  <a:gd name="T36" fmla="*/ 0 w 181"/>
                  <a:gd name="T37" fmla="*/ 0 h 185"/>
                  <a:gd name="T38" fmla="*/ 0 w 181"/>
                  <a:gd name="T39" fmla="*/ 0 h 185"/>
                  <a:gd name="T40" fmla="*/ 0 w 181"/>
                  <a:gd name="T41" fmla="*/ 0 h 185"/>
                  <a:gd name="T42" fmla="*/ 0 w 181"/>
                  <a:gd name="T43" fmla="*/ 0 h 185"/>
                  <a:gd name="T44" fmla="*/ 0 w 181"/>
                  <a:gd name="T45" fmla="*/ 0 h 185"/>
                  <a:gd name="T46" fmla="*/ 0 w 181"/>
                  <a:gd name="T47" fmla="*/ 0 h 185"/>
                  <a:gd name="T48" fmla="*/ 0 w 181"/>
                  <a:gd name="T49" fmla="*/ 0 h 185"/>
                  <a:gd name="T50" fmla="*/ 0 w 181"/>
                  <a:gd name="T51" fmla="*/ 0 h 185"/>
                  <a:gd name="T52" fmla="*/ 0 w 181"/>
                  <a:gd name="T53" fmla="*/ 0 h 185"/>
                  <a:gd name="T54" fmla="*/ 0 w 181"/>
                  <a:gd name="T55" fmla="*/ 0 h 185"/>
                  <a:gd name="T56" fmla="*/ 0 w 181"/>
                  <a:gd name="T57" fmla="*/ 0 h 185"/>
                  <a:gd name="T58" fmla="*/ 0 w 181"/>
                  <a:gd name="T59" fmla="*/ 0 h 185"/>
                  <a:gd name="T60" fmla="*/ 0 w 181"/>
                  <a:gd name="T61" fmla="*/ 0 h 185"/>
                  <a:gd name="T62" fmla="*/ 0 w 181"/>
                  <a:gd name="T63" fmla="*/ 0 h 185"/>
                  <a:gd name="T64" fmla="*/ 0 w 181"/>
                  <a:gd name="T65" fmla="*/ 0 h 185"/>
                  <a:gd name="T66" fmla="*/ 0 w 181"/>
                  <a:gd name="T67" fmla="*/ 0 h 185"/>
                  <a:gd name="T68" fmla="*/ 0 w 181"/>
                  <a:gd name="T69" fmla="*/ 0 h 185"/>
                  <a:gd name="T70" fmla="*/ 0 w 181"/>
                  <a:gd name="T71" fmla="*/ 0 h 185"/>
                  <a:gd name="T72" fmla="*/ 0 w 181"/>
                  <a:gd name="T73" fmla="*/ 0 h 185"/>
                  <a:gd name="T74" fmla="*/ 0 w 181"/>
                  <a:gd name="T75" fmla="*/ 0 h 185"/>
                  <a:gd name="T76" fmla="*/ 0 w 181"/>
                  <a:gd name="T77" fmla="*/ 0 h 185"/>
                  <a:gd name="T78" fmla="*/ 0 w 181"/>
                  <a:gd name="T79" fmla="*/ 0 h 185"/>
                  <a:gd name="T80" fmla="*/ 0 w 181"/>
                  <a:gd name="T81" fmla="*/ 0 h 185"/>
                  <a:gd name="T82" fmla="*/ 0 w 181"/>
                  <a:gd name="T83" fmla="*/ 0 h 185"/>
                  <a:gd name="T84" fmla="*/ 0 w 181"/>
                  <a:gd name="T85" fmla="*/ 0 h 185"/>
                  <a:gd name="T86" fmla="*/ 0 w 181"/>
                  <a:gd name="T87" fmla="*/ 0 h 185"/>
                  <a:gd name="T88" fmla="*/ 0 w 181"/>
                  <a:gd name="T89" fmla="*/ 0 h 185"/>
                  <a:gd name="T90" fmla="*/ 0 w 181"/>
                  <a:gd name="T91" fmla="*/ 0 h 185"/>
                  <a:gd name="T92" fmla="*/ 0 w 181"/>
                  <a:gd name="T93" fmla="*/ 0 h 185"/>
                  <a:gd name="T94" fmla="*/ 0 w 181"/>
                  <a:gd name="T95" fmla="*/ 0 h 185"/>
                  <a:gd name="T96" fmla="*/ 0 w 181"/>
                  <a:gd name="T97" fmla="*/ 0 h 185"/>
                  <a:gd name="T98" fmla="*/ 0 w 181"/>
                  <a:gd name="T99" fmla="*/ 0 h 185"/>
                  <a:gd name="T100" fmla="*/ 0 w 181"/>
                  <a:gd name="T101" fmla="*/ 0 h 185"/>
                  <a:gd name="T102" fmla="*/ 0 w 181"/>
                  <a:gd name="T103" fmla="*/ 0 h 185"/>
                  <a:gd name="T104" fmla="*/ 0 w 181"/>
                  <a:gd name="T105" fmla="*/ 0 h 185"/>
                  <a:gd name="T106" fmla="*/ 0 w 181"/>
                  <a:gd name="T107" fmla="*/ 0 h 185"/>
                  <a:gd name="T108" fmla="*/ 0 w 181"/>
                  <a:gd name="T109" fmla="*/ 0 h 185"/>
                  <a:gd name="T110" fmla="*/ 0 w 181"/>
                  <a:gd name="T111" fmla="*/ 0 h 18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81"/>
                  <a:gd name="T169" fmla="*/ 0 h 185"/>
                  <a:gd name="T170" fmla="*/ 181 w 181"/>
                  <a:gd name="T171" fmla="*/ 185 h 18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81" h="185">
                    <a:moveTo>
                      <a:pt x="181" y="77"/>
                    </a:moveTo>
                    <a:lnTo>
                      <a:pt x="181" y="73"/>
                    </a:lnTo>
                    <a:lnTo>
                      <a:pt x="181" y="70"/>
                    </a:lnTo>
                    <a:lnTo>
                      <a:pt x="181" y="65"/>
                    </a:lnTo>
                    <a:lnTo>
                      <a:pt x="180" y="61"/>
                    </a:lnTo>
                    <a:lnTo>
                      <a:pt x="180" y="58"/>
                    </a:lnTo>
                    <a:lnTo>
                      <a:pt x="179" y="54"/>
                    </a:lnTo>
                    <a:lnTo>
                      <a:pt x="178" y="50"/>
                    </a:lnTo>
                    <a:lnTo>
                      <a:pt x="178" y="47"/>
                    </a:lnTo>
                    <a:lnTo>
                      <a:pt x="176" y="44"/>
                    </a:lnTo>
                    <a:lnTo>
                      <a:pt x="174" y="41"/>
                    </a:lnTo>
                    <a:lnTo>
                      <a:pt x="171" y="38"/>
                    </a:lnTo>
                    <a:lnTo>
                      <a:pt x="169" y="36"/>
                    </a:lnTo>
                    <a:lnTo>
                      <a:pt x="167" y="34"/>
                    </a:lnTo>
                    <a:lnTo>
                      <a:pt x="165" y="31"/>
                    </a:lnTo>
                    <a:lnTo>
                      <a:pt x="163" y="29"/>
                    </a:lnTo>
                    <a:lnTo>
                      <a:pt x="160" y="26"/>
                    </a:lnTo>
                    <a:lnTo>
                      <a:pt x="163" y="31"/>
                    </a:lnTo>
                    <a:lnTo>
                      <a:pt x="165" y="37"/>
                    </a:lnTo>
                    <a:lnTo>
                      <a:pt x="167" y="43"/>
                    </a:lnTo>
                    <a:lnTo>
                      <a:pt x="169" y="50"/>
                    </a:lnTo>
                    <a:lnTo>
                      <a:pt x="170" y="56"/>
                    </a:lnTo>
                    <a:lnTo>
                      <a:pt x="171" y="64"/>
                    </a:lnTo>
                    <a:lnTo>
                      <a:pt x="172" y="70"/>
                    </a:lnTo>
                    <a:lnTo>
                      <a:pt x="172" y="77"/>
                    </a:lnTo>
                    <a:lnTo>
                      <a:pt x="172" y="86"/>
                    </a:lnTo>
                    <a:lnTo>
                      <a:pt x="170" y="96"/>
                    </a:lnTo>
                    <a:lnTo>
                      <a:pt x="168" y="106"/>
                    </a:lnTo>
                    <a:lnTo>
                      <a:pt x="166" y="114"/>
                    </a:lnTo>
                    <a:lnTo>
                      <a:pt x="162" y="124"/>
                    </a:lnTo>
                    <a:lnTo>
                      <a:pt x="158" y="131"/>
                    </a:lnTo>
                    <a:lnTo>
                      <a:pt x="154" y="139"/>
                    </a:lnTo>
                    <a:lnTo>
                      <a:pt x="148" y="145"/>
                    </a:lnTo>
                    <a:lnTo>
                      <a:pt x="143" y="151"/>
                    </a:lnTo>
                    <a:lnTo>
                      <a:pt x="136" y="157"/>
                    </a:lnTo>
                    <a:lnTo>
                      <a:pt x="130" y="162"/>
                    </a:lnTo>
                    <a:lnTo>
                      <a:pt x="123" y="167"/>
                    </a:lnTo>
                    <a:lnTo>
                      <a:pt x="115" y="169"/>
                    </a:lnTo>
                    <a:lnTo>
                      <a:pt x="107" y="171"/>
                    </a:lnTo>
                    <a:lnTo>
                      <a:pt x="99" y="174"/>
                    </a:lnTo>
                    <a:lnTo>
                      <a:pt x="91" y="174"/>
                    </a:lnTo>
                    <a:lnTo>
                      <a:pt x="83" y="174"/>
                    </a:lnTo>
                    <a:lnTo>
                      <a:pt x="75" y="171"/>
                    </a:lnTo>
                    <a:lnTo>
                      <a:pt x="67" y="169"/>
                    </a:lnTo>
                    <a:lnTo>
                      <a:pt x="59" y="167"/>
                    </a:lnTo>
                    <a:lnTo>
                      <a:pt x="52" y="162"/>
                    </a:lnTo>
                    <a:lnTo>
                      <a:pt x="45" y="157"/>
                    </a:lnTo>
                    <a:lnTo>
                      <a:pt x="39" y="151"/>
                    </a:lnTo>
                    <a:lnTo>
                      <a:pt x="33" y="145"/>
                    </a:lnTo>
                    <a:lnTo>
                      <a:pt x="28" y="139"/>
                    </a:lnTo>
                    <a:lnTo>
                      <a:pt x="23" y="131"/>
                    </a:lnTo>
                    <a:lnTo>
                      <a:pt x="19" y="124"/>
                    </a:lnTo>
                    <a:lnTo>
                      <a:pt x="16" y="114"/>
                    </a:lnTo>
                    <a:lnTo>
                      <a:pt x="13" y="106"/>
                    </a:lnTo>
                    <a:lnTo>
                      <a:pt x="11" y="96"/>
                    </a:lnTo>
                    <a:lnTo>
                      <a:pt x="10" y="86"/>
                    </a:lnTo>
                    <a:lnTo>
                      <a:pt x="9" y="77"/>
                    </a:lnTo>
                    <a:lnTo>
                      <a:pt x="10" y="65"/>
                    </a:lnTo>
                    <a:lnTo>
                      <a:pt x="11" y="54"/>
                    </a:lnTo>
                    <a:lnTo>
                      <a:pt x="14" y="43"/>
                    </a:lnTo>
                    <a:lnTo>
                      <a:pt x="18" y="34"/>
                    </a:lnTo>
                    <a:lnTo>
                      <a:pt x="22" y="24"/>
                    </a:lnTo>
                    <a:lnTo>
                      <a:pt x="27" y="16"/>
                    </a:lnTo>
                    <a:lnTo>
                      <a:pt x="33" y="7"/>
                    </a:lnTo>
                    <a:lnTo>
                      <a:pt x="40" y="0"/>
                    </a:lnTo>
                    <a:lnTo>
                      <a:pt x="37" y="1"/>
                    </a:lnTo>
                    <a:lnTo>
                      <a:pt x="35" y="2"/>
                    </a:lnTo>
                    <a:lnTo>
                      <a:pt x="32" y="4"/>
                    </a:lnTo>
                    <a:lnTo>
                      <a:pt x="29" y="6"/>
                    </a:lnTo>
                    <a:lnTo>
                      <a:pt x="26" y="7"/>
                    </a:lnTo>
                    <a:lnTo>
                      <a:pt x="23" y="8"/>
                    </a:lnTo>
                    <a:lnTo>
                      <a:pt x="21" y="11"/>
                    </a:lnTo>
                    <a:lnTo>
                      <a:pt x="18" y="12"/>
                    </a:lnTo>
                    <a:lnTo>
                      <a:pt x="14" y="19"/>
                    </a:lnTo>
                    <a:lnTo>
                      <a:pt x="11" y="26"/>
                    </a:lnTo>
                    <a:lnTo>
                      <a:pt x="7" y="34"/>
                    </a:lnTo>
                    <a:lnTo>
                      <a:pt x="5" y="42"/>
                    </a:lnTo>
                    <a:lnTo>
                      <a:pt x="3" y="50"/>
                    </a:lnTo>
                    <a:lnTo>
                      <a:pt x="1" y="59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1" y="88"/>
                    </a:lnTo>
                    <a:lnTo>
                      <a:pt x="2" y="98"/>
                    </a:lnTo>
                    <a:lnTo>
                      <a:pt x="4" y="109"/>
                    </a:lnTo>
                    <a:lnTo>
                      <a:pt x="7" y="119"/>
                    </a:lnTo>
                    <a:lnTo>
                      <a:pt x="11" y="128"/>
                    </a:lnTo>
                    <a:lnTo>
                      <a:pt x="16" y="137"/>
                    </a:lnTo>
                    <a:lnTo>
                      <a:pt x="21" y="145"/>
                    </a:lnTo>
                    <a:lnTo>
                      <a:pt x="27" y="154"/>
                    </a:lnTo>
                    <a:lnTo>
                      <a:pt x="33" y="159"/>
                    </a:lnTo>
                    <a:lnTo>
                      <a:pt x="40" y="167"/>
                    </a:lnTo>
                    <a:lnTo>
                      <a:pt x="47" y="171"/>
                    </a:lnTo>
                    <a:lnTo>
                      <a:pt x="55" y="176"/>
                    </a:lnTo>
                    <a:lnTo>
                      <a:pt x="64" y="180"/>
                    </a:lnTo>
                    <a:lnTo>
                      <a:pt x="73" y="182"/>
                    </a:lnTo>
                    <a:lnTo>
                      <a:pt x="82" y="185"/>
                    </a:lnTo>
                    <a:lnTo>
                      <a:pt x="91" y="185"/>
                    </a:lnTo>
                    <a:lnTo>
                      <a:pt x="100" y="185"/>
                    </a:lnTo>
                    <a:lnTo>
                      <a:pt x="109" y="182"/>
                    </a:lnTo>
                    <a:lnTo>
                      <a:pt x="118" y="180"/>
                    </a:lnTo>
                    <a:lnTo>
                      <a:pt x="126" y="176"/>
                    </a:lnTo>
                    <a:lnTo>
                      <a:pt x="134" y="171"/>
                    </a:lnTo>
                    <a:lnTo>
                      <a:pt x="141" y="167"/>
                    </a:lnTo>
                    <a:lnTo>
                      <a:pt x="148" y="159"/>
                    </a:lnTo>
                    <a:lnTo>
                      <a:pt x="155" y="154"/>
                    </a:lnTo>
                    <a:lnTo>
                      <a:pt x="160" y="145"/>
                    </a:lnTo>
                    <a:lnTo>
                      <a:pt x="166" y="137"/>
                    </a:lnTo>
                    <a:lnTo>
                      <a:pt x="170" y="128"/>
                    </a:lnTo>
                    <a:lnTo>
                      <a:pt x="174" y="119"/>
                    </a:lnTo>
                    <a:lnTo>
                      <a:pt x="177" y="109"/>
                    </a:lnTo>
                    <a:lnTo>
                      <a:pt x="179" y="98"/>
                    </a:lnTo>
                    <a:lnTo>
                      <a:pt x="181" y="88"/>
                    </a:lnTo>
                    <a:lnTo>
                      <a:pt x="181" y="77"/>
                    </a:lnTo>
                    <a:close/>
                  </a:path>
                </a:pathLst>
              </a:custGeom>
              <a:solidFill>
                <a:srgbClr val="F7CF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6" name="Freeform 199"/>
              <p:cNvSpPr>
                <a:spLocks/>
              </p:cNvSpPr>
              <p:nvPr/>
            </p:nvSpPr>
            <p:spPr bwMode="auto">
              <a:xfrm>
                <a:off x="1144" y="2646"/>
                <a:ext cx="35" cy="30"/>
              </a:xfrm>
              <a:custGeom>
                <a:avLst/>
                <a:gdLst>
                  <a:gd name="T0" fmla="*/ 0 w 172"/>
                  <a:gd name="T1" fmla="*/ 0 h 184"/>
                  <a:gd name="T2" fmla="*/ 0 w 172"/>
                  <a:gd name="T3" fmla="*/ 0 h 184"/>
                  <a:gd name="T4" fmla="*/ 0 w 172"/>
                  <a:gd name="T5" fmla="*/ 0 h 184"/>
                  <a:gd name="T6" fmla="*/ 0 w 172"/>
                  <a:gd name="T7" fmla="*/ 0 h 184"/>
                  <a:gd name="T8" fmla="*/ 0 w 172"/>
                  <a:gd name="T9" fmla="*/ 0 h 184"/>
                  <a:gd name="T10" fmla="*/ 0 w 172"/>
                  <a:gd name="T11" fmla="*/ 0 h 184"/>
                  <a:gd name="T12" fmla="*/ 0 w 172"/>
                  <a:gd name="T13" fmla="*/ 0 h 184"/>
                  <a:gd name="T14" fmla="*/ 0 w 172"/>
                  <a:gd name="T15" fmla="*/ 0 h 184"/>
                  <a:gd name="T16" fmla="*/ 0 w 172"/>
                  <a:gd name="T17" fmla="*/ 0 h 184"/>
                  <a:gd name="T18" fmla="*/ 0 w 172"/>
                  <a:gd name="T19" fmla="*/ 0 h 184"/>
                  <a:gd name="T20" fmla="*/ 0 w 172"/>
                  <a:gd name="T21" fmla="*/ 0 h 184"/>
                  <a:gd name="T22" fmla="*/ 0 w 172"/>
                  <a:gd name="T23" fmla="*/ 0 h 184"/>
                  <a:gd name="T24" fmla="*/ 0 w 172"/>
                  <a:gd name="T25" fmla="*/ 0 h 184"/>
                  <a:gd name="T26" fmla="*/ 0 w 172"/>
                  <a:gd name="T27" fmla="*/ 0 h 184"/>
                  <a:gd name="T28" fmla="*/ 0 w 172"/>
                  <a:gd name="T29" fmla="*/ 0 h 184"/>
                  <a:gd name="T30" fmla="*/ 0 w 172"/>
                  <a:gd name="T31" fmla="*/ 0 h 184"/>
                  <a:gd name="T32" fmla="*/ 0 w 172"/>
                  <a:gd name="T33" fmla="*/ 0 h 184"/>
                  <a:gd name="T34" fmla="*/ 0 w 172"/>
                  <a:gd name="T35" fmla="*/ 0 h 184"/>
                  <a:gd name="T36" fmla="*/ 0 w 172"/>
                  <a:gd name="T37" fmla="*/ 0 h 184"/>
                  <a:gd name="T38" fmla="*/ 0 w 172"/>
                  <a:gd name="T39" fmla="*/ 0 h 184"/>
                  <a:gd name="T40" fmla="*/ 0 w 172"/>
                  <a:gd name="T41" fmla="*/ 0 h 184"/>
                  <a:gd name="T42" fmla="*/ 0 w 172"/>
                  <a:gd name="T43" fmla="*/ 0 h 184"/>
                  <a:gd name="T44" fmla="*/ 0 w 172"/>
                  <a:gd name="T45" fmla="*/ 0 h 184"/>
                  <a:gd name="T46" fmla="*/ 0 w 172"/>
                  <a:gd name="T47" fmla="*/ 0 h 184"/>
                  <a:gd name="T48" fmla="*/ 0 w 172"/>
                  <a:gd name="T49" fmla="*/ 0 h 184"/>
                  <a:gd name="T50" fmla="*/ 0 w 172"/>
                  <a:gd name="T51" fmla="*/ 0 h 184"/>
                  <a:gd name="T52" fmla="*/ 0 w 172"/>
                  <a:gd name="T53" fmla="*/ 0 h 184"/>
                  <a:gd name="T54" fmla="*/ 0 w 172"/>
                  <a:gd name="T55" fmla="*/ 0 h 184"/>
                  <a:gd name="T56" fmla="*/ 0 w 172"/>
                  <a:gd name="T57" fmla="*/ 0 h 184"/>
                  <a:gd name="T58" fmla="*/ 0 w 172"/>
                  <a:gd name="T59" fmla="*/ 0 h 184"/>
                  <a:gd name="T60" fmla="*/ 0 w 172"/>
                  <a:gd name="T61" fmla="*/ 0 h 184"/>
                  <a:gd name="T62" fmla="*/ 0 w 172"/>
                  <a:gd name="T63" fmla="*/ 0 h 184"/>
                  <a:gd name="T64" fmla="*/ 0 w 172"/>
                  <a:gd name="T65" fmla="*/ 0 h 184"/>
                  <a:gd name="T66" fmla="*/ 0 w 172"/>
                  <a:gd name="T67" fmla="*/ 0 h 184"/>
                  <a:gd name="T68" fmla="*/ 0 w 172"/>
                  <a:gd name="T69" fmla="*/ 0 h 184"/>
                  <a:gd name="T70" fmla="*/ 0 w 172"/>
                  <a:gd name="T71" fmla="*/ 0 h 184"/>
                  <a:gd name="T72" fmla="*/ 0 w 172"/>
                  <a:gd name="T73" fmla="*/ 0 h 184"/>
                  <a:gd name="T74" fmla="*/ 0 w 172"/>
                  <a:gd name="T75" fmla="*/ 0 h 184"/>
                  <a:gd name="T76" fmla="*/ 0 w 172"/>
                  <a:gd name="T77" fmla="*/ 0 h 184"/>
                  <a:gd name="T78" fmla="*/ 0 w 172"/>
                  <a:gd name="T79" fmla="*/ 0 h 184"/>
                  <a:gd name="T80" fmla="*/ 0 w 172"/>
                  <a:gd name="T81" fmla="*/ 0 h 184"/>
                  <a:gd name="T82" fmla="*/ 0 w 172"/>
                  <a:gd name="T83" fmla="*/ 0 h 184"/>
                  <a:gd name="T84" fmla="*/ 0 w 172"/>
                  <a:gd name="T85" fmla="*/ 0 h 184"/>
                  <a:gd name="T86" fmla="*/ 0 w 172"/>
                  <a:gd name="T87" fmla="*/ 0 h 184"/>
                  <a:gd name="T88" fmla="*/ 0 w 172"/>
                  <a:gd name="T89" fmla="*/ 0 h 184"/>
                  <a:gd name="T90" fmla="*/ 0 w 172"/>
                  <a:gd name="T91" fmla="*/ 0 h 184"/>
                  <a:gd name="T92" fmla="*/ 0 w 172"/>
                  <a:gd name="T93" fmla="*/ 0 h 184"/>
                  <a:gd name="T94" fmla="*/ 0 w 172"/>
                  <a:gd name="T95" fmla="*/ 0 h 184"/>
                  <a:gd name="T96" fmla="*/ 0 w 172"/>
                  <a:gd name="T97" fmla="*/ 0 h 184"/>
                  <a:gd name="T98" fmla="*/ 0 w 172"/>
                  <a:gd name="T99" fmla="*/ 0 h 184"/>
                  <a:gd name="T100" fmla="*/ 0 w 172"/>
                  <a:gd name="T101" fmla="*/ 0 h 184"/>
                  <a:gd name="T102" fmla="*/ 0 w 172"/>
                  <a:gd name="T103" fmla="*/ 0 h 184"/>
                  <a:gd name="T104" fmla="*/ 0 w 172"/>
                  <a:gd name="T105" fmla="*/ 0 h 184"/>
                  <a:gd name="T106" fmla="*/ 0 w 172"/>
                  <a:gd name="T107" fmla="*/ 0 h 184"/>
                  <a:gd name="T108" fmla="*/ 0 w 172"/>
                  <a:gd name="T109" fmla="*/ 0 h 184"/>
                  <a:gd name="T110" fmla="*/ 0 w 172"/>
                  <a:gd name="T111" fmla="*/ 0 h 18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72"/>
                  <a:gd name="T169" fmla="*/ 0 h 184"/>
                  <a:gd name="T170" fmla="*/ 172 w 172"/>
                  <a:gd name="T171" fmla="*/ 184 h 18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72" h="184">
                    <a:moveTo>
                      <a:pt x="172" y="82"/>
                    </a:moveTo>
                    <a:lnTo>
                      <a:pt x="171" y="77"/>
                    </a:lnTo>
                    <a:lnTo>
                      <a:pt x="171" y="71"/>
                    </a:lnTo>
                    <a:lnTo>
                      <a:pt x="171" y="66"/>
                    </a:lnTo>
                    <a:lnTo>
                      <a:pt x="170" y="60"/>
                    </a:lnTo>
                    <a:lnTo>
                      <a:pt x="169" y="55"/>
                    </a:lnTo>
                    <a:lnTo>
                      <a:pt x="168" y="51"/>
                    </a:lnTo>
                    <a:lnTo>
                      <a:pt x="166" y="46"/>
                    </a:lnTo>
                    <a:lnTo>
                      <a:pt x="165" y="41"/>
                    </a:lnTo>
                    <a:lnTo>
                      <a:pt x="162" y="39"/>
                    </a:lnTo>
                    <a:lnTo>
                      <a:pt x="160" y="36"/>
                    </a:lnTo>
                    <a:lnTo>
                      <a:pt x="157" y="33"/>
                    </a:lnTo>
                    <a:lnTo>
                      <a:pt x="154" y="30"/>
                    </a:lnTo>
                    <a:lnTo>
                      <a:pt x="152" y="28"/>
                    </a:lnTo>
                    <a:lnTo>
                      <a:pt x="149" y="25"/>
                    </a:lnTo>
                    <a:lnTo>
                      <a:pt x="146" y="23"/>
                    </a:lnTo>
                    <a:lnTo>
                      <a:pt x="143" y="21"/>
                    </a:lnTo>
                    <a:lnTo>
                      <a:pt x="147" y="27"/>
                    </a:lnTo>
                    <a:lnTo>
                      <a:pt x="151" y="34"/>
                    </a:lnTo>
                    <a:lnTo>
                      <a:pt x="155" y="41"/>
                    </a:lnTo>
                    <a:lnTo>
                      <a:pt x="157" y="48"/>
                    </a:lnTo>
                    <a:lnTo>
                      <a:pt x="160" y="57"/>
                    </a:lnTo>
                    <a:lnTo>
                      <a:pt x="161" y="65"/>
                    </a:lnTo>
                    <a:lnTo>
                      <a:pt x="162" y="73"/>
                    </a:lnTo>
                    <a:lnTo>
                      <a:pt x="163" y="82"/>
                    </a:lnTo>
                    <a:lnTo>
                      <a:pt x="162" y="91"/>
                    </a:lnTo>
                    <a:lnTo>
                      <a:pt x="161" y="100"/>
                    </a:lnTo>
                    <a:lnTo>
                      <a:pt x="159" y="109"/>
                    </a:lnTo>
                    <a:lnTo>
                      <a:pt x="157" y="118"/>
                    </a:lnTo>
                    <a:lnTo>
                      <a:pt x="153" y="125"/>
                    </a:lnTo>
                    <a:lnTo>
                      <a:pt x="149" y="133"/>
                    </a:lnTo>
                    <a:lnTo>
                      <a:pt x="145" y="141"/>
                    </a:lnTo>
                    <a:lnTo>
                      <a:pt x="140" y="147"/>
                    </a:lnTo>
                    <a:lnTo>
                      <a:pt x="135" y="153"/>
                    </a:lnTo>
                    <a:lnTo>
                      <a:pt x="129" y="157"/>
                    </a:lnTo>
                    <a:lnTo>
                      <a:pt x="123" y="162"/>
                    </a:lnTo>
                    <a:lnTo>
                      <a:pt x="116" y="166"/>
                    </a:lnTo>
                    <a:lnTo>
                      <a:pt x="109" y="169"/>
                    </a:lnTo>
                    <a:lnTo>
                      <a:pt x="102" y="172"/>
                    </a:lnTo>
                    <a:lnTo>
                      <a:pt x="94" y="173"/>
                    </a:lnTo>
                    <a:lnTo>
                      <a:pt x="86" y="173"/>
                    </a:lnTo>
                    <a:lnTo>
                      <a:pt x="78" y="173"/>
                    </a:lnTo>
                    <a:lnTo>
                      <a:pt x="71" y="172"/>
                    </a:lnTo>
                    <a:lnTo>
                      <a:pt x="63" y="169"/>
                    </a:lnTo>
                    <a:lnTo>
                      <a:pt x="55" y="166"/>
                    </a:lnTo>
                    <a:lnTo>
                      <a:pt x="49" y="162"/>
                    </a:lnTo>
                    <a:lnTo>
                      <a:pt x="42" y="157"/>
                    </a:lnTo>
                    <a:lnTo>
                      <a:pt x="36" y="153"/>
                    </a:lnTo>
                    <a:lnTo>
                      <a:pt x="31" y="147"/>
                    </a:lnTo>
                    <a:lnTo>
                      <a:pt x="26" y="141"/>
                    </a:lnTo>
                    <a:lnTo>
                      <a:pt x="22" y="133"/>
                    </a:lnTo>
                    <a:lnTo>
                      <a:pt x="18" y="125"/>
                    </a:lnTo>
                    <a:lnTo>
                      <a:pt x="15" y="118"/>
                    </a:lnTo>
                    <a:lnTo>
                      <a:pt x="12" y="109"/>
                    </a:lnTo>
                    <a:lnTo>
                      <a:pt x="10" y="100"/>
                    </a:lnTo>
                    <a:lnTo>
                      <a:pt x="9" y="91"/>
                    </a:lnTo>
                    <a:lnTo>
                      <a:pt x="9" y="82"/>
                    </a:lnTo>
                    <a:lnTo>
                      <a:pt x="9" y="69"/>
                    </a:lnTo>
                    <a:lnTo>
                      <a:pt x="12" y="57"/>
                    </a:lnTo>
                    <a:lnTo>
                      <a:pt x="15" y="45"/>
                    </a:lnTo>
                    <a:lnTo>
                      <a:pt x="20" y="34"/>
                    </a:lnTo>
                    <a:lnTo>
                      <a:pt x="26" y="24"/>
                    </a:lnTo>
                    <a:lnTo>
                      <a:pt x="33" y="15"/>
                    </a:lnTo>
                    <a:lnTo>
                      <a:pt x="41" y="7"/>
                    </a:lnTo>
                    <a:lnTo>
                      <a:pt x="49" y="0"/>
                    </a:lnTo>
                    <a:lnTo>
                      <a:pt x="46" y="2"/>
                    </a:lnTo>
                    <a:lnTo>
                      <a:pt x="43" y="3"/>
                    </a:lnTo>
                    <a:lnTo>
                      <a:pt x="39" y="4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30" y="7"/>
                    </a:lnTo>
                    <a:lnTo>
                      <a:pt x="27" y="10"/>
                    </a:lnTo>
                    <a:lnTo>
                      <a:pt x="23" y="11"/>
                    </a:lnTo>
                    <a:lnTo>
                      <a:pt x="18" y="18"/>
                    </a:lnTo>
                    <a:lnTo>
                      <a:pt x="13" y="25"/>
                    </a:lnTo>
                    <a:lnTo>
                      <a:pt x="9" y="34"/>
                    </a:lnTo>
                    <a:lnTo>
                      <a:pt x="6" y="43"/>
                    </a:lnTo>
                    <a:lnTo>
                      <a:pt x="3" y="52"/>
                    </a:lnTo>
                    <a:lnTo>
                      <a:pt x="1" y="61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2"/>
                    </a:lnTo>
                    <a:lnTo>
                      <a:pt x="6" y="121"/>
                    </a:lnTo>
                    <a:lnTo>
                      <a:pt x="10" y="131"/>
                    </a:lnTo>
                    <a:lnTo>
                      <a:pt x="14" y="139"/>
                    </a:lnTo>
                    <a:lnTo>
                      <a:pt x="19" y="147"/>
                    </a:lnTo>
                    <a:lnTo>
                      <a:pt x="25" y="154"/>
                    </a:lnTo>
                    <a:lnTo>
                      <a:pt x="31" y="161"/>
                    </a:lnTo>
                    <a:lnTo>
                      <a:pt x="37" y="167"/>
                    </a:lnTo>
                    <a:lnTo>
                      <a:pt x="44" y="172"/>
                    </a:lnTo>
                    <a:lnTo>
                      <a:pt x="52" y="176"/>
                    </a:lnTo>
                    <a:lnTo>
                      <a:pt x="61" y="180"/>
                    </a:lnTo>
                    <a:lnTo>
                      <a:pt x="69" y="182"/>
                    </a:lnTo>
                    <a:lnTo>
                      <a:pt x="77" y="184"/>
                    </a:lnTo>
                    <a:lnTo>
                      <a:pt x="86" y="184"/>
                    </a:lnTo>
                    <a:lnTo>
                      <a:pt x="95" y="184"/>
                    </a:lnTo>
                    <a:lnTo>
                      <a:pt x="103" y="182"/>
                    </a:lnTo>
                    <a:lnTo>
                      <a:pt x="111" y="180"/>
                    </a:lnTo>
                    <a:lnTo>
                      <a:pt x="119" y="176"/>
                    </a:lnTo>
                    <a:lnTo>
                      <a:pt x="127" y="172"/>
                    </a:lnTo>
                    <a:lnTo>
                      <a:pt x="134" y="167"/>
                    </a:lnTo>
                    <a:lnTo>
                      <a:pt x="140" y="161"/>
                    </a:lnTo>
                    <a:lnTo>
                      <a:pt x="147" y="154"/>
                    </a:lnTo>
                    <a:lnTo>
                      <a:pt x="152" y="147"/>
                    </a:lnTo>
                    <a:lnTo>
                      <a:pt x="157" y="139"/>
                    </a:lnTo>
                    <a:lnTo>
                      <a:pt x="161" y="131"/>
                    </a:lnTo>
                    <a:lnTo>
                      <a:pt x="165" y="121"/>
                    </a:lnTo>
                    <a:lnTo>
                      <a:pt x="168" y="112"/>
                    </a:lnTo>
                    <a:lnTo>
                      <a:pt x="170" y="102"/>
                    </a:lnTo>
                    <a:lnTo>
                      <a:pt x="171" y="93"/>
                    </a:lnTo>
                    <a:lnTo>
                      <a:pt x="172" y="82"/>
                    </a:lnTo>
                    <a:close/>
                  </a:path>
                </a:pathLst>
              </a:custGeom>
              <a:solidFill>
                <a:srgbClr val="F7D2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7" name="Freeform 200"/>
              <p:cNvSpPr>
                <a:spLocks/>
              </p:cNvSpPr>
              <p:nvPr/>
            </p:nvSpPr>
            <p:spPr bwMode="auto">
              <a:xfrm>
                <a:off x="1145" y="2645"/>
                <a:ext cx="33" cy="30"/>
              </a:xfrm>
              <a:custGeom>
                <a:avLst/>
                <a:gdLst>
                  <a:gd name="T0" fmla="*/ 0 w 163"/>
                  <a:gd name="T1" fmla="*/ 0 h 181"/>
                  <a:gd name="T2" fmla="*/ 0 w 163"/>
                  <a:gd name="T3" fmla="*/ 0 h 181"/>
                  <a:gd name="T4" fmla="*/ 0 w 163"/>
                  <a:gd name="T5" fmla="*/ 0 h 181"/>
                  <a:gd name="T6" fmla="*/ 0 w 163"/>
                  <a:gd name="T7" fmla="*/ 0 h 181"/>
                  <a:gd name="T8" fmla="*/ 0 w 163"/>
                  <a:gd name="T9" fmla="*/ 0 h 181"/>
                  <a:gd name="T10" fmla="*/ 0 w 163"/>
                  <a:gd name="T11" fmla="*/ 0 h 181"/>
                  <a:gd name="T12" fmla="*/ 0 w 163"/>
                  <a:gd name="T13" fmla="*/ 0 h 181"/>
                  <a:gd name="T14" fmla="*/ 0 w 163"/>
                  <a:gd name="T15" fmla="*/ 0 h 181"/>
                  <a:gd name="T16" fmla="*/ 0 w 163"/>
                  <a:gd name="T17" fmla="*/ 0 h 181"/>
                  <a:gd name="T18" fmla="*/ 0 w 163"/>
                  <a:gd name="T19" fmla="*/ 0 h 181"/>
                  <a:gd name="T20" fmla="*/ 0 w 163"/>
                  <a:gd name="T21" fmla="*/ 0 h 181"/>
                  <a:gd name="T22" fmla="*/ 0 w 163"/>
                  <a:gd name="T23" fmla="*/ 0 h 181"/>
                  <a:gd name="T24" fmla="*/ 0 w 163"/>
                  <a:gd name="T25" fmla="*/ 0 h 181"/>
                  <a:gd name="T26" fmla="*/ 0 w 163"/>
                  <a:gd name="T27" fmla="*/ 0 h 181"/>
                  <a:gd name="T28" fmla="*/ 0 w 163"/>
                  <a:gd name="T29" fmla="*/ 0 h 181"/>
                  <a:gd name="T30" fmla="*/ 0 w 163"/>
                  <a:gd name="T31" fmla="*/ 0 h 181"/>
                  <a:gd name="T32" fmla="*/ 0 w 163"/>
                  <a:gd name="T33" fmla="*/ 0 h 181"/>
                  <a:gd name="T34" fmla="*/ 0 w 163"/>
                  <a:gd name="T35" fmla="*/ 0 h 181"/>
                  <a:gd name="T36" fmla="*/ 0 w 163"/>
                  <a:gd name="T37" fmla="*/ 0 h 181"/>
                  <a:gd name="T38" fmla="*/ 0 w 163"/>
                  <a:gd name="T39" fmla="*/ 0 h 181"/>
                  <a:gd name="T40" fmla="*/ 0 w 163"/>
                  <a:gd name="T41" fmla="*/ 0 h 181"/>
                  <a:gd name="T42" fmla="*/ 0 w 163"/>
                  <a:gd name="T43" fmla="*/ 0 h 181"/>
                  <a:gd name="T44" fmla="*/ 0 w 163"/>
                  <a:gd name="T45" fmla="*/ 0 h 181"/>
                  <a:gd name="T46" fmla="*/ 0 w 163"/>
                  <a:gd name="T47" fmla="*/ 0 h 181"/>
                  <a:gd name="T48" fmla="*/ 0 w 163"/>
                  <a:gd name="T49" fmla="*/ 0 h 181"/>
                  <a:gd name="T50" fmla="*/ 0 w 163"/>
                  <a:gd name="T51" fmla="*/ 0 h 181"/>
                  <a:gd name="T52" fmla="*/ 0 w 163"/>
                  <a:gd name="T53" fmla="*/ 0 h 181"/>
                  <a:gd name="T54" fmla="*/ 0 w 163"/>
                  <a:gd name="T55" fmla="*/ 0 h 181"/>
                  <a:gd name="T56" fmla="*/ 0 w 163"/>
                  <a:gd name="T57" fmla="*/ 0 h 181"/>
                  <a:gd name="T58" fmla="*/ 0 w 163"/>
                  <a:gd name="T59" fmla="*/ 0 h 181"/>
                  <a:gd name="T60" fmla="*/ 0 w 163"/>
                  <a:gd name="T61" fmla="*/ 0 h 181"/>
                  <a:gd name="T62" fmla="*/ 0 w 163"/>
                  <a:gd name="T63" fmla="*/ 0 h 181"/>
                  <a:gd name="T64" fmla="*/ 0 w 163"/>
                  <a:gd name="T65" fmla="*/ 0 h 181"/>
                  <a:gd name="T66" fmla="*/ 0 w 163"/>
                  <a:gd name="T67" fmla="*/ 0 h 181"/>
                  <a:gd name="T68" fmla="*/ 0 w 163"/>
                  <a:gd name="T69" fmla="*/ 0 h 181"/>
                  <a:gd name="T70" fmla="*/ 0 w 163"/>
                  <a:gd name="T71" fmla="*/ 0 h 181"/>
                  <a:gd name="T72" fmla="*/ 0 w 163"/>
                  <a:gd name="T73" fmla="*/ 0 h 181"/>
                  <a:gd name="T74" fmla="*/ 0 w 163"/>
                  <a:gd name="T75" fmla="*/ 0 h 181"/>
                  <a:gd name="T76" fmla="*/ 0 w 163"/>
                  <a:gd name="T77" fmla="*/ 0 h 181"/>
                  <a:gd name="T78" fmla="*/ 0 w 163"/>
                  <a:gd name="T79" fmla="*/ 0 h 181"/>
                  <a:gd name="T80" fmla="*/ 0 w 163"/>
                  <a:gd name="T81" fmla="*/ 0 h 181"/>
                  <a:gd name="T82" fmla="*/ 0 w 163"/>
                  <a:gd name="T83" fmla="*/ 0 h 181"/>
                  <a:gd name="T84" fmla="*/ 0 w 163"/>
                  <a:gd name="T85" fmla="*/ 0 h 181"/>
                  <a:gd name="T86" fmla="*/ 0 w 163"/>
                  <a:gd name="T87" fmla="*/ 0 h 181"/>
                  <a:gd name="T88" fmla="*/ 0 w 163"/>
                  <a:gd name="T89" fmla="*/ 0 h 181"/>
                  <a:gd name="T90" fmla="*/ 0 w 163"/>
                  <a:gd name="T91" fmla="*/ 0 h 181"/>
                  <a:gd name="T92" fmla="*/ 0 w 163"/>
                  <a:gd name="T93" fmla="*/ 0 h 181"/>
                  <a:gd name="T94" fmla="*/ 0 w 163"/>
                  <a:gd name="T95" fmla="*/ 0 h 181"/>
                  <a:gd name="T96" fmla="*/ 0 w 163"/>
                  <a:gd name="T97" fmla="*/ 0 h 181"/>
                  <a:gd name="T98" fmla="*/ 0 w 163"/>
                  <a:gd name="T99" fmla="*/ 0 h 181"/>
                  <a:gd name="T100" fmla="*/ 0 w 163"/>
                  <a:gd name="T101" fmla="*/ 0 h 181"/>
                  <a:gd name="T102" fmla="*/ 0 w 163"/>
                  <a:gd name="T103" fmla="*/ 0 h 181"/>
                  <a:gd name="T104" fmla="*/ 0 w 163"/>
                  <a:gd name="T105" fmla="*/ 0 h 181"/>
                  <a:gd name="T106" fmla="*/ 0 w 163"/>
                  <a:gd name="T107" fmla="*/ 0 h 181"/>
                  <a:gd name="T108" fmla="*/ 0 w 163"/>
                  <a:gd name="T109" fmla="*/ 0 h 181"/>
                  <a:gd name="T110" fmla="*/ 0 w 163"/>
                  <a:gd name="T111" fmla="*/ 0 h 181"/>
                  <a:gd name="T112" fmla="*/ 0 w 163"/>
                  <a:gd name="T113" fmla="*/ 0 h 181"/>
                  <a:gd name="T114" fmla="*/ 0 w 163"/>
                  <a:gd name="T115" fmla="*/ 0 h 181"/>
                  <a:gd name="T116" fmla="*/ 0 w 163"/>
                  <a:gd name="T117" fmla="*/ 0 h 181"/>
                  <a:gd name="T118" fmla="*/ 0 w 163"/>
                  <a:gd name="T119" fmla="*/ 0 h 181"/>
                  <a:gd name="T120" fmla="*/ 0 w 163"/>
                  <a:gd name="T121" fmla="*/ 0 h 181"/>
                  <a:gd name="T122" fmla="*/ 0 w 163"/>
                  <a:gd name="T123" fmla="*/ 0 h 18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63"/>
                  <a:gd name="T187" fmla="*/ 0 h 181"/>
                  <a:gd name="T188" fmla="*/ 163 w 163"/>
                  <a:gd name="T189" fmla="*/ 181 h 18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63" h="181">
                    <a:moveTo>
                      <a:pt x="163" y="84"/>
                    </a:moveTo>
                    <a:lnTo>
                      <a:pt x="163" y="77"/>
                    </a:lnTo>
                    <a:lnTo>
                      <a:pt x="162" y="71"/>
                    </a:lnTo>
                    <a:lnTo>
                      <a:pt x="161" y="63"/>
                    </a:lnTo>
                    <a:lnTo>
                      <a:pt x="160" y="57"/>
                    </a:lnTo>
                    <a:lnTo>
                      <a:pt x="158" y="50"/>
                    </a:lnTo>
                    <a:lnTo>
                      <a:pt x="156" y="44"/>
                    </a:lnTo>
                    <a:lnTo>
                      <a:pt x="154" y="38"/>
                    </a:lnTo>
                    <a:lnTo>
                      <a:pt x="151" y="33"/>
                    </a:lnTo>
                    <a:lnTo>
                      <a:pt x="149" y="31"/>
                    </a:lnTo>
                    <a:lnTo>
                      <a:pt x="147" y="30"/>
                    </a:lnTo>
                    <a:lnTo>
                      <a:pt x="145" y="27"/>
                    </a:lnTo>
                    <a:lnTo>
                      <a:pt x="143" y="26"/>
                    </a:lnTo>
                    <a:lnTo>
                      <a:pt x="141" y="24"/>
                    </a:lnTo>
                    <a:lnTo>
                      <a:pt x="139" y="23"/>
                    </a:lnTo>
                    <a:lnTo>
                      <a:pt x="137" y="21"/>
                    </a:lnTo>
                    <a:lnTo>
                      <a:pt x="135" y="19"/>
                    </a:lnTo>
                    <a:lnTo>
                      <a:pt x="133" y="18"/>
                    </a:lnTo>
                    <a:lnTo>
                      <a:pt x="132" y="18"/>
                    </a:lnTo>
                    <a:lnTo>
                      <a:pt x="130" y="17"/>
                    </a:lnTo>
                    <a:lnTo>
                      <a:pt x="128" y="15"/>
                    </a:lnTo>
                    <a:lnTo>
                      <a:pt x="127" y="14"/>
                    </a:lnTo>
                    <a:lnTo>
                      <a:pt x="125" y="13"/>
                    </a:lnTo>
                    <a:lnTo>
                      <a:pt x="123" y="13"/>
                    </a:lnTo>
                    <a:lnTo>
                      <a:pt x="122" y="12"/>
                    </a:lnTo>
                    <a:lnTo>
                      <a:pt x="129" y="18"/>
                    </a:lnTo>
                    <a:lnTo>
                      <a:pt x="135" y="25"/>
                    </a:lnTo>
                    <a:lnTo>
                      <a:pt x="140" y="33"/>
                    </a:lnTo>
                    <a:lnTo>
                      <a:pt x="145" y="42"/>
                    </a:lnTo>
                    <a:lnTo>
                      <a:pt x="149" y="51"/>
                    </a:lnTo>
                    <a:lnTo>
                      <a:pt x="152" y="62"/>
                    </a:lnTo>
                    <a:lnTo>
                      <a:pt x="153" y="73"/>
                    </a:lnTo>
                    <a:lnTo>
                      <a:pt x="154" y="84"/>
                    </a:lnTo>
                    <a:lnTo>
                      <a:pt x="154" y="92"/>
                    </a:lnTo>
                    <a:lnTo>
                      <a:pt x="153" y="101"/>
                    </a:lnTo>
                    <a:lnTo>
                      <a:pt x="151" y="109"/>
                    </a:lnTo>
                    <a:lnTo>
                      <a:pt x="148" y="117"/>
                    </a:lnTo>
                    <a:lnTo>
                      <a:pt x="145" y="125"/>
                    </a:lnTo>
                    <a:lnTo>
                      <a:pt x="142" y="132"/>
                    </a:lnTo>
                    <a:lnTo>
                      <a:pt x="138" y="139"/>
                    </a:lnTo>
                    <a:lnTo>
                      <a:pt x="133" y="145"/>
                    </a:lnTo>
                    <a:lnTo>
                      <a:pt x="128" y="151"/>
                    </a:lnTo>
                    <a:lnTo>
                      <a:pt x="122" y="156"/>
                    </a:lnTo>
                    <a:lnTo>
                      <a:pt x="116" y="159"/>
                    </a:lnTo>
                    <a:lnTo>
                      <a:pt x="110" y="163"/>
                    </a:lnTo>
                    <a:lnTo>
                      <a:pt x="103" y="166"/>
                    </a:lnTo>
                    <a:lnTo>
                      <a:pt x="97" y="169"/>
                    </a:lnTo>
                    <a:lnTo>
                      <a:pt x="89" y="170"/>
                    </a:lnTo>
                    <a:lnTo>
                      <a:pt x="82" y="170"/>
                    </a:lnTo>
                    <a:lnTo>
                      <a:pt x="75" y="170"/>
                    </a:lnTo>
                    <a:lnTo>
                      <a:pt x="68" y="169"/>
                    </a:lnTo>
                    <a:lnTo>
                      <a:pt x="61" y="166"/>
                    </a:lnTo>
                    <a:lnTo>
                      <a:pt x="54" y="163"/>
                    </a:lnTo>
                    <a:lnTo>
                      <a:pt x="47" y="159"/>
                    </a:lnTo>
                    <a:lnTo>
                      <a:pt x="41" y="156"/>
                    </a:lnTo>
                    <a:lnTo>
                      <a:pt x="35" y="151"/>
                    </a:lnTo>
                    <a:lnTo>
                      <a:pt x="30" y="145"/>
                    </a:lnTo>
                    <a:lnTo>
                      <a:pt x="26" y="139"/>
                    </a:lnTo>
                    <a:lnTo>
                      <a:pt x="21" y="132"/>
                    </a:lnTo>
                    <a:lnTo>
                      <a:pt x="18" y="125"/>
                    </a:lnTo>
                    <a:lnTo>
                      <a:pt x="15" y="117"/>
                    </a:lnTo>
                    <a:lnTo>
                      <a:pt x="12" y="109"/>
                    </a:lnTo>
                    <a:lnTo>
                      <a:pt x="11" y="101"/>
                    </a:lnTo>
                    <a:lnTo>
                      <a:pt x="10" y="92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3" y="55"/>
                    </a:lnTo>
                    <a:lnTo>
                      <a:pt x="18" y="42"/>
                    </a:lnTo>
                    <a:lnTo>
                      <a:pt x="25" y="30"/>
                    </a:lnTo>
                    <a:lnTo>
                      <a:pt x="33" y="19"/>
                    </a:lnTo>
                    <a:lnTo>
                      <a:pt x="43" y="11"/>
                    </a:lnTo>
                    <a:lnTo>
                      <a:pt x="48" y="7"/>
                    </a:lnTo>
                    <a:lnTo>
                      <a:pt x="54" y="5"/>
                    </a:lnTo>
                    <a:lnTo>
                      <a:pt x="60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7" y="1"/>
                    </a:lnTo>
                    <a:lnTo>
                      <a:pt x="52" y="1"/>
                    </a:lnTo>
                    <a:lnTo>
                      <a:pt x="48" y="2"/>
                    </a:lnTo>
                    <a:lnTo>
                      <a:pt x="44" y="4"/>
                    </a:lnTo>
                    <a:lnTo>
                      <a:pt x="39" y="5"/>
                    </a:lnTo>
                    <a:lnTo>
                      <a:pt x="35" y="6"/>
                    </a:lnTo>
                    <a:lnTo>
                      <a:pt x="31" y="7"/>
                    </a:lnTo>
                    <a:lnTo>
                      <a:pt x="24" y="14"/>
                    </a:lnTo>
                    <a:lnTo>
                      <a:pt x="18" y="23"/>
                    </a:lnTo>
                    <a:lnTo>
                      <a:pt x="13" y="31"/>
                    </a:lnTo>
                    <a:lnTo>
                      <a:pt x="9" y="41"/>
                    </a:lnTo>
                    <a:lnTo>
                      <a:pt x="5" y="50"/>
                    </a:lnTo>
                    <a:lnTo>
                      <a:pt x="2" y="61"/>
                    </a:lnTo>
                    <a:lnTo>
                      <a:pt x="1" y="72"/>
                    </a:lnTo>
                    <a:lnTo>
                      <a:pt x="0" y="84"/>
                    </a:lnTo>
                    <a:lnTo>
                      <a:pt x="1" y="93"/>
                    </a:lnTo>
                    <a:lnTo>
                      <a:pt x="2" y="103"/>
                    </a:lnTo>
                    <a:lnTo>
                      <a:pt x="4" y="113"/>
                    </a:lnTo>
                    <a:lnTo>
                      <a:pt x="7" y="121"/>
                    </a:lnTo>
                    <a:lnTo>
                      <a:pt x="10" y="131"/>
                    </a:lnTo>
                    <a:lnTo>
                      <a:pt x="14" y="138"/>
                    </a:lnTo>
                    <a:lnTo>
                      <a:pt x="19" y="146"/>
                    </a:lnTo>
                    <a:lnTo>
                      <a:pt x="24" y="152"/>
                    </a:lnTo>
                    <a:lnTo>
                      <a:pt x="30" y="158"/>
                    </a:lnTo>
                    <a:lnTo>
                      <a:pt x="36" y="164"/>
                    </a:lnTo>
                    <a:lnTo>
                      <a:pt x="43" y="169"/>
                    </a:lnTo>
                    <a:lnTo>
                      <a:pt x="50" y="174"/>
                    </a:lnTo>
                    <a:lnTo>
                      <a:pt x="58" y="176"/>
                    </a:lnTo>
                    <a:lnTo>
                      <a:pt x="66" y="178"/>
                    </a:lnTo>
                    <a:lnTo>
                      <a:pt x="74" y="181"/>
                    </a:lnTo>
                    <a:lnTo>
                      <a:pt x="82" y="181"/>
                    </a:lnTo>
                    <a:lnTo>
                      <a:pt x="90" y="181"/>
                    </a:lnTo>
                    <a:lnTo>
                      <a:pt x="98" y="178"/>
                    </a:lnTo>
                    <a:lnTo>
                      <a:pt x="106" y="176"/>
                    </a:lnTo>
                    <a:lnTo>
                      <a:pt x="114" y="174"/>
                    </a:lnTo>
                    <a:lnTo>
                      <a:pt x="121" y="169"/>
                    </a:lnTo>
                    <a:lnTo>
                      <a:pt x="127" y="164"/>
                    </a:lnTo>
                    <a:lnTo>
                      <a:pt x="134" y="158"/>
                    </a:lnTo>
                    <a:lnTo>
                      <a:pt x="139" y="152"/>
                    </a:lnTo>
                    <a:lnTo>
                      <a:pt x="145" y="146"/>
                    </a:lnTo>
                    <a:lnTo>
                      <a:pt x="149" y="138"/>
                    </a:lnTo>
                    <a:lnTo>
                      <a:pt x="153" y="131"/>
                    </a:lnTo>
                    <a:lnTo>
                      <a:pt x="157" y="121"/>
                    </a:lnTo>
                    <a:lnTo>
                      <a:pt x="159" y="113"/>
                    </a:lnTo>
                    <a:lnTo>
                      <a:pt x="161" y="103"/>
                    </a:lnTo>
                    <a:lnTo>
                      <a:pt x="163" y="93"/>
                    </a:lnTo>
                    <a:lnTo>
                      <a:pt x="163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8" name="Freeform 201"/>
              <p:cNvSpPr>
                <a:spLocks noEditPoints="1"/>
              </p:cNvSpPr>
              <p:nvPr/>
            </p:nvSpPr>
            <p:spPr bwMode="auto">
              <a:xfrm>
                <a:off x="1146" y="2645"/>
                <a:ext cx="31" cy="29"/>
              </a:xfrm>
              <a:custGeom>
                <a:avLst/>
                <a:gdLst>
                  <a:gd name="T0" fmla="*/ 0 w 154"/>
                  <a:gd name="T1" fmla="*/ 0 h 175"/>
                  <a:gd name="T2" fmla="*/ 0 w 154"/>
                  <a:gd name="T3" fmla="*/ 0 h 175"/>
                  <a:gd name="T4" fmla="*/ 0 w 154"/>
                  <a:gd name="T5" fmla="*/ 0 h 175"/>
                  <a:gd name="T6" fmla="*/ 0 w 154"/>
                  <a:gd name="T7" fmla="*/ 0 h 175"/>
                  <a:gd name="T8" fmla="*/ 0 w 154"/>
                  <a:gd name="T9" fmla="*/ 0 h 175"/>
                  <a:gd name="T10" fmla="*/ 0 w 154"/>
                  <a:gd name="T11" fmla="*/ 0 h 175"/>
                  <a:gd name="T12" fmla="*/ 0 w 154"/>
                  <a:gd name="T13" fmla="*/ 0 h 175"/>
                  <a:gd name="T14" fmla="*/ 0 w 154"/>
                  <a:gd name="T15" fmla="*/ 0 h 175"/>
                  <a:gd name="T16" fmla="*/ 0 w 154"/>
                  <a:gd name="T17" fmla="*/ 0 h 175"/>
                  <a:gd name="T18" fmla="*/ 0 w 154"/>
                  <a:gd name="T19" fmla="*/ 0 h 175"/>
                  <a:gd name="T20" fmla="*/ 0 w 154"/>
                  <a:gd name="T21" fmla="*/ 0 h 175"/>
                  <a:gd name="T22" fmla="*/ 0 w 154"/>
                  <a:gd name="T23" fmla="*/ 0 h 175"/>
                  <a:gd name="T24" fmla="*/ 0 w 154"/>
                  <a:gd name="T25" fmla="*/ 0 h 175"/>
                  <a:gd name="T26" fmla="*/ 0 w 154"/>
                  <a:gd name="T27" fmla="*/ 0 h 175"/>
                  <a:gd name="T28" fmla="*/ 0 w 154"/>
                  <a:gd name="T29" fmla="*/ 0 h 175"/>
                  <a:gd name="T30" fmla="*/ 0 w 154"/>
                  <a:gd name="T31" fmla="*/ 0 h 175"/>
                  <a:gd name="T32" fmla="*/ 0 w 154"/>
                  <a:gd name="T33" fmla="*/ 0 h 175"/>
                  <a:gd name="T34" fmla="*/ 0 w 154"/>
                  <a:gd name="T35" fmla="*/ 0 h 175"/>
                  <a:gd name="T36" fmla="*/ 0 w 154"/>
                  <a:gd name="T37" fmla="*/ 0 h 175"/>
                  <a:gd name="T38" fmla="*/ 0 w 154"/>
                  <a:gd name="T39" fmla="*/ 0 h 175"/>
                  <a:gd name="T40" fmla="*/ 0 w 154"/>
                  <a:gd name="T41" fmla="*/ 0 h 175"/>
                  <a:gd name="T42" fmla="*/ 0 w 154"/>
                  <a:gd name="T43" fmla="*/ 0 h 175"/>
                  <a:gd name="T44" fmla="*/ 0 w 154"/>
                  <a:gd name="T45" fmla="*/ 0 h 175"/>
                  <a:gd name="T46" fmla="*/ 0 w 154"/>
                  <a:gd name="T47" fmla="*/ 0 h 175"/>
                  <a:gd name="T48" fmla="*/ 0 w 154"/>
                  <a:gd name="T49" fmla="*/ 0 h 175"/>
                  <a:gd name="T50" fmla="*/ 0 w 154"/>
                  <a:gd name="T51" fmla="*/ 0 h 175"/>
                  <a:gd name="T52" fmla="*/ 0 w 154"/>
                  <a:gd name="T53" fmla="*/ 0 h 175"/>
                  <a:gd name="T54" fmla="*/ 0 w 154"/>
                  <a:gd name="T55" fmla="*/ 0 h 175"/>
                  <a:gd name="T56" fmla="*/ 0 w 154"/>
                  <a:gd name="T57" fmla="*/ 0 h 175"/>
                  <a:gd name="T58" fmla="*/ 0 w 154"/>
                  <a:gd name="T59" fmla="*/ 0 h 175"/>
                  <a:gd name="T60" fmla="*/ 0 w 154"/>
                  <a:gd name="T61" fmla="*/ 0 h 175"/>
                  <a:gd name="T62" fmla="*/ 0 w 154"/>
                  <a:gd name="T63" fmla="*/ 0 h 175"/>
                  <a:gd name="T64" fmla="*/ 0 w 154"/>
                  <a:gd name="T65" fmla="*/ 0 h 175"/>
                  <a:gd name="T66" fmla="*/ 0 w 154"/>
                  <a:gd name="T67" fmla="*/ 0 h 175"/>
                  <a:gd name="T68" fmla="*/ 0 w 154"/>
                  <a:gd name="T69" fmla="*/ 0 h 175"/>
                  <a:gd name="T70" fmla="*/ 0 w 154"/>
                  <a:gd name="T71" fmla="*/ 0 h 175"/>
                  <a:gd name="T72" fmla="*/ 0 w 154"/>
                  <a:gd name="T73" fmla="*/ 0 h 175"/>
                  <a:gd name="T74" fmla="*/ 0 w 154"/>
                  <a:gd name="T75" fmla="*/ 0 h 175"/>
                  <a:gd name="T76" fmla="*/ 0 w 154"/>
                  <a:gd name="T77" fmla="*/ 0 h 175"/>
                  <a:gd name="T78" fmla="*/ 0 w 154"/>
                  <a:gd name="T79" fmla="*/ 0 h 175"/>
                  <a:gd name="T80" fmla="*/ 0 w 154"/>
                  <a:gd name="T81" fmla="*/ 0 h 175"/>
                  <a:gd name="T82" fmla="*/ 0 w 154"/>
                  <a:gd name="T83" fmla="*/ 0 h 175"/>
                  <a:gd name="T84" fmla="*/ 0 w 154"/>
                  <a:gd name="T85" fmla="*/ 0 h 17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54"/>
                  <a:gd name="T130" fmla="*/ 0 h 175"/>
                  <a:gd name="T131" fmla="*/ 154 w 154"/>
                  <a:gd name="T132" fmla="*/ 175 h 17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54" h="175">
                    <a:moveTo>
                      <a:pt x="154" y="84"/>
                    </a:moveTo>
                    <a:lnTo>
                      <a:pt x="153" y="75"/>
                    </a:lnTo>
                    <a:lnTo>
                      <a:pt x="152" y="67"/>
                    </a:lnTo>
                    <a:lnTo>
                      <a:pt x="151" y="59"/>
                    </a:lnTo>
                    <a:lnTo>
                      <a:pt x="148" y="50"/>
                    </a:lnTo>
                    <a:lnTo>
                      <a:pt x="146" y="43"/>
                    </a:lnTo>
                    <a:lnTo>
                      <a:pt x="142" y="36"/>
                    </a:lnTo>
                    <a:lnTo>
                      <a:pt x="138" y="29"/>
                    </a:lnTo>
                    <a:lnTo>
                      <a:pt x="134" y="23"/>
                    </a:lnTo>
                    <a:lnTo>
                      <a:pt x="133" y="21"/>
                    </a:lnTo>
                    <a:lnTo>
                      <a:pt x="132" y="21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30" y="19"/>
                    </a:lnTo>
                    <a:lnTo>
                      <a:pt x="119" y="13"/>
                    </a:lnTo>
                    <a:lnTo>
                      <a:pt x="108" y="8"/>
                    </a:lnTo>
                    <a:lnTo>
                      <a:pt x="97" y="4"/>
                    </a:lnTo>
                    <a:lnTo>
                      <a:pt x="86" y="1"/>
                    </a:lnTo>
                    <a:lnTo>
                      <a:pt x="75" y="0"/>
                    </a:lnTo>
                    <a:lnTo>
                      <a:pt x="64" y="0"/>
                    </a:lnTo>
                    <a:lnTo>
                      <a:pt x="52" y="1"/>
                    </a:lnTo>
                    <a:lnTo>
                      <a:pt x="40" y="2"/>
                    </a:lnTo>
                    <a:lnTo>
                      <a:pt x="32" y="9"/>
                    </a:lnTo>
                    <a:lnTo>
                      <a:pt x="24" y="17"/>
                    </a:lnTo>
                    <a:lnTo>
                      <a:pt x="17" y="26"/>
                    </a:lnTo>
                    <a:lnTo>
                      <a:pt x="11" y="36"/>
                    </a:lnTo>
                    <a:lnTo>
                      <a:pt x="6" y="47"/>
                    </a:lnTo>
                    <a:lnTo>
                      <a:pt x="3" y="59"/>
                    </a:lnTo>
                    <a:lnTo>
                      <a:pt x="0" y="71"/>
                    </a:lnTo>
                    <a:lnTo>
                      <a:pt x="0" y="84"/>
                    </a:lnTo>
                    <a:lnTo>
                      <a:pt x="0" y="93"/>
                    </a:lnTo>
                    <a:lnTo>
                      <a:pt x="1" y="102"/>
                    </a:lnTo>
                    <a:lnTo>
                      <a:pt x="3" y="111"/>
                    </a:lnTo>
                    <a:lnTo>
                      <a:pt x="6" y="120"/>
                    </a:lnTo>
                    <a:lnTo>
                      <a:pt x="9" y="127"/>
                    </a:lnTo>
                    <a:lnTo>
                      <a:pt x="13" y="135"/>
                    </a:lnTo>
                    <a:lnTo>
                      <a:pt x="17" y="143"/>
                    </a:lnTo>
                    <a:lnTo>
                      <a:pt x="22" y="149"/>
                    </a:lnTo>
                    <a:lnTo>
                      <a:pt x="27" y="155"/>
                    </a:lnTo>
                    <a:lnTo>
                      <a:pt x="33" y="159"/>
                    </a:lnTo>
                    <a:lnTo>
                      <a:pt x="40" y="164"/>
                    </a:lnTo>
                    <a:lnTo>
                      <a:pt x="46" y="168"/>
                    </a:lnTo>
                    <a:lnTo>
                      <a:pt x="54" y="171"/>
                    </a:lnTo>
                    <a:lnTo>
                      <a:pt x="62" y="174"/>
                    </a:lnTo>
                    <a:lnTo>
                      <a:pt x="69" y="175"/>
                    </a:lnTo>
                    <a:lnTo>
                      <a:pt x="77" y="175"/>
                    </a:lnTo>
                    <a:lnTo>
                      <a:pt x="85" y="175"/>
                    </a:lnTo>
                    <a:lnTo>
                      <a:pt x="93" y="174"/>
                    </a:lnTo>
                    <a:lnTo>
                      <a:pt x="100" y="171"/>
                    </a:lnTo>
                    <a:lnTo>
                      <a:pt x="107" y="168"/>
                    </a:lnTo>
                    <a:lnTo>
                      <a:pt x="114" y="164"/>
                    </a:lnTo>
                    <a:lnTo>
                      <a:pt x="120" y="159"/>
                    </a:lnTo>
                    <a:lnTo>
                      <a:pt x="126" y="155"/>
                    </a:lnTo>
                    <a:lnTo>
                      <a:pt x="131" y="149"/>
                    </a:lnTo>
                    <a:lnTo>
                      <a:pt x="136" y="143"/>
                    </a:lnTo>
                    <a:lnTo>
                      <a:pt x="140" y="135"/>
                    </a:lnTo>
                    <a:lnTo>
                      <a:pt x="144" y="127"/>
                    </a:lnTo>
                    <a:lnTo>
                      <a:pt x="148" y="120"/>
                    </a:lnTo>
                    <a:lnTo>
                      <a:pt x="150" y="111"/>
                    </a:lnTo>
                    <a:lnTo>
                      <a:pt x="152" y="102"/>
                    </a:lnTo>
                    <a:lnTo>
                      <a:pt x="153" y="93"/>
                    </a:lnTo>
                    <a:lnTo>
                      <a:pt x="154" y="84"/>
                    </a:lnTo>
                    <a:close/>
                    <a:moveTo>
                      <a:pt x="145" y="84"/>
                    </a:moveTo>
                    <a:lnTo>
                      <a:pt x="144" y="92"/>
                    </a:lnTo>
                    <a:lnTo>
                      <a:pt x="143" y="101"/>
                    </a:lnTo>
                    <a:lnTo>
                      <a:pt x="142" y="108"/>
                    </a:lnTo>
                    <a:lnTo>
                      <a:pt x="139" y="115"/>
                    </a:lnTo>
                    <a:lnTo>
                      <a:pt x="136" y="122"/>
                    </a:lnTo>
                    <a:lnTo>
                      <a:pt x="133" y="129"/>
                    </a:lnTo>
                    <a:lnTo>
                      <a:pt x="129" y="135"/>
                    </a:lnTo>
                    <a:lnTo>
                      <a:pt x="125" y="141"/>
                    </a:lnTo>
                    <a:lnTo>
                      <a:pt x="120" y="146"/>
                    </a:lnTo>
                    <a:lnTo>
                      <a:pt x="115" y="151"/>
                    </a:lnTo>
                    <a:lnTo>
                      <a:pt x="109" y="155"/>
                    </a:lnTo>
                    <a:lnTo>
                      <a:pt x="103" y="158"/>
                    </a:lnTo>
                    <a:lnTo>
                      <a:pt x="97" y="161"/>
                    </a:lnTo>
                    <a:lnTo>
                      <a:pt x="91" y="163"/>
                    </a:lnTo>
                    <a:lnTo>
                      <a:pt x="84" y="164"/>
                    </a:lnTo>
                    <a:lnTo>
                      <a:pt x="77" y="164"/>
                    </a:lnTo>
                    <a:lnTo>
                      <a:pt x="70" y="164"/>
                    </a:lnTo>
                    <a:lnTo>
                      <a:pt x="64" y="163"/>
                    </a:lnTo>
                    <a:lnTo>
                      <a:pt x="57" y="161"/>
                    </a:lnTo>
                    <a:lnTo>
                      <a:pt x="51" y="158"/>
                    </a:lnTo>
                    <a:lnTo>
                      <a:pt x="44" y="155"/>
                    </a:lnTo>
                    <a:lnTo>
                      <a:pt x="38" y="151"/>
                    </a:lnTo>
                    <a:lnTo>
                      <a:pt x="33" y="146"/>
                    </a:lnTo>
                    <a:lnTo>
                      <a:pt x="28" y="141"/>
                    </a:lnTo>
                    <a:lnTo>
                      <a:pt x="24" y="135"/>
                    </a:lnTo>
                    <a:lnTo>
                      <a:pt x="20" y="129"/>
                    </a:lnTo>
                    <a:lnTo>
                      <a:pt x="17" y="122"/>
                    </a:lnTo>
                    <a:lnTo>
                      <a:pt x="14" y="115"/>
                    </a:lnTo>
                    <a:lnTo>
                      <a:pt x="12" y="108"/>
                    </a:lnTo>
                    <a:lnTo>
                      <a:pt x="10" y="101"/>
                    </a:lnTo>
                    <a:lnTo>
                      <a:pt x="9" y="92"/>
                    </a:lnTo>
                    <a:lnTo>
                      <a:pt x="9" y="84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2" y="60"/>
                    </a:lnTo>
                    <a:lnTo>
                      <a:pt x="14" y="53"/>
                    </a:lnTo>
                    <a:lnTo>
                      <a:pt x="17" y="45"/>
                    </a:lnTo>
                    <a:lnTo>
                      <a:pt x="20" y="38"/>
                    </a:lnTo>
                    <a:lnTo>
                      <a:pt x="24" y="32"/>
                    </a:lnTo>
                    <a:lnTo>
                      <a:pt x="28" y="26"/>
                    </a:lnTo>
                    <a:lnTo>
                      <a:pt x="33" y="21"/>
                    </a:lnTo>
                    <a:lnTo>
                      <a:pt x="38" y="17"/>
                    </a:lnTo>
                    <a:lnTo>
                      <a:pt x="44" y="13"/>
                    </a:lnTo>
                    <a:lnTo>
                      <a:pt x="51" y="9"/>
                    </a:lnTo>
                    <a:lnTo>
                      <a:pt x="57" y="7"/>
                    </a:lnTo>
                    <a:lnTo>
                      <a:pt x="64" y="5"/>
                    </a:lnTo>
                    <a:lnTo>
                      <a:pt x="70" y="4"/>
                    </a:lnTo>
                    <a:lnTo>
                      <a:pt x="77" y="2"/>
                    </a:lnTo>
                    <a:lnTo>
                      <a:pt x="84" y="4"/>
                    </a:lnTo>
                    <a:lnTo>
                      <a:pt x="91" y="5"/>
                    </a:lnTo>
                    <a:lnTo>
                      <a:pt x="97" y="7"/>
                    </a:lnTo>
                    <a:lnTo>
                      <a:pt x="103" y="9"/>
                    </a:lnTo>
                    <a:lnTo>
                      <a:pt x="109" y="13"/>
                    </a:lnTo>
                    <a:lnTo>
                      <a:pt x="115" y="17"/>
                    </a:lnTo>
                    <a:lnTo>
                      <a:pt x="120" y="21"/>
                    </a:lnTo>
                    <a:lnTo>
                      <a:pt x="125" y="26"/>
                    </a:lnTo>
                    <a:lnTo>
                      <a:pt x="129" y="32"/>
                    </a:lnTo>
                    <a:lnTo>
                      <a:pt x="133" y="38"/>
                    </a:lnTo>
                    <a:lnTo>
                      <a:pt x="136" y="45"/>
                    </a:lnTo>
                    <a:lnTo>
                      <a:pt x="139" y="53"/>
                    </a:lnTo>
                    <a:lnTo>
                      <a:pt x="142" y="60"/>
                    </a:lnTo>
                    <a:lnTo>
                      <a:pt x="143" y="67"/>
                    </a:lnTo>
                    <a:lnTo>
                      <a:pt x="144" y="75"/>
                    </a:lnTo>
                    <a:lnTo>
                      <a:pt x="145" y="84"/>
                    </a:lnTo>
                    <a:close/>
                  </a:path>
                </a:pathLst>
              </a:custGeom>
              <a:solidFill>
                <a:srgbClr val="F8D4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9" name="Freeform 202"/>
              <p:cNvSpPr>
                <a:spLocks noEditPoints="1"/>
              </p:cNvSpPr>
              <p:nvPr/>
            </p:nvSpPr>
            <p:spPr bwMode="auto">
              <a:xfrm>
                <a:off x="1147" y="2645"/>
                <a:ext cx="29" cy="29"/>
              </a:xfrm>
              <a:custGeom>
                <a:avLst/>
                <a:gdLst>
                  <a:gd name="T0" fmla="*/ 0 w 145"/>
                  <a:gd name="T1" fmla="*/ 0 h 170"/>
                  <a:gd name="T2" fmla="*/ 0 w 145"/>
                  <a:gd name="T3" fmla="*/ 0 h 170"/>
                  <a:gd name="T4" fmla="*/ 0 w 145"/>
                  <a:gd name="T5" fmla="*/ 0 h 170"/>
                  <a:gd name="T6" fmla="*/ 0 w 145"/>
                  <a:gd name="T7" fmla="*/ 0 h 170"/>
                  <a:gd name="T8" fmla="*/ 0 w 145"/>
                  <a:gd name="T9" fmla="*/ 0 h 170"/>
                  <a:gd name="T10" fmla="*/ 0 w 145"/>
                  <a:gd name="T11" fmla="*/ 0 h 170"/>
                  <a:gd name="T12" fmla="*/ 0 w 145"/>
                  <a:gd name="T13" fmla="*/ 0 h 170"/>
                  <a:gd name="T14" fmla="*/ 0 w 145"/>
                  <a:gd name="T15" fmla="*/ 0 h 170"/>
                  <a:gd name="T16" fmla="*/ 0 w 145"/>
                  <a:gd name="T17" fmla="*/ 0 h 170"/>
                  <a:gd name="T18" fmla="*/ 0 w 145"/>
                  <a:gd name="T19" fmla="*/ 0 h 170"/>
                  <a:gd name="T20" fmla="*/ 0 w 145"/>
                  <a:gd name="T21" fmla="*/ 0 h 170"/>
                  <a:gd name="T22" fmla="*/ 0 w 145"/>
                  <a:gd name="T23" fmla="*/ 0 h 170"/>
                  <a:gd name="T24" fmla="*/ 0 w 145"/>
                  <a:gd name="T25" fmla="*/ 0 h 170"/>
                  <a:gd name="T26" fmla="*/ 0 w 145"/>
                  <a:gd name="T27" fmla="*/ 0 h 170"/>
                  <a:gd name="T28" fmla="*/ 0 w 145"/>
                  <a:gd name="T29" fmla="*/ 0 h 170"/>
                  <a:gd name="T30" fmla="*/ 0 w 145"/>
                  <a:gd name="T31" fmla="*/ 0 h 170"/>
                  <a:gd name="T32" fmla="*/ 0 w 145"/>
                  <a:gd name="T33" fmla="*/ 0 h 170"/>
                  <a:gd name="T34" fmla="*/ 0 w 145"/>
                  <a:gd name="T35" fmla="*/ 0 h 170"/>
                  <a:gd name="T36" fmla="*/ 0 w 145"/>
                  <a:gd name="T37" fmla="*/ 0 h 170"/>
                  <a:gd name="T38" fmla="*/ 0 w 145"/>
                  <a:gd name="T39" fmla="*/ 0 h 170"/>
                  <a:gd name="T40" fmla="*/ 0 w 145"/>
                  <a:gd name="T41" fmla="*/ 0 h 170"/>
                  <a:gd name="T42" fmla="*/ 0 w 145"/>
                  <a:gd name="T43" fmla="*/ 0 h 170"/>
                  <a:gd name="T44" fmla="*/ 0 w 145"/>
                  <a:gd name="T45" fmla="*/ 0 h 170"/>
                  <a:gd name="T46" fmla="*/ 0 w 145"/>
                  <a:gd name="T47" fmla="*/ 0 h 170"/>
                  <a:gd name="T48" fmla="*/ 0 w 145"/>
                  <a:gd name="T49" fmla="*/ 0 h 170"/>
                  <a:gd name="T50" fmla="*/ 0 w 145"/>
                  <a:gd name="T51" fmla="*/ 0 h 170"/>
                  <a:gd name="T52" fmla="*/ 0 w 145"/>
                  <a:gd name="T53" fmla="*/ 0 h 170"/>
                  <a:gd name="T54" fmla="*/ 0 w 145"/>
                  <a:gd name="T55" fmla="*/ 0 h 170"/>
                  <a:gd name="T56" fmla="*/ 0 w 145"/>
                  <a:gd name="T57" fmla="*/ 0 h 170"/>
                  <a:gd name="T58" fmla="*/ 0 w 145"/>
                  <a:gd name="T59" fmla="*/ 0 h 170"/>
                  <a:gd name="T60" fmla="*/ 0 w 145"/>
                  <a:gd name="T61" fmla="*/ 0 h 170"/>
                  <a:gd name="T62" fmla="*/ 0 w 145"/>
                  <a:gd name="T63" fmla="*/ 0 h 170"/>
                  <a:gd name="T64" fmla="*/ 0 w 145"/>
                  <a:gd name="T65" fmla="*/ 0 h 170"/>
                  <a:gd name="T66" fmla="*/ 0 w 145"/>
                  <a:gd name="T67" fmla="*/ 0 h 170"/>
                  <a:gd name="T68" fmla="*/ 0 w 145"/>
                  <a:gd name="T69" fmla="*/ 0 h 170"/>
                  <a:gd name="T70" fmla="*/ 0 w 145"/>
                  <a:gd name="T71" fmla="*/ 0 h 170"/>
                  <a:gd name="T72" fmla="*/ 0 w 145"/>
                  <a:gd name="T73" fmla="*/ 0 h 170"/>
                  <a:gd name="T74" fmla="*/ 0 w 145"/>
                  <a:gd name="T75" fmla="*/ 0 h 170"/>
                  <a:gd name="T76" fmla="*/ 0 w 145"/>
                  <a:gd name="T77" fmla="*/ 0 h 170"/>
                  <a:gd name="T78" fmla="*/ 0 w 145"/>
                  <a:gd name="T79" fmla="*/ 0 h 170"/>
                  <a:gd name="T80" fmla="*/ 0 w 145"/>
                  <a:gd name="T81" fmla="*/ 0 h 170"/>
                  <a:gd name="T82" fmla="*/ 0 w 145"/>
                  <a:gd name="T83" fmla="*/ 0 h 17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5"/>
                  <a:gd name="T127" fmla="*/ 0 h 170"/>
                  <a:gd name="T128" fmla="*/ 145 w 145"/>
                  <a:gd name="T129" fmla="*/ 170 h 17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5" h="170">
                    <a:moveTo>
                      <a:pt x="145" y="84"/>
                    </a:moveTo>
                    <a:lnTo>
                      <a:pt x="144" y="73"/>
                    </a:lnTo>
                    <a:lnTo>
                      <a:pt x="143" y="62"/>
                    </a:lnTo>
                    <a:lnTo>
                      <a:pt x="140" y="51"/>
                    </a:lnTo>
                    <a:lnTo>
                      <a:pt x="136" y="42"/>
                    </a:lnTo>
                    <a:lnTo>
                      <a:pt x="131" y="33"/>
                    </a:lnTo>
                    <a:lnTo>
                      <a:pt x="126" y="25"/>
                    </a:lnTo>
                    <a:lnTo>
                      <a:pt x="120" y="18"/>
                    </a:lnTo>
                    <a:lnTo>
                      <a:pt x="113" y="12"/>
                    </a:lnTo>
                    <a:lnTo>
                      <a:pt x="106" y="8"/>
                    </a:lnTo>
                    <a:lnTo>
                      <a:pt x="99" y="6"/>
                    </a:lnTo>
                    <a:lnTo>
                      <a:pt x="92" y="4"/>
                    </a:lnTo>
                    <a:lnTo>
                      <a:pt x="85" y="2"/>
                    </a:lnTo>
                    <a:lnTo>
                      <a:pt x="78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7" y="0"/>
                    </a:lnTo>
                    <a:lnTo>
                      <a:pt x="51" y="1"/>
                    </a:lnTo>
                    <a:lnTo>
                      <a:pt x="45" y="5"/>
                    </a:lnTo>
                    <a:lnTo>
                      <a:pt x="39" y="7"/>
                    </a:lnTo>
                    <a:lnTo>
                      <a:pt x="34" y="11"/>
                    </a:lnTo>
                    <a:lnTo>
                      <a:pt x="24" y="19"/>
                    </a:lnTo>
                    <a:lnTo>
                      <a:pt x="16" y="30"/>
                    </a:lnTo>
                    <a:lnTo>
                      <a:pt x="12" y="36"/>
                    </a:lnTo>
                    <a:lnTo>
                      <a:pt x="9" y="42"/>
                    </a:lnTo>
                    <a:lnTo>
                      <a:pt x="7" y="48"/>
                    </a:lnTo>
                    <a:lnTo>
                      <a:pt x="4" y="55"/>
                    </a:lnTo>
                    <a:lnTo>
                      <a:pt x="3" y="61"/>
                    </a:lnTo>
                    <a:lnTo>
                      <a:pt x="1" y="68"/>
                    </a:lnTo>
                    <a:lnTo>
                      <a:pt x="0" y="77"/>
                    </a:lnTo>
                    <a:lnTo>
                      <a:pt x="0" y="84"/>
                    </a:lnTo>
                    <a:lnTo>
                      <a:pt x="1" y="92"/>
                    </a:lnTo>
                    <a:lnTo>
                      <a:pt x="2" y="101"/>
                    </a:lnTo>
                    <a:lnTo>
                      <a:pt x="3" y="109"/>
                    </a:lnTo>
                    <a:lnTo>
                      <a:pt x="6" y="117"/>
                    </a:lnTo>
                    <a:lnTo>
                      <a:pt x="9" y="125"/>
                    </a:lnTo>
                    <a:lnTo>
                      <a:pt x="12" y="132"/>
                    </a:lnTo>
                    <a:lnTo>
                      <a:pt x="17" y="139"/>
                    </a:lnTo>
                    <a:lnTo>
                      <a:pt x="21" y="145"/>
                    </a:lnTo>
                    <a:lnTo>
                      <a:pt x="26" y="151"/>
                    </a:lnTo>
                    <a:lnTo>
                      <a:pt x="32" y="156"/>
                    </a:lnTo>
                    <a:lnTo>
                      <a:pt x="38" y="159"/>
                    </a:lnTo>
                    <a:lnTo>
                      <a:pt x="45" y="163"/>
                    </a:lnTo>
                    <a:lnTo>
                      <a:pt x="52" y="166"/>
                    </a:lnTo>
                    <a:lnTo>
                      <a:pt x="59" y="169"/>
                    </a:lnTo>
                    <a:lnTo>
                      <a:pt x="66" y="170"/>
                    </a:lnTo>
                    <a:lnTo>
                      <a:pt x="73" y="170"/>
                    </a:lnTo>
                    <a:lnTo>
                      <a:pt x="80" y="170"/>
                    </a:lnTo>
                    <a:lnTo>
                      <a:pt x="88" y="169"/>
                    </a:lnTo>
                    <a:lnTo>
                      <a:pt x="94" y="166"/>
                    </a:lnTo>
                    <a:lnTo>
                      <a:pt x="101" y="163"/>
                    </a:lnTo>
                    <a:lnTo>
                      <a:pt x="107" y="159"/>
                    </a:lnTo>
                    <a:lnTo>
                      <a:pt x="113" y="156"/>
                    </a:lnTo>
                    <a:lnTo>
                      <a:pt x="119" y="151"/>
                    </a:lnTo>
                    <a:lnTo>
                      <a:pt x="124" y="145"/>
                    </a:lnTo>
                    <a:lnTo>
                      <a:pt x="129" y="139"/>
                    </a:lnTo>
                    <a:lnTo>
                      <a:pt x="133" y="132"/>
                    </a:lnTo>
                    <a:lnTo>
                      <a:pt x="136" y="125"/>
                    </a:lnTo>
                    <a:lnTo>
                      <a:pt x="139" y="117"/>
                    </a:lnTo>
                    <a:lnTo>
                      <a:pt x="142" y="109"/>
                    </a:lnTo>
                    <a:lnTo>
                      <a:pt x="144" y="101"/>
                    </a:lnTo>
                    <a:lnTo>
                      <a:pt x="145" y="92"/>
                    </a:lnTo>
                    <a:lnTo>
                      <a:pt x="145" y="84"/>
                    </a:lnTo>
                    <a:close/>
                    <a:moveTo>
                      <a:pt x="136" y="84"/>
                    </a:moveTo>
                    <a:lnTo>
                      <a:pt x="136" y="91"/>
                    </a:lnTo>
                    <a:lnTo>
                      <a:pt x="135" y="99"/>
                    </a:lnTo>
                    <a:lnTo>
                      <a:pt x="133" y="107"/>
                    </a:lnTo>
                    <a:lnTo>
                      <a:pt x="131" y="113"/>
                    </a:lnTo>
                    <a:lnTo>
                      <a:pt x="128" y="120"/>
                    </a:lnTo>
                    <a:lnTo>
                      <a:pt x="125" y="126"/>
                    </a:lnTo>
                    <a:lnTo>
                      <a:pt x="122" y="132"/>
                    </a:lnTo>
                    <a:lnTo>
                      <a:pt x="118" y="138"/>
                    </a:lnTo>
                    <a:lnTo>
                      <a:pt x="113" y="143"/>
                    </a:lnTo>
                    <a:lnTo>
                      <a:pt x="108" y="146"/>
                    </a:lnTo>
                    <a:lnTo>
                      <a:pt x="103" y="150"/>
                    </a:lnTo>
                    <a:lnTo>
                      <a:pt x="98" y="153"/>
                    </a:lnTo>
                    <a:lnTo>
                      <a:pt x="92" y="156"/>
                    </a:lnTo>
                    <a:lnTo>
                      <a:pt x="86" y="158"/>
                    </a:lnTo>
                    <a:lnTo>
                      <a:pt x="80" y="159"/>
                    </a:lnTo>
                    <a:lnTo>
                      <a:pt x="73" y="159"/>
                    </a:lnTo>
                    <a:lnTo>
                      <a:pt x="67" y="159"/>
                    </a:lnTo>
                    <a:lnTo>
                      <a:pt x="60" y="158"/>
                    </a:lnTo>
                    <a:lnTo>
                      <a:pt x="54" y="156"/>
                    </a:lnTo>
                    <a:lnTo>
                      <a:pt x="49" y="153"/>
                    </a:lnTo>
                    <a:lnTo>
                      <a:pt x="42" y="150"/>
                    </a:lnTo>
                    <a:lnTo>
                      <a:pt x="37" y="146"/>
                    </a:lnTo>
                    <a:lnTo>
                      <a:pt x="32" y="143"/>
                    </a:lnTo>
                    <a:lnTo>
                      <a:pt x="28" y="138"/>
                    </a:lnTo>
                    <a:lnTo>
                      <a:pt x="24" y="132"/>
                    </a:lnTo>
                    <a:lnTo>
                      <a:pt x="20" y="126"/>
                    </a:lnTo>
                    <a:lnTo>
                      <a:pt x="17" y="120"/>
                    </a:lnTo>
                    <a:lnTo>
                      <a:pt x="14" y="113"/>
                    </a:lnTo>
                    <a:lnTo>
                      <a:pt x="12" y="107"/>
                    </a:lnTo>
                    <a:lnTo>
                      <a:pt x="10" y="99"/>
                    </a:lnTo>
                    <a:lnTo>
                      <a:pt x="9" y="91"/>
                    </a:lnTo>
                    <a:lnTo>
                      <a:pt x="9" y="84"/>
                    </a:lnTo>
                    <a:lnTo>
                      <a:pt x="9" y="77"/>
                    </a:lnTo>
                    <a:lnTo>
                      <a:pt x="10" y="68"/>
                    </a:lnTo>
                    <a:lnTo>
                      <a:pt x="12" y="61"/>
                    </a:lnTo>
                    <a:lnTo>
                      <a:pt x="14" y="54"/>
                    </a:lnTo>
                    <a:lnTo>
                      <a:pt x="17" y="48"/>
                    </a:lnTo>
                    <a:lnTo>
                      <a:pt x="20" y="42"/>
                    </a:lnTo>
                    <a:lnTo>
                      <a:pt x="24" y="36"/>
                    </a:lnTo>
                    <a:lnTo>
                      <a:pt x="28" y="30"/>
                    </a:lnTo>
                    <a:lnTo>
                      <a:pt x="32" y="25"/>
                    </a:lnTo>
                    <a:lnTo>
                      <a:pt x="37" y="21"/>
                    </a:lnTo>
                    <a:lnTo>
                      <a:pt x="42" y="18"/>
                    </a:lnTo>
                    <a:lnTo>
                      <a:pt x="49" y="14"/>
                    </a:lnTo>
                    <a:lnTo>
                      <a:pt x="54" y="12"/>
                    </a:lnTo>
                    <a:lnTo>
                      <a:pt x="60" y="9"/>
                    </a:lnTo>
                    <a:lnTo>
                      <a:pt x="67" y="8"/>
                    </a:lnTo>
                    <a:lnTo>
                      <a:pt x="73" y="8"/>
                    </a:lnTo>
                    <a:lnTo>
                      <a:pt x="80" y="8"/>
                    </a:lnTo>
                    <a:lnTo>
                      <a:pt x="86" y="9"/>
                    </a:lnTo>
                    <a:lnTo>
                      <a:pt x="92" y="12"/>
                    </a:lnTo>
                    <a:lnTo>
                      <a:pt x="98" y="14"/>
                    </a:lnTo>
                    <a:lnTo>
                      <a:pt x="103" y="18"/>
                    </a:lnTo>
                    <a:lnTo>
                      <a:pt x="108" y="21"/>
                    </a:lnTo>
                    <a:lnTo>
                      <a:pt x="113" y="25"/>
                    </a:lnTo>
                    <a:lnTo>
                      <a:pt x="118" y="30"/>
                    </a:lnTo>
                    <a:lnTo>
                      <a:pt x="122" y="36"/>
                    </a:lnTo>
                    <a:lnTo>
                      <a:pt x="125" y="42"/>
                    </a:lnTo>
                    <a:lnTo>
                      <a:pt x="128" y="48"/>
                    </a:lnTo>
                    <a:lnTo>
                      <a:pt x="131" y="54"/>
                    </a:lnTo>
                    <a:lnTo>
                      <a:pt x="133" y="61"/>
                    </a:lnTo>
                    <a:lnTo>
                      <a:pt x="135" y="68"/>
                    </a:lnTo>
                    <a:lnTo>
                      <a:pt x="136" y="77"/>
                    </a:lnTo>
                    <a:lnTo>
                      <a:pt x="136" y="84"/>
                    </a:lnTo>
                    <a:close/>
                  </a:path>
                </a:pathLst>
              </a:custGeom>
              <a:solidFill>
                <a:srgbClr val="F8D7A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0" name="Freeform 203"/>
              <p:cNvSpPr>
                <a:spLocks noEditPoints="1"/>
              </p:cNvSpPr>
              <p:nvPr/>
            </p:nvSpPr>
            <p:spPr bwMode="auto">
              <a:xfrm>
                <a:off x="1148" y="2646"/>
                <a:ext cx="27" cy="27"/>
              </a:xfrm>
              <a:custGeom>
                <a:avLst/>
                <a:gdLst>
                  <a:gd name="T0" fmla="*/ 0 w 136"/>
                  <a:gd name="T1" fmla="*/ 0 h 162"/>
                  <a:gd name="T2" fmla="*/ 0 w 136"/>
                  <a:gd name="T3" fmla="*/ 0 h 162"/>
                  <a:gd name="T4" fmla="*/ 0 w 136"/>
                  <a:gd name="T5" fmla="*/ 0 h 162"/>
                  <a:gd name="T6" fmla="*/ 0 w 136"/>
                  <a:gd name="T7" fmla="*/ 0 h 162"/>
                  <a:gd name="T8" fmla="*/ 0 w 136"/>
                  <a:gd name="T9" fmla="*/ 0 h 162"/>
                  <a:gd name="T10" fmla="*/ 0 w 136"/>
                  <a:gd name="T11" fmla="*/ 0 h 162"/>
                  <a:gd name="T12" fmla="*/ 0 w 136"/>
                  <a:gd name="T13" fmla="*/ 0 h 162"/>
                  <a:gd name="T14" fmla="*/ 0 w 136"/>
                  <a:gd name="T15" fmla="*/ 0 h 162"/>
                  <a:gd name="T16" fmla="*/ 0 w 136"/>
                  <a:gd name="T17" fmla="*/ 0 h 162"/>
                  <a:gd name="T18" fmla="*/ 0 w 136"/>
                  <a:gd name="T19" fmla="*/ 0 h 162"/>
                  <a:gd name="T20" fmla="*/ 0 w 136"/>
                  <a:gd name="T21" fmla="*/ 0 h 162"/>
                  <a:gd name="T22" fmla="*/ 0 w 136"/>
                  <a:gd name="T23" fmla="*/ 0 h 162"/>
                  <a:gd name="T24" fmla="*/ 0 w 136"/>
                  <a:gd name="T25" fmla="*/ 0 h 162"/>
                  <a:gd name="T26" fmla="*/ 0 w 136"/>
                  <a:gd name="T27" fmla="*/ 0 h 162"/>
                  <a:gd name="T28" fmla="*/ 0 w 136"/>
                  <a:gd name="T29" fmla="*/ 0 h 162"/>
                  <a:gd name="T30" fmla="*/ 0 w 136"/>
                  <a:gd name="T31" fmla="*/ 0 h 162"/>
                  <a:gd name="T32" fmla="*/ 0 w 136"/>
                  <a:gd name="T33" fmla="*/ 0 h 162"/>
                  <a:gd name="T34" fmla="*/ 0 w 136"/>
                  <a:gd name="T35" fmla="*/ 0 h 162"/>
                  <a:gd name="T36" fmla="*/ 0 w 136"/>
                  <a:gd name="T37" fmla="*/ 0 h 162"/>
                  <a:gd name="T38" fmla="*/ 0 w 136"/>
                  <a:gd name="T39" fmla="*/ 0 h 162"/>
                  <a:gd name="T40" fmla="*/ 0 w 136"/>
                  <a:gd name="T41" fmla="*/ 0 h 162"/>
                  <a:gd name="T42" fmla="*/ 0 w 136"/>
                  <a:gd name="T43" fmla="*/ 0 h 162"/>
                  <a:gd name="T44" fmla="*/ 0 w 136"/>
                  <a:gd name="T45" fmla="*/ 0 h 162"/>
                  <a:gd name="T46" fmla="*/ 0 w 136"/>
                  <a:gd name="T47" fmla="*/ 0 h 162"/>
                  <a:gd name="T48" fmla="*/ 0 w 136"/>
                  <a:gd name="T49" fmla="*/ 0 h 162"/>
                  <a:gd name="T50" fmla="*/ 0 w 136"/>
                  <a:gd name="T51" fmla="*/ 0 h 162"/>
                  <a:gd name="T52" fmla="*/ 0 w 136"/>
                  <a:gd name="T53" fmla="*/ 0 h 162"/>
                  <a:gd name="T54" fmla="*/ 0 w 136"/>
                  <a:gd name="T55" fmla="*/ 0 h 162"/>
                  <a:gd name="T56" fmla="*/ 0 w 136"/>
                  <a:gd name="T57" fmla="*/ 0 h 162"/>
                  <a:gd name="T58" fmla="*/ 0 w 136"/>
                  <a:gd name="T59" fmla="*/ 0 h 162"/>
                  <a:gd name="T60" fmla="*/ 0 w 136"/>
                  <a:gd name="T61" fmla="*/ 0 h 162"/>
                  <a:gd name="T62" fmla="*/ 0 w 136"/>
                  <a:gd name="T63" fmla="*/ 0 h 162"/>
                  <a:gd name="T64" fmla="*/ 0 w 136"/>
                  <a:gd name="T65" fmla="*/ 0 h 162"/>
                  <a:gd name="T66" fmla="*/ 0 w 136"/>
                  <a:gd name="T67" fmla="*/ 0 h 162"/>
                  <a:gd name="T68" fmla="*/ 0 w 136"/>
                  <a:gd name="T69" fmla="*/ 0 h 162"/>
                  <a:gd name="T70" fmla="*/ 0 w 136"/>
                  <a:gd name="T71" fmla="*/ 0 h 162"/>
                  <a:gd name="T72" fmla="*/ 0 w 136"/>
                  <a:gd name="T73" fmla="*/ 0 h 162"/>
                  <a:gd name="T74" fmla="*/ 0 w 136"/>
                  <a:gd name="T75" fmla="*/ 0 h 162"/>
                  <a:gd name="T76" fmla="*/ 0 w 136"/>
                  <a:gd name="T77" fmla="*/ 0 h 162"/>
                  <a:gd name="T78" fmla="*/ 0 w 136"/>
                  <a:gd name="T79" fmla="*/ 0 h 162"/>
                  <a:gd name="T80" fmla="*/ 0 w 136"/>
                  <a:gd name="T81" fmla="*/ 0 h 162"/>
                  <a:gd name="T82" fmla="*/ 0 w 136"/>
                  <a:gd name="T83" fmla="*/ 0 h 162"/>
                  <a:gd name="T84" fmla="*/ 0 w 136"/>
                  <a:gd name="T85" fmla="*/ 0 h 16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36"/>
                  <a:gd name="T130" fmla="*/ 0 h 162"/>
                  <a:gd name="T131" fmla="*/ 136 w 136"/>
                  <a:gd name="T132" fmla="*/ 162 h 16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36" h="162">
                    <a:moveTo>
                      <a:pt x="136" y="82"/>
                    </a:moveTo>
                    <a:lnTo>
                      <a:pt x="135" y="73"/>
                    </a:lnTo>
                    <a:lnTo>
                      <a:pt x="134" y="65"/>
                    </a:lnTo>
                    <a:lnTo>
                      <a:pt x="133" y="58"/>
                    </a:lnTo>
                    <a:lnTo>
                      <a:pt x="130" y="51"/>
                    </a:lnTo>
                    <a:lnTo>
                      <a:pt x="127" y="43"/>
                    </a:lnTo>
                    <a:lnTo>
                      <a:pt x="124" y="36"/>
                    </a:lnTo>
                    <a:lnTo>
                      <a:pt x="120" y="30"/>
                    </a:lnTo>
                    <a:lnTo>
                      <a:pt x="116" y="24"/>
                    </a:lnTo>
                    <a:lnTo>
                      <a:pt x="111" y="19"/>
                    </a:lnTo>
                    <a:lnTo>
                      <a:pt x="106" y="15"/>
                    </a:lnTo>
                    <a:lnTo>
                      <a:pt x="100" y="11"/>
                    </a:lnTo>
                    <a:lnTo>
                      <a:pt x="94" y="7"/>
                    </a:lnTo>
                    <a:lnTo>
                      <a:pt x="88" y="5"/>
                    </a:lnTo>
                    <a:lnTo>
                      <a:pt x="82" y="3"/>
                    </a:lnTo>
                    <a:lnTo>
                      <a:pt x="75" y="2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5" y="3"/>
                    </a:lnTo>
                    <a:lnTo>
                      <a:pt x="48" y="5"/>
                    </a:lnTo>
                    <a:lnTo>
                      <a:pt x="42" y="7"/>
                    </a:lnTo>
                    <a:lnTo>
                      <a:pt x="35" y="11"/>
                    </a:lnTo>
                    <a:lnTo>
                      <a:pt x="29" y="15"/>
                    </a:lnTo>
                    <a:lnTo>
                      <a:pt x="24" y="19"/>
                    </a:lnTo>
                    <a:lnTo>
                      <a:pt x="19" y="24"/>
                    </a:lnTo>
                    <a:lnTo>
                      <a:pt x="15" y="30"/>
                    </a:lnTo>
                    <a:lnTo>
                      <a:pt x="11" y="36"/>
                    </a:lnTo>
                    <a:lnTo>
                      <a:pt x="8" y="43"/>
                    </a:lnTo>
                    <a:lnTo>
                      <a:pt x="5" y="51"/>
                    </a:lnTo>
                    <a:lnTo>
                      <a:pt x="3" y="58"/>
                    </a:lnTo>
                    <a:lnTo>
                      <a:pt x="1" y="65"/>
                    </a:lnTo>
                    <a:lnTo>
                      <a:pt x="0" y="73"/>
                    </a:lnTo>
                    <a:lnTo>
                      <a:pt x="0" y="82"/>
                    </a:lnTo>
                    <a:lnTo>
                      <a:pt x="0" y="90"/>
                    </a:lnTo>
                    <a:lnTo>
                      <a:pt x="1" y="99"/>
                    </a:lnTo>
                    <a:lnTo>
                      <a:pt x="3" y="106"/>
                    </a:lnTo>
                    <a:lnTo>
                      <a:pt x="5" y="113"/>
                    </a:lnTo>
                    <a:lnTo>
                      <a:pt x="8" y="120"/>
                    </a:lnTo>
                    <a:lnTo>
                      <a:pt x="11" y="127"/>
                    </a:lnTo>
                    <a:lnTo>
                      <a:pt x="15" y="133"/>
                    </a:lnTo>
                    <a:lnTo>
                      <a:pt x="19" y="139"/>
                    </a:lnTo>
                    <a:lnTo>
                      <a:pt x="24" y="144"/>
                    </a:lnTo>
                    <a:lnTo>
                      <a:pt x="29" y="149"/>
                    </a:lnTo>
                    <a:lnTo>
                      <a:pt x="35" y="153"/>
                    </a:lnTo>
                    <a:lnTo>
                      <a:pt x="42" y="156"/>
                    </a:lnTo>
                    <a:lnTo>
                      <a:pt x="48" y="159"/>
                    </a:lnTo>
                    <a:lnTo>
                      <a:pt x="55" y="161"/>
                    </a:lnTo>
                    <a:lnTo>
                      <a:pt x="61" y="162"/>
                    </a:lnTo>
                    <a:lnTo>
                      <a:pt x="68" y="162"/>
                    </a:lnTo>
                    <a:lnTo>
                      <a:pt x="75" y="162"/>
                    </a:lnTo>
                    <a:lnTo>
                      <a:pt x="82" y="161"/>
                    </a:lnTo>
                    <a:lnTo>
                      <a:pt x="88" y="159"/>
                    </a:lnTo>
                    <a:lnTo>
                      <a:pt x="94" y="156"/>
                    </a:lnTo>
                    <a:lnTo>
                      <a:pt x="100" y="153"/>
                    </a:lnTo>
                    <a:lnTo>
                      <a:pt x="106" y="149"/>
                    </a:lnTo>
                    <a:lnTo>
                      <a:pt x="111" y="144"/>
                    </a:lnTo>
                    <a:lnTo>
                      <a:pt x="116" y="139"/>
                    </a:lnTo>
                    <a:lnTo>
                      <a:pt x="120" y="133"/>
                    </a:lnTo>
                    <a:lnTo>
                      <a:pt x="124" y="127"/>
                    </a:lnTo>
                    <a:lnTo>
                      <a:pt x="127" y="120"/>
                    </a:lnTo>
                    <a:lnTo>
                      <a:pt x="130" y="113"/>
                    </a:lnTo>
                    <a:lnTo>
                      <a:pt x="133" y="106"/>
                    </a:lnTo>
                    <a:lnTo>
                      <a:pt x="134" y="99"/>
                    </a:lnTo>
                    <a:lnTo>
                      <a:pt x="135" y="90"/>
                    </a:lnTo>
                    <a:lnTo>
                      <a:pt x="136" y="82"/>
                    </a:lnTo>
                    <a:close/>
                    <a:moveTo>
                      <a:pt x="127" y="82"/>
                    </a:moveTo>
                    <a:lnTo>
                      <a:pt x="126" y="89"/>
                    </a:lnTo>
                    <a:lnTo>
                      <a:pt x="125" y="96"/>
                    </a:lnTo>
                    <a:lnTo>
                      <a:pt x="124" y="102"/>
                    </a:lnTo>
                    <a:lnTo>
                      <a:pt x="122" y="109"/>
                    </a:lnTo>
                    <a:lnTo>
                      <a:pt x="120" y="115"/>
                    </a:lnTo>
                    <a:lnTo>
                      <a:pt x="117" y="121"/>
                    </a:lnTo>
                    <a:lnTo>
                      <a:pt x="113" y="126"/>
                    </a:lnTo>
                    <a:lnTo>
                      <a:pt x="109" y="131"/>
                    </a:lnTo>
                    <a:lnTo>
                      <a:pt x="105" y="136"/>
                    </a:lnTo>
                    <a:lnTo>
                      <a:pt x="101" y="141"/>
                    </a:lnTo>
                    <a:lnTo>
                      <a:pt x="96" y="143"/>
                    </a:lnTo>
                    <a:lnTo>
                      <a:pt x="91" y="147"/>
                    </a:lnTo>
                    <a:lnTo>
                      <a:pt x="85" y="149"/>
                    </a:lnTo>
                    <a:lnTo>
                      <a:pt x="80" y="150"/>
                    </a:lnTo>
                    <a:lnTo>
                      <a:pt x="74" y="151"/>
                    </a:lnTo>
                    <a:lnTo>
                      <a:pt x="68" y="151"/>
                    </a:lnTo>
                    <a:lnTo>
                      <a:pt x="62" y="151"/>
                    </a:lnTo>
                    <a:lnTo>
                      <a:pt x="56" y="150"/>
                    </a:lnTo>
                    <a:lnTo>
                      <a:pt x="51" y="149"/>
                    </a:lnTo>
                    <a:lnTo>
                      <a:pt x="45" y="147"/>
                    </a:lnTo>
                    <a:lnTo>
                      <a:pt x="40" y="143"/>
                    </a:lnTo>
                    <a:lnTo>
                      <a:pt x="34" y="141"/>
                    </a:lnTo>
                    <a:lnTo>
                      <a:pt x="30" y="136"/>
                    </a:lnTo>
                    <a:lnTo>
                      <a:pt x="26" y="131"/>
                    </a:lnTo>
                    <a:lnTo>
                      <a:pt x="22" y="126"/>
                    </a:lnTo>
                    <a:lnTo>
                      <a:pt x="19" y="121"/>
                    </a:lnTo>
                    <a:lnTo>
                      <a:pt x="16" y="115"/>
                    </a:lnTo>
                    <a:lnTo>
                      <a:pt x="13" y="109"/>
                    </a:lnTo>
                    <a:lnTo>
                      <a:pt x="11" y="102"/>
                    </a:lnTo>
                    <a:lnTo>
                      <a:pt x="10" y="96"/>
                    </a:lnTo>
                    <a:lnTo>
                      <a:pt x="9" y="89"/>
                    </a:lnTo>
                    <a:lnTo>
                      <a:pt x="9" y="82"/>
                    </a:lnTo>
                    <a:lnTo>
                      <a:pt x="9" y="75"/>
                    </a:lnTo>
                    <a:lnTo>
                      <a:pt x="10" y="67"/>
                    </a:lnTo>
                    <a:lnTo>
                      <a:pt x="11" y="61"/>
                    </a:lnTo>
                    <a:lnTo>
                      <a:pt x="13" y="54"/>
                    </a:lnTo>
                    <a:lnTo>
                      <a:pt x="16" y="48"/>
                    </a:lnTo>
                    <a:lnTo>
                      <a:pt x="19" y="42"/>
                    </a:lnTo>
                    <a:lnTo>
                      <a:pt x="22" y="37"/>
                    </a:lnTo>
                    <a:lnTo>
                      <a:pt x="26" y="33"/>
                    </a:lnTo>
                    <a:lnTo>
                      <a:pt x="30" y="28"/>
                    </a:lnTo>
                    <a:lnTo>
                      <a:pt x="34" y="23"/>
                    </a:lnTo>
                    <a:lnTo>
                      <a:pt x="40" y="21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6" y="13"/>
                    </a:lnTo>
                    <a:lnTo>
                      <a:pt x="62" y="12"/>
                    </a:lnTo>
                    <a:lnTo>
                      <a:pt x="68" y="11"/>
                    </a:lnTo>
                    <a:lnTo>
                      <a:pt x="74" y="12"/>
                    </a:lnTo>
                    <a:lnTo>
                      <a:pt x="80" y="13"/>
                    </a:lnTo>
                    <a:lnTo>
                      <a:pt x="85" y="15"/>
                    </a:lnTo>
                    <a:lnTo>
                      <a:pt x="91" y="17"/>
                    </a:lnTo>
                    <a:lnTo>
                      <a:pt x="96" y="21"/>
                    </a:lnTo>
                    <a:lnTo>
                      <a:pt x="101" y="23"/>
                    </a:lnTo>
                    <a:lnTo>
                      <a:pt x="105" y="28"/>
                    </a:lnTo>
                    <a:lnTo>
                      <a:pt x="109" y="33"/>
                    </a:lnTo>
                    <a:lnTo>
                      <a:pt x="113" y="37"/>
                    </a:lnTo>
                    <a:lnTo>
                      <a:pt x="117" y="42"/>
                    </a:lnTo>
                    <a:lnTo>
                      <a:pt x="120" y="48"/>
                    </a:lnTo>
                    <a:lnTo>
                      <a:pt x="122" y="54"/>
                    </a:lnTo>
                    <a:lnTo>
                      <a:pt x="124" y="61"/>
                    </a:lnTo>
                    <a:lnTo>
                      <a:pt x="125" y="67"/>
                    </a:lnTo>
                    <a:lnTo>
                      <a:pt x="126" y="75"/>
                    </a:lnTo>
                    <a:lnTo>
                      <a:pt x="127" y="82"/>
                    </a:lnTo>
                    <a:close/>
                  </a:path>
                </a:pathLst>
              </a:custGeom>
              <a:solidFill>
                <a:srgbClr val="F9DAB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1" name="Freeform 204"/>
              <p:cNvSpPr>
                <a:spLocks noEditPoints="1"/>
              </p:cNvSpPr>
              <p:nvPr/>
            </p:nvSpPr>
            <p:spPr bwMode="auto">
              <a:xfrm>
                <a:off x="1149" y="2647"/>
                <a:ext cx="25" cy="25"/>
              </a:xfrm>
              <a:custGeom>
                <a:avLst/>
                <a:gdLst>
                  <a:gd name="T0" fmla="*/ 0 w 127"/>
                  <a:gd name="T1" fmla="*/ 0 h 151"/>
                  <a:gd name="T2" fmla="*/ 0 w 127"/>
                  <a:gd name="T3" fmla="*/ 0 h 151"/>
                  <a:gd name="T4" fmla="*/ 0 w 127"/>
                  <a:gd name="T5" fmla="*/ 0 h 151"/>
                  <a:gd name="T6" fmla="*/ 0 w 127"/>
                  <a:gd name="T7" fmla="*/ 0 h 151"/>
                  <a:gd name="T8" fmla="*/ 0 w 127"/>
                  <a:gd name="T9" fmla="*/ 0 h 151"/>
                  <a:gd name="T10" fmla="*/ 0 w 127"/>
                  <a:gd name="T11" fmla="*/ 0 h 151"/>
                  <a:gd name="T12" fmla="*/ 0 w 127"/>
                  <a:gd name="T13" fmla="*/ 0 h 151"/>
                  <a:gd name="T14" fmla="*/ 0 w 127"/>
                  <a:gd name="T15" fmla="*/ 0 h 151"/>
                  <a:gd name="T16" fmla="*/ 0 w 127"/>
                  <a:gd name="T17" fmla="*/ 0 h 151"/>
                  <a:gd name="T18" fmla="*/ 0 w 127"/>
                  <a:gd name="T19" fmla="*/ 0 h 151"/>
                  <a:gd name="T20" fmla="*/ 0 w 127"/>
                  <a:gd name="T21" fmla="*/ 0 h 151"/>
                  <a:gd name="T22" fmla="*/ 0 w 127"/>
                  <a:gd name="T23" fmla="*/ 0 h 151"/>
                  <a:gd name="T24" fmla="*/ 0 w 127"/>
                  <a:gd name="T25" fmla="*/ 0 h 151"/>
                  <a:gd name="T26" fmla="*/ 0 w 127"/>
                  <a:gd name="T27" fmla="*/ 0 h 151"/>
                  <a:gd name="T28" fmla="*/ 0 w 127"/>
                  <a:gd name="T29" fmla="*/ 0 h 151"/>
                  <a:gd name="T30" fmla="*/ 0 w 127"/>
                  <a:gd name="T31" fmla="*/ 0 h 151"/>
                  <a:gd name="T32" fmla="*/ 0 w 127"/>
                  <a:gd name="T33" fmla="*/ 0 h 151"/>
                  <a:gd name="T34" fmla="*/ 0 w 127"/>
                  <a:gd name="T35" fmla="*/ 0 h 151"/>
                  <a:gd name="T36" fmla="*/ 0 w 127"/>
                  <a:gd name="T37" fmla="*/ 0 h 151"/>
                  <a:gd name="T38" fmla="*/ 0 w 127"/>
                  <a:gd name="T39" fmla="*/ 0 h 151"/>
                  <a:gd name="T40" fmla="*/ 0 w 127"/>
                  <a:gd name="T41" fmla="*/ 0 h 151"/>
                  <a:gd name="T42" fmla="*/ 0 w 127"/>
                  <a:gd name="T43" fmla="*/ 0 h 151"/>
                  <a:gd name="T44" fmla="*/ 0 w 127"/>
                  <a:gd name="T45" fmla="*/ 0 h 151"/>
                  <a:gd name="T46" fmla="*/ 0 w 127"/>
                  <a:gd name="T47" fmla="*/ 0 h 151"/>
                  <a:gd name="T48" fmla="*/ 0 w 127"/>
                  <a:gd name="T49" fmla="*/ 0 h 151"/>
                  <a:gd name="T50" fmla="*/ 0 w 127"/>
                  <a:gd name="T51" fmla="*/ 0 h 151"/>
                  <a:gd name="T52" fmla="*/ 0 w 127"/>
                  <a:gd name="T53" fmla="*/ 0 h 151"/>
                  <a:gd name="T54" fmla="*/ 0 w 127"/>
                  <a:gd name="T55" fmla="*/ 0 h 151"/>
                  <a:gd name="T56" fmla="*/ 0 w 127"/>
                  <a:gd name="T57" fmla="*/ 0 h 151"/>
                  <a:gd name="T58" fmla="*/ 0 w 127"/>
                  <a:gd name="T59" fmla="*/ 0 h 151"/>
                  <a:gd name="T60" fmla="*/ 0 w 127"/>
                  <a:gd name="T61" fmla="*/ 0 h 151"/>
                  <a:gd name="T62" fmla="*/ 0 w 127"/>
                  <a:gd name="T63" fmla="*/ 0 h 151"/>
                  <a:gd name="T64" fmla="*/ 0 w 127"/>
                  <a:gd name="T65" fmla="*/ 0 h 151"/>
                  <a:gd name="T66" fmla="*/ 0 w 127"/>
                  <a:gd name="T67" fmla="*/ 0 h 151"/>
                  <a:gd name="T68" fmla="*/ 0 w 127"/>
                  <a:gd name="T69" fmla="*/ 0 h 151"/>
                  <a:gd name="T70" fmla="*/ 0 w 127"/>
                  <a:gd name="T71" fmla="*/ 0 h 151"/>
                  <a:gd name="T72" fmla="*/ 0 w 127"/>
                  <a:gd name="T73" fmla="*/ 0 h 151"/>
                  <a:gd name="T74" fmla="*/ 0 w 127"/>
                  <a:gd name="T75" fmla="*/ 0 h 151"/>
                  <a:gd name="T76" fmla="*/ 0 w 127"/>
                  <a:gd name="T77" fmla="*/ 0 h 151"/>
                  <a:gd name="T78" fmla="*/ 0 w 127"/>
                  <a:gd name="T79" fmla="*/ 0 h 151"/>
                  <a:gd name="T80" fmla="*/ 0 w 127"/>
                  <a:gd name="T81" fmla="*/ 0 h 151"/>
                  <a:gd name="T82" fmla="*/ 0 w 127"/>
                  <a:gd name="T83" fmla="*/ 0 h 151"/>
                  <a:gd name="T84" fmla="*/ 0 w 127"/>
                  <a:gd name="T85" fmla="*/ 0 h 151"/>
                  <a:gd name="T86" fmla="*/ 0 w 127"/>
                  <a:gd name="T87" fmla="*/ 0 h 151"/>
                  <a:gd name="T88" fmla="*/ 0 w 127"/>
                  <a:gd name="T89" fmla="*/ 0 h 151"/>
                  <a:gd name="T90" fmla="*/ 0 w 127"/>
                  <a:gd name="T91" fmla="*/ 0 h 151"/>
                  <a:gd name="T92" fmla="*/ 0 w 127"/>
                  <a:gd name="T93" fmla="*/ 0 h 151"/>
                  <a:gd name="T94" fmla="*/ 0 w 127"/>
                  <a:gd name="T95" fmla="*/ 0 h 151"/>
                  <a:gd name="T96" fmla="*/ 0 w 127"/>
                  <a:gd name="T97" fmla="*/ 0 h 151"/>
                  <a:gd name="T98" fmla="*/ 0 w 127"/>
                  <a:gd name="T99" fmla="*/ 0 h 151"/>
                  <a:gd name="T100" fmla="*/ 0 w 127"/>
                  <a:gd name="T101" fmla="*/ 0 h 151"/>
                  <a:gd name="T102" fmla="*/ 0 w 127"/>
                  <a:gd name="T103" fmla="*/ 0 h 151"/>
                  <a:gd name="T104" fmla="*/ 0 w 127"/>
                  <a:gd name="T105" fmla="*/ 0 h 151"/>
                  <a:gd name="T106" fmla="*/ 0 w 127"/>
                  <a:gd name="T107" fmla="*/ 0 h 151"/>
                  <a:gd name="T108" fmla="*/ 0 w 127"/>
                  <a:gd name="T109" fmla="*/ 0 h 151"/>
                  <a:gd name="T110" fmla="*/ 0 w 127"/>
                  <a:gd name="T111" fmla="*/ 0 h 151"/>
                  <a:gd name="T112" fmla="*/ 0 w 127"/>
                  <a:gd name="T113" fmla="*/ 0 h 151"/>
                  <a:gd name="T114" fmla="*/ 0 w 127"/>
                  <a:gd name="T115" fmla="*/ 0 h 151"/>
                  <a:gd name="T116" fmla="*/ 0 w 127"/>
                  <a:gd name="T117" fmla="*/ 0 h 15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27"/>
                  <a:gd name="T178" fmla="*/ 0 h 151"/>
                  <a:gd name="T179" fmla="*/ 127 w 127"/>
                  <a:gd name="T180" fmla="*/ 151 h 15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27" h="151">
                    <a:moveTo>
                      <a:pt x="127" y="76"/>
                    </a:moveTo>
                    <a:lnTo>
                      <a:pt x="127" y="69"/>
                    </a:lnTo>
                    <a:lnTo>
                      <a:pt x="126" y="60"/>
                    </a:lnTo>
                    <a:lnTo>
                      <a:pt x="124" y="53"/>
                    </a:lnTo>
                    <a:lnTo>
                      <a:pt x="122" y="46"/>
                    </a:lnTo>
                    <a:lnTo>
                      <a:pt x="119" y="40"/>
                    </a:lnTo>
                    <a:lnTo>
                      <a:pt x="116" y="34"/>
                    </a:lnTo>
                    <a:lnTo>
                      <a:pt x="113" y="28"/>
                    </a:lnTo>
                    <a:lnTo>
                      <a:pt x="109" y="22"/>
                    </a:lnTo>
                    <a:lnTo>
                      <a:pt x="104" y="17"/>
                    </a:lnTo>
                    <a:lnTo>
                      <a:pt x="99" y="13"/>
                    </a:lnTo>
                    <a:lnTo>
                      <a:pt x="94" y="10"/>
                    </a:lnTo>
                    <a:lnTo>
                      <a:pt x="89" y="6"/>
                    </a:lnTo>
                    <a:lnTo>
                      <a:pt x="83" y="4"/>
                    </a:lnTo>
                    <a:lnTo>
                      <a:pt x="77" y="1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8" y="0"/>
                    </a:lnTo>
                    <a:lnTo>
                      <a:pt x="51" y="1"/>
                    </a:lnTo>
                    <a:lnTo>
                      <a:pt x="45" y="4"/>
                    </a:lnTo>
                    <a:lnTo>
                      <a:pt x="40" y="6"/>
                    </a:lnTo>
                    <a:lnTo>
                      <a:pt x="33" y="10"/>
                    </a:lnTo>
                    <a:lnTo>
                      <a:pt x="28" y="13"/>
                    </a:lnTo>
                    <a:lnTo>
                      <a:pt x="23" y="17"/>
                    </a:lnTo>
                    <a:lnTo>
                      <a:pt x="19" y="22"/>
                    </a:lnTo>
                    <a:lnTo>
                      <a:pt x="15" y="28"/>
                    </a:lnTo>
                    <a:lnTo>
                      <a:pt x="11" y="34"/>
                    </a:lnTo>
                    <a:lnTo>
                      <a:pt x="8" y="40"/>
                    </a:lnTo>
                    <a:lnTo>
                      <a:pt x="5" y="46"/>
                    </a:lnTo>
                    <a:lnTo>
                      <a:pt x="3" y="53"/>
                    </a:lnTo>
                    <a:lnTo>
                      <a:pt x="1" y="60"/>
                    </a:lnTo>
                    <a:lnTo>
                      <a:pt x="0" y="69"/>
                    </a:lnTo>
                    <a:lnTo>
                      <a:pt x="0" y="76"/>
                    </a:lnTo>
                    <a:lnTo>
                      <a:pt x="0" y="83"/>
                    </a:lnTo>
                    <a:lnTo>
                      <a:pt x="1" y="91"/>
                    </a:lnTo>
                    <a:lnTo>
                      <a:pt x="3" y="99"/>
                    </a:lnTo>
                    <a:lnTo>
                      <a:pt x="5" y="105"/>
                    </a:lnTo>
                    <a:lnTo>
                      <a:pt x="8" y="112"/>
                    </a:lnTo>
                    <a:lnTo>
                      <a:pt x="11" y="118"/>
                    </a:lnTo>
                    <a:lnTo>
                      <a:pt x="15" y="124"/>
                    </a:lnTo>
                    <a:lnTo>
                      <a:pt x="19" y="130"/>
                    </a:lnTo>
                    <a:lnTo>
                      <a:pt x="23" y="135"/>
                    </a:lnTo>
                    <a:lnTo>
                      <a:pt x="28" y="138"/>
                    </a:lnTo>
                    <a:lnTo>
                      <a:pt x="33" y="142"/>
                    </a:lnTo>
                    <a:lnTo>
                      <a:pt x="40" y="145"/>
                    </a:lnTo>
                    <a:lnTo>
                      <a:pt x="45" y="148"/>
                    </a:lnTo>
                    <a:lnTo>
                      <a:pt x="51" y="150"/>
                    </a:lnTo>
                    <a:lnTo>
                      <a:pt x="58" y="151"/>
                    </a:lnTo>
                    <a:lnTo>
                      <a:pt x="64" y="151"/>
                    </a:lnTo>
                    <a:lnTo>
                      <a:pt x="71" y="151"/>
                    </a:lnTo>
                    <a:lnTo>
                      <a:pt x="77" y="150"/>
                    </a:lnTo>
                    <a:lnTo>
                      <a:pt x="83" y="148"/>
                    </a:lnTo>
                    <a:lnTo>
                      <a:pt x="89" y="145"/>
                    </a:lnTo>
                    <a:lnTo>
                      <a:pt x="94" y="142"/>
                    </a:lnTo>
                    <a:lnTo>
                      <a:pt x="99" y="138"/>
                    </a:lnTo>
                    <a:lnTo>
                      <a:pt x="104" y="135"/>
                    </a:lnTo>
                    <a:lnTo>
                      <a:pt x="109" y="130"/>
                    </a:lnTo>
                    <a:lnTo>
                      <a:pt x="113" y="124"/>
                    </a:lnTo>
                    <a:lnTo>
                      <a:pt x="116" y="118"/>
                    </a:lnTo>
                    <a:lnTo>
                      <a:pt x="119" y="112"/>
                    </a:lnTo>
                    <a:lnTo>
                      <a:pt x="122" y="105"/>
                    </a:lnTo>
                    <a:lnTo>
                      <a:pt x="124" y="99"/>
                    </a:lnTo>
                    <a:lnTo>
                      <a:pt x="126" y="91"/>
                    </a:lnTo>
                    <a:lnTo>
                      <a:pt x="127" y="83"/>
                    </a:lnTo>
                    <a:lnTo>
                      <a:pt x="127" y="76"/>
                    </a:lnTo>
                    <a:close/>
                    <a:moveTo>
                      <a:pt x="118" y="76"/>
                    </a:moveTo>
                    <a:lnTo>
                      <a:pt x="118" y="82"/>
                    </a:lnTo>
                    <a:lnTo>
                      <a:pt x="117" y="89"/>
                    </a:lnTo>
                    <a:lnTo>
                      <a:pt x="116" y="95"/>
                    </a:lnTo>
                    <a:lnTo>
                      <a:pt x="114" y="101"/>
                    </a:lnTo>
                    <a:lnTo>
                      <a:pt x="109" y="112"/>
                    </a:lnTo>
                    <a:lnTo>
                      <a:pt x="102" y="121"/>
                    </a:lnTo>
                    <a:lnTo>
                      <a:pt x="94" y="130"/>
                    </a:lnTo>
                    <a:lnTo>
                      <a:pt x="85" y="136"/>
                    </a:lnTo>
                    <a:lnTo>
                      <a:pt x="80" y="138"/>
                    </a:lnTo>
                    <a:lnTo>
                      <a:pt x="75" y="139"/>
                    </a:lnTo>
                    <a:lnTo>
                      <a:pt x="70" y="141"/>
                    </a:lnTo>
                    <a:lnTo>
                      <a:pt x="64" y="141"/>
                    </a:lnTo>
                    <a:lnTo>
                      <a:pt x="59" y="141"/>
                    </a:lnTo>
                    <a:lnTo>
                      <a:pt x="53" y="139"/>
                    </a:lnTo>
                    <a:lnTo>
                      <a:pt x="48" y="138"/>
                    </a:lnTo>
                    <a:lnTo>
                      <a:pt x="43" y="136"/>
                    </a:lnTo>
                    <a:lnTo>
                      <a:pt x="38" y="132"/>
                    </a:lnTo>
                    <a:lnTo>
                      <a:pt x="33" y="130"/>
                    </a:lnTo>
                    <a:lnTo>
                      <a:pt x="29" y="126"/>
                    </a:lnTo>
                    <a:lnTo>
                      <a:pt x="25" y="121"/>
                    </a:lnTo>
                    <a:lnTo>
                      <a:pt x="21" y="117"/>
                    </a:lnTo>
                    <a:lnTo>
                      <a:pt x="18" y="112"/>
                    </a:lnTo>
                    <a:lnTo>
                      <a:pt x="16" y="107"/>
                    </a:lnTo>
                    <a:lnTo>
                      <a:pt x="13" y="101"/>
                    </a:lnTo>
                    <a:lnTo>
                      <a:pt x="12" y="95"/>
                    </a:lnTo>
                    <a:lnTo>
                      <a:pt x="10" y="89"/>
                    </a:lnTo>
                    <a:lnTo>
                      <a:pt x="9" y="82"/>
                    </a:lnTo>
                    <a:lnTo>
                      <a:pt x="9" y="76"/>
                    </a:lnTo>
                    <a:lnTo>
                      <a:pt x="9" y="69"/>
                    </a:lnTo>
                    <a:lnTo>
                      <a:pt x="10" y="63"/>
                    </a:lnTo>
                    <a:lnTo>
                      <a:pt x="12" y="57"/>
                    </a:lnTo>
                    <a:lnTo>
                      <a:pt x="13" y="51"/>
                    </a:lnTo>
                    <a:lnTo>
                      <a:pt x="18" y="40"/>
                    </a:lnTo>
                    <a:lnTo>
                      <a:pt x="25" y="30"/>
                    </a:lnTo>
                    <a:lnTo>
                      <a:pt x="33" y="22"/>
                    </a:lnTo>
                    <a:lnTo>
                      <a:pt x="43" y="16"/>
                    </a:lnTo>
                    <a:lnTo>
                      <a:pt x="48" y="13"/>
                    </a:lnTo>
                    <a:lnTo>
                      <a:pt x="53" y="12"/>
                    </a:lnTo>
                    <a:lnTo>
                      <a:pt x="59" y="11"/>
                    </a:lnTo>
                    <a:lnTo>
                      <a:pt x="64" y="11"/>
                    </a:lnTo>
                    <a:lnTo>
                      <a:pt x="70" y="11"/>
                    </a:lnTo>
                    <a:lnTo>
                      <a:pt x="75" y="12"/>
                    </a:lnTo>
                    <a:lnTo>
                      <a:pt x="80" y="13"/>
                    </a:lnTo>
                    <a:lnTo>
                      <a:pt x="85" y="16"/>
                    </a:lnTo>
                    <a:lnTo>
                      <a:pt x="94" y="22"/>
                    </a:lnTo>
                    <a:lnTo>
                      <a:pt x="102" y="30"/>
                    </a:lnTo>
                    <a:lnTo>
                      <a:pt x="109" y="40"/>
                    </a:lnTo>
                    <a:lnTo>
                      <a:pt x="114" y="51"/>
                    </a:lnTo>
                    <a:lnTo>
                      <a:pt x="116" y="57"/>
                    </a:lnTo>
                    <a:lnTo>
                      <a:pt x="117" y="63"/>
                    </a:lnTo>
                    <a:lnTo>
                      <a:pt x="118" y="69"/>
                    </a:lnTo>
                    <a:lnTo>
                      <a:pt x="118" y="76"/>
                    </a:lnTo>
                    <a:close/>
                  </a:path>
                </a:pathLst>
              </a:custGeom>
              <a:solidFill>
                <a:srgbClr val="F9DD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2" name="Freeform 205"/>
              <p:cNvSpPr>
                <a:spLocks noEditPoints="1"/>
              </p:cNvSpPr>
              <p:nvPr/>
            </p:nvSpPr>
            <p:spPr bwMode="auto">
              <a:xfrm>
                <a:off x="1150" y="2648"/>
                <a:ext cx="23" cy="23"/>
              </a:xfrm>
              <a:custGeom>
                <a:avLst/>
                <a:gdLst>
                  <a:gd name="T0" fmla="*/ 0 w 118"/>
                  <a:gd name="T1" fmla="*/ 0 h 140"/>
                  <a:gd name="T2" fmla="*/ 0 w 118"/>
                  <a:gd name="T3" fmla="*/ 0 h 140"/>
                  <a:gd name="T4" fmla="*/ 0 w 118"/>
                  <a:gd name="T5" fmla="*/ 0 h 140"/>
                  <a:gd name="T6" fmla="*/ 0 w 118"/>
                  <a:gd name="T7" fmla="*/ 0 h 140"/>
                  <a:gd name="T8" fmla="*/ 0 w 118"/>
                  <a:gd name="T9" fmla="*/ 0 h 140"/>
                  <a:gd name="T10" fmla="*/ 0 w 118"/>
                  <a:gd name="T11" fmla="*/ 0 h 140"/>
                  <a:gd name="T12" fmla="*/ 0 w 118"/>
                  <a:gd name="T13" fmla="*/ 0 h 140"/>
                  <a:gd name="T14" fmla="*/ 0 w 118"/>
                  <a:gd name="T15" fmla="*/ 0 h 140"/>
                  <a:gd name="T16" fmla="*/ 0 w 118"/>
                  <a:gd name="T17" fmla="*/ 0 h 140"/>
                  <a:gd name="T18" fmla="*/ 0 w 118"/>
                  <a:gd name="T19" fmla="*/ 0 h 140"/>
                  <a:gd name="T20" fmla="*/ 0 w 118"/>
                  <a:gd name="T21" fmla="*/ 0 h 140"/>
                  <a:gd name="T22" fmla="*/ 0 w 118"/>
                  <a:gd name="T23" fmla="*/ 0 h 140"/>
                  <a:gd name="T24" fmla="*/ 0 w 118"/>
                  <a:gd name="T25" fmla="*/ 0 h 140"/>
                  <a:gd name="T26" fmla="*/ 0 w 118"/>
                  <a:gd name="T27" fmla="*/ 0 h 140"/>
                  <a:gd name="T28" fmla="*/ 0 w 118"/>
                  <a:gd name="T29" fmla="*/ 0 h 140"/>
                  <a:gd name="T30" fmla="*/ 0 w 118"/>
                  <a:gd name="T31" fmla="*/ 0 h 140"/>
                  <a:gd name="T32" fmla="*/ 0 w 118"/>
                  <a:gd name="T33" fmla="*/ 0 h 140"/>
                  <a:gd name="T34" fmla="*/ 0 w 118"/>
                  <a:gd name="T35" fmla="*/ 0 h 140"/>
                  <a:gd name="T36" fmla="*/ 0 w 118"/>
                  <a:gd name="T37" fmla="*/ 0 h 140"/>
                  <a:gd name="T38" fmla="*/ 0 w 118"/>
                  <a:gd name="T39" fmla="*/ 0 h 140"/>
                  <a:gd name="T40" fmla="*/ 0 w 118"/>
                  <a:gd name="T41" fmla="*/ 0 h 140"/>
                  <a:gd name="T42" fmla="*/ 0 w 118"/>
                  <a:gd name="T43" fmla="*/ 0 h 140"/>
                  <a:gd name="T44" fmla="*/ 0 w 118"/>
                  <a:gd name="T45" fmla="*/ 0 h 140"/>
                  <a:gd name="T46" fmla="*/ 0 w 118"/>
                  <a:gd name="T47" fmla="*/ 0 h 140"/>
                  <a:gd name="T48" fmla="*/ 0 w 118"/>
                  <a:gd name="T49" fmla="*/ 0 h 140"/>
                  <a:gd name="T50" fmla="*/ 0 w 118"/>
                  <a:gd name="T51" fmla="*/ 0 h 140"/>
                  <a:gd name="T52" fmla="*/ 0 w 118"/>
                  <a:gd name="T53" fmla="*/ 0 h 140"/>
                  <a:gd name="T54" fmla="*/ 0 w 118"/>
                  <a:gd name="T55" fmla="*/ 0 h 140"/>
                  <a:gd name="T56" fmla="*/ 0 w 118"/>
                  <a:gd name="T57" fmla="*/ 0 h 140"/>
                  <a:gd name="T58" fmla="*/ 0 w 118"/>
                  <a:gd name="T59" fmla="*/ 0 h 140"/>
                  <a:gd name="T60" fmla="*/ 0 w 118"/>
                  <a:gd name="T61" fmla="*/ 0 h 140"/>
                  <a:gd name="T62" fmla="*/ 0 w 118"/>
                  <a:gd name="T63" fmla="*/ 0 h 140"/>
                  <a:gd name="T64" fmla="*/ 0 w 118"/>
                  <a:gd name="T65" fmla="*/ 0 h 140"/>
                  <a:gd name="T66" fmla="*/ 0 w 118"/>
                  <a:gd name="T67" fmla="*/ 0 h 140"/>
                  <a:gd name="T68" fmla="*/ 0 w 118"/>
                  <a:gd name="T69" fmla="*/ 0 h 140"/>
                  <a:gd name="T70" fmla="*/ 0 w 118"/>
                  <a:gd name="T71" fmla="*/ 0 h 140"/>
                  <a:gd name="T72" fmla="*/ 0 w 118"/>
                  <a:gd name="T73" fmla="*/ 0 h 140"/>
                  <a:gd name="T74" fmla="*/ 0 w 118"/>
                  <a:gd name="T75" fmla="*/ 0 h 140"/>
                  <a:gd name="T76" fmla="*/ 0 w 118"/>
                  <a:gd name="T77" fmla="*/ 0 h 140"/>
                  <a:gd name="T78" fmla="*/ 0 w 118"/>
                  <a:gd name="T79" fmla="*/ 0 h 140"/>
                  <a:gd name="T80" fmla="*/ 0 w 118"/>
                  <a:gd name="T81" fmla="*/ 0 h 140"/>
                  <a:gd name="T82" fmla="*/ 0 w 118"/>
                  <a:gd name="T83" fmla="*/ 0 h 140"/>
                  <a:gd name="T84" fmla="*/ 0 w 118"/>
                  <a:gd name="T85" fmla="*/ 0 h 140"/>
                  <a:gd name="T86" fmla="*/ 0 w 118"/>
                  <a:gd name="T87" fmla="*/ 0 h 140"/>
                  <a:gd name="T88" fmla="*/ 0 w 118"/>
                  <a:gd name="T89" fmla="*/ 0 h 140"/>
                  <a:gd name="T90" fmla="*/ 0 w 118"/>
                  <a:gd name="T91" fmla="*/ 0 h 140"/>
                  <a:gd name="T92" fmla="*/ 0 w 118"/>
                  <a:gd name="T93" fmla="*/ 0 h 140"/>
                  <a:gd name="T94" fmla="*/ 0 w 118"/>
                  <a:gd name="T95" fmla="*/ 0 h 140"/>
                  <a:gd name="T96" fmla="*/ 0 w 118"/>
                  <a:gd name="T97" fmla="*/ 0 h 14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8"/>
                  <a:gd name="T148" fmla="*/ 0 h 140"/>
                  <a:gd name="T149" fmla="*/ 118 w 118"/>
                  <a:gd name="T150" fmla="*/ 140 h 14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8" h="140">
                    <a:moveTo>
                      <a:pt x="118" y="71"/>
                    </a:moveTo>
                    <a:lnTo>
                      <a:pt x="117" y="64"/>
                    </a:lnTo>
                    <a:lnTo>
                      <a:pt x="116" y="56"/>
                    </a:lnTo>
                    <a:lnTo>
                      <a:pt x="115" y="50"/>
                    </a:lnTo>
                    <a:lnTo>
                      <a:pt x="113" y="43"/>
                    </a:lnTo>
                    <a:lnTo>
                      <a:pt x="110" y="37"/>
                    </a:lnTo>
                    <a:lnTo>
                      <a:pt x="108" y="31"/>
                    </a:lnTo>
                    <a:lnTo>
                      <a:pt x="104" y="26"/>
                    </a:lnTo>
                    <a:lnTo>
                      <a:pt x="100" y="22"/>
                    </a:lnTo>
                    <a:lnTo>
                      <a:pt x="96" y="17"/>
                    </a:lnTo>
                    <a:lnTo>
                      <a:pt x="92" y="12"/>
                    </a:lnTo>
                    <a:lnTo>
                      <a:pt x="87" y="10"/>
                    </a:lnTo>
                    <a:lnTo>
                      <a:pt x="82" y="6"/>
                    </a:lnTo>
                    <a:lnTo>
                      <a:pt x="76" y="4"/>
                    </a:lnTo>
                    <a:lnTo>
                      <a:pt x="71" y="2"/>
                    </a:lnTo>
                    <a:lnTo>
                      <a:pt x="65" y="1"/>
                    </a:lnTo>
                    <a:lnTo>
                      <a:pt x="59" y="0"/>
                    </a:lnTo>
                    <a:lnTo>
                      <a:pt x="53" y="1"/>
                    </a:lnTo>
                    <a:lnTo>
                      <a:pt x="47" y="2"/>
                    </a:lnTo>
                    <a:lnTo>
                      <a:pt x="42" y="4"/>
                    </a:lnTo>
                    <a:lnTo>
                      <a:pt x="36" y="6"/>
                    </a:lnTo>
                    <a:lnTo>
                      <a:pt x="31" y="10"/>
                    </a:lnTo>
                    <a:lnTo>
                      <a:pt x="25" y="12"/>
                    </a:lnTo>
                    <a:lnTo>
                      <a:pt x="21" y="17"/>
                    </a:lnTo>
                    <a:lnTo>
                      <a:pt x="17" y="22"/>
                    </a:lnTo>
                    <a:lnTo>
                      <a:pt x="13" y="26"/>
                    </a:lnTo>
                    <a:lnTo>
                      <a:pt x="10" y="31"/>
                    </a:lnTo>
                    <a:lnTo>
                      <a:pt x="7" y="37"/>
                    </a:lnTo>
                    <a:lnTo>
                      <a:pt x="4" y="43"/>
                    </a:lnTo>
                    <a:lnTo>
                      <a:pt x="2" y="50"/>
                    </a:lnTo>
                    <a:lnTo>
                      <a:pt x="1" y="56"/>
                    </a:lnTo>
                    <a:lnTo>
                      <a:pt x="0" y="64"/>
                    </a:lnTo>
                    <a:lnTo>
                      <a:pt x="0" y="71"/>
                    </a:lnTo>
                    <a:lnTo>
                      <a:pt x="0" y="78"/>
                    </a:lnTo>
                    <a:lnTo>
                      <a:pt x="1" y="85"/>
                    </a:lnTo>
                    <a:lnTo>
                      <a:pt x="2" y="91"/>
                    </a:lnTo>
                    <a:lnTo>
                      <a:pt x="4" y="98"/>
                    </a:lnTo>
                    <a:lnTo>
                      <a:pt x="7" y="104"/>
                    </a:lnTo>
                    <a:lnTo>
                      <a:pt x="10" y="110"/>
                    </a:lnTo>
                    <a:lnTo>
                      <a:pt x="13" y="115"/>
                    </a:lnTo>
                    <a:lnTo>
                      <a:pt x="17" y="120"/>
                    </a:lnTo>
                    <a:lnTo>
                      <a:pt x="21" y="125"/>
                    </a:lnTo>
                    <a:lnTo>
                      <a:pt x="25" y="128"/>
                    </a:lnTo>
                    <a:lnTo>
                      <a:pt x="31" y="132"/>
                    </a:lnTo>
                    <a:lnTo>
                      <a:pt x="36" y="136"/>
                    </a:lnTo>
                    <a:lnTo>
                      <a:pt x="42" y="138"/>
                    </a:lnTo>
                    <a:lnTo>
                      <a:pt x="47" y="139"/>
                    </a:lnTo>
                    <a:lnTo>
                      <a:pt x="53" y="140"/>
                    </a:lnTo>
                    <a:lnTo>
                      <a:pt x="59" y="140"/>
                    </a:lnTo>
                    <a:lnTo>
                      <a:pt x="65" y="140"/>
                    </a:lnTo>
                    <a:lnTo>
                      <a:pt x="71" y="139"/>
                    </a:lnTo>
                    <a:lnTo>
                      <a:pt x="76" y="138"/>
                    </a:lnTo>
                    <a:lnTo>
                      <a:pt x="82" y="136"/>
                    </a:lnTo>
                    <a:lnTo>
                      <a:pt x="87" y="132"/>
                    </a:lnTo>
                    <a:lnTo>
                      <a:pt x="92" y="128"/>
                    </a:lnTo>
                    <a:lnTo>
                      <a:pt x="96" y="125"/>
                    </a:lnTo>
                    <a:lnTo>
                      <a:pt x="100" y="120"/>
                    </a:lnTo>
                    <a:lnTo>
                      <a:pt x="104" y="115"/>
                    </a:lnTo>
                    <a:lnTo>
                      <a:pt x="108" y="110"/>
                    </a:lnTo>
                    <a:lnTo>
                      <a:pt x="110" y="104"/>
                    </a:lnTo>
                    <a:lnTo>
                      <a:pt x="113" y="98"/>
                    </a:lnTo>
                    <a:lnTo>
                      <a:pt x="115" y="91"/>
                    </a:lnTo>
                    <a:lnTo>
                      <a:pt x="116" y="85"/>
                    </a:lnTo>
                    <a:lnTo>
                      <a:pt x="117" y="78"/>
                    </a:lnTo>
                    <a:lnTo>
                      <a:pt x="118" y="71"/>
                    </a:lnTo>
                    <a:close/>
                    <a:moveTo>
                      <a:pt x="109" y="71"/>
                    </a:moveTo>
                    <a:lnTo>
                      <a:pt x="108" y="83"/>
                    </a:lnTo>
                    <a:lnTo>
                      <a:pt x="105" y="94"/>
                    </a:lnTo>
                    <a:lnTo>
                      <a:pt x="100" y="104"/>
                    </a:lnTo>
                    <a:lnTo>
                      <a:pt x="94" y="113"/>
                    </a:lnTo>
                    <a:lnTo>
                      <a:pt x="87" y="120"/>
                    </a:lnTo>
                    <a:lnTo>
                      <a:pt x="78" y="126"/>
                    </a:lnTo>
                    <a:lnTo>
                      <a:pt x="69" y="128"/>
                    </a:lnTo>
                    <a:lnTo>
                      <a:pt x="59" y="130"/>
                    </a:lnTo>
                    <a:lnTo>
                      <a:pt x="49" y="128"/>
                    </a:lnTo>
                    <a:lnTo>
                      <a:pt x="40" y="126"/>
                    </a:lnTo>
                    <a:lnTo>
                      <a:pt x="31" y="120"/>
                    </a:lnTo>
                    <a:lnTo>
                      <a:pt x="23" y="113"/>
                    </a:lnTo>
                    <a:lnTo>
                      <a:pt x="17" y="104"/>
                    </a:lnTo>
                    <a:lnTo>
                      <a:pt x="13" y="94"/>
                    </a:lnTo>
                    <a:lnTo>
                      <a:pt x="10" y="83"/>
                    </a:lnTo>
                    <a:lnTo>
                      <a:pt x="9" y="71"/>
                    </a:lnTo>
                    <a:lnTo>
                      <a:pt x="10" y="59"/>
                    </a:lnTo>
                    <a:lnTo>
                      <a:pt x="13" y="48"/>
                    </a:lnTo>
                    <a:lnTo>
                      <a:pt x="17" y="37"/>
                    </a:lnTo>
                    <a:lnTo>
                      <a:pt x="23" y="29"/>
                    </a:lnTo>
                    <a:lnTo>
                      <a:pt x="31" y="22"/>
                    </a:lnTo>
                    <a:lnTo>
                      <a:pt x="40" y="16"/>
                    </a:lnTo>
                    <a:lnTo>
                      <a:pt x="49" y="12"/>
                    </a:lnTo>
                    <a:lnTo>
                      <a:pt x="59" y="11"/>
                    </a:lnTo>
                    <a:lnTo>
                      <a:pt x="69" y="12"/>
                    </a:lnTo>
                    <a:lnTo>
                      <a:pt x="78" y="16"/>
                    </a:lnTo>
                    <a:lnTo>
                      <a:pt x="87" y="22"/>
                    </a:lnTo>
                    <a:lnTo>
                      <a:pt x="94" y="29"/>
                    </a:lnTo>
                    <a:lnTo>
                      <a:pt x="100" y="37"/>
                    </a:lnTo>
                    <a:lnTo>
                      <a:pt x="105" y="48"/>
                    </a:lnTo>
                    <a:lnTo>
                      <a:pt x="108" y="59"/>
                    </a:lnTo>
                    <a:lnTo>
                      <a:pt x="109" y="71"/>
                    </a:lnTo>
                    <a:close/>
                  </a:path>
                </a:pathLst>
              </a:custGeom>
              <a:solidFill>
                <a:srgbClr val="F9E0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3" name="Freeform 206"/>
              <p:cNvSpPr>
                <a:spLocks noEditPoints="1"/>
              </p:cNvSpPr>
              <p:nvPr/>
            </p:nvSpPr>
            <p:spPr bwMode="auto">
              <a:xfrm>
                <a:off x="1151" y="2649"/>
                <a:ext cx="21" cy="21"/>
              </a:xfrm>
              <a:custGeom>
                <a:avLst/>
                <a:gdLst>
                  <a:gd name="T0" fmla="*/ 0 w 109"/>
                  <a:gd name="T1" fmla="*/ 0 h 130"/>
                  <a:gd name="T2" fmla="*/ 0 w 109"/>
                  <a:gd name="T3" fmla="*/ 0 h 130"/>
                  <a:gd name="T4" fmla="*/ 0 w 109"/>
                  <a:gd name="T5" fmla="*/ 0 h 130"/>
                  <a:gd name="T6" fmla="*/ 0 w 109"/>
                  <a:gd name="T7" fmla="*/ 0 h 130"/>
                  <a:gd name="T8" fmla="*/ 0 w 109"/>
                  <a:gd name="T9" fmla="*/ 0 h 130"/>
                  <a:gd name="T10" fmla="*/ 0 w 109"/>
                  <a:gd name="T11" fmla="*/ 0 h 130"/>
                  <a:gd name="T12" fmla="*/ 0 w 109"/>
                  <a:gd name="T13" fmla="*/ 0 h 130"/>
                  <a:gd name="T14" fmla="*/ 0 w 109"/>
                  <a:gd name="T15" fmla="*/ 0 h 130"/>
                  <a:gd name="T16" fmla="*/ 0 w 109"/>
                  <a:gd name="T17" fmla="*/ 0 h 130"/>
                  <a:gd name="T18" fmla="*/ 0 w 109"/>
                  <a:gd name="T19" fmla="*/ 0 h 130"/>
                  <a:gd name="T20" fmla="*/ 0 w 109"/>
                  <a:gd name="T21" fmla="*/ 0 h 130"/>
                  <a:gd name="T22" fmla="*/ 0 w 109"/>
                  <a:gd name="T23" fmla="*/ 0 h 130"/>
                  <a:gd name="T24" fmla="*/ 0 w 109"/>
                  <a:gd name="T25" fmla="*/ 0 h 130"/>
                  <a:gd name="T26" fmla="*/ 0 w 109"/>
                  <a:gd name="T27" fmla="*/ 0 h 130"/>
                  <a:gd name="T28" fmla="*/ 0 w 109"/>
                  <a:gd name="T29" fmla="*/ 0 h 130"/>
                  <a:gd name="T30" fmla="*/ 0 w 109"/>
                  <a:gd name="T31" fmla="*/ 0 h 130"/>
                  <a:gd name="T32" fmla="*/ 0 w 109"/>
                  <a:gd name="T33" fmla="*/ 0 h 130"/>
                  <a:gd name="T34" fmla="*/ 0 w 109"/>
                  <a:gd name="T35" fmla="*/ 0 h 130"/>
                  <a:gd name="T36" fmla="*/ 0 w 109"/>
                  <a:gd name="T37" fmla="*/ 0 h 130"/>
                  <a:gd name="T38" fmla="*/ 0 w 109"/>
                  <a:gd name="T39" fmla="*/ 0 h 130"/>
                  <a:gd name="T40" fmla="*/ 0 w 109"/>
                  <a:gd name="T41" fmla="*/ 0 h 130"/>
                  <a:gd name="T42" fmla="*/ 0 w 109"/>
                  <a:gd name="T43" fmla="*/ 0 h 130"/>
                  <a:gd name="T44" fmla="*/ 0 w 109"/>
                  <a:gd name="T45" fmla="*/ 0 h 130"/>
                  <a:gd name="T46" fmla="*/ 0 w 109"/>
                  <a:gd name="T47" fmla="*/ 0 h 130"/>
                  <a:gd name="T48" fmla="*/ 0 w 109"/>
                  <a:gd name="T49" fmla="*/ 0 h 130"/>
                  <a:gd name="T50" fmla="*/ 0 w 109"/>
                  <a:gd name="T51" fmla="*/ 0 h 130"/>
                  <a:gd name="T52" fmla="*/ 0 w 109"/>
                  <a:gd name="T53" fmla="*/ 0 h 130"/>
                  <a:gd name="T54" fmla="*/ 0 w 109"/>
                  <a:gd name="T55" fmla="*/ 0 h 130"/>
                  <a:gd name="T56" fmla="*/ 0 w 109"/>
                  <a:gd name="T57" fmla="*/ 0 h 130"/>
                  <a:gd name="T58" fmla="*/ 0 w 109"/>
                  <a:gd name="T59" fmla="*/ 0 h 130"/>
                  <a:gd name="T60" fmla="*/ 0 w 109"/>
                  <a:gd name="T61" fmla="*/ 0 h 130"/>
                  <a:gd name="T62" fmla="*/ 0 w 109"/>
                  <a:gd name="T63" fmla="*/ 0 h 130"/>
                  <a:gd name="T64" fmla="*/ 0 w 109"/>
                  <a:gd name="T65" fmla="*/ 0 h 130"/>
                  <a:gd name="T66" fmla="*/ 0 w 109"/>
                  <a:gd name="T67" fmla="*/ 0 h 130"/>
                  <a:gd name="T68" fmla="*/ 0 w 109"/>
                  <a:gd name="T69" fmla="*/ 0 h 130"/>
                  <a:gd name="T70" fmla="*/ 0 w 109"/>
                  <a:gd name="T71" fmla="*/ 0 h 130"/>
                  <a:gd name="T72" fmla="*/ 0 w 109"/>
                  <a:gd name="T73" fmla="*/ 0 h 130"/>
                  <a:gd name="T74" fmla="*/ 0 w 109"/>
                  <a:gd name="T75" fmla="*/ 0 h 130"/>
                  <a:gd name="T76" fmla="*/ 0 w 109"/>
                  <a:gd name="T77" fmla="*/ 0 h 130"/>
                  <a:gd name="T78" fmla="*/ 0 w 109"/>
                  <a:gd name="T79" fmla="*/ 0 h 130"/>
                  <a:gd name="T80" fmla="*/ 0 w 109"/>
                  <a:gd name="T81" fmla="*/ 0 h 130"/>
                  <a:gd name="T82" fmla="*/ 0 w 109"/>
                  <a:gd name="T83" fmla="*/ 0 h 130"/>
                  <a:gd name="T84" fmla="*/ 0 w 109"/>
                  <a:gd name="T85" fmla="*/ 0 h 13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9"/>
                  <a:gd name="T130" fmla="*/ 0 h 130"/>
                  <a:gd name="T131" fmla="*/ 109 w 109"/>
                  <a:gd name="T132" fmla="*/ 130 h 13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9" h="130">
                    <a:moveTo>
                      <a:pt x="109" y="65"/>
                    </a:moveTo>
                    <a:lnTo>
                      <a:pt x="109" y="58"/>
                    </a:lnTo>
                    <a:lnTo>
                      <a:pt x="108" y="52"/>
                    </a:lnTo>
                    <a:lnTo>
                      <a:pt x="107" y="46"/>
                    </a:lnTo>
                    <a:lnTo>
                      <a:pt x="105" y="40"/>
                    </a:lnTo>
                    <a:lnTo>
                      <a:pt x="100" y="29"/>
                    </a:lnTo>
                    <a:lnTo>
                      <a:pt x="93" y="19"/>
                    </a:lnTo>
                    <a:lnTo>
                      <a:pt x="85" y="11"/>
                    </a:lnTo>
                    <a:lnTo>
                      <a:pt x="76" y="5"/>
                    </a:lnTo>
                    <a:lnTo>
                      <a:pt x="71" y="2"/>
                    </a:lnTo>
                    <a:lnTo>
                      <a:pt x="66" y="1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9" y="2"/>
                    </a:lnTo>
                    <a:lnTo>
                      <a:pt x="34" y="5"/>
                    </a:lnTo>
                    <a:lnTo>
                      <a:pt x="24" y="11"/>
                    </a:lnTo>
                    <a:lnTo>
                      <a:pt x="16" y="19"/>
                    </a:lnTo>
                    <a:lnTo>
                      <a:pt x="9" y="29"/>
                    </a:lnTo>
                    <a:lnTo>
                      <a:pt x="4" y="40"/>
                    </a:lnTo>
                    <a:lnTo>
                      <a:pt x="3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0" y="71"/>
                    </a:lnTo>
                    <a:lnTo>
                      <a:pt x="1" y="78"/>
                    </a:lnTo>
                    <a:lnTo>
                      <a:pt x="3" y="84"/>
                    </a:lnTo>
                    <a:lnTo>
                      <a:pt x="4" y="90"/>
                    </a:lnTo>
                    <a:lnTo>
                      <a:pt x="7" y="96"/>
                    </a:lnTo>
                    <a:lnTo>
                      <a:pt x="9" y="101"/>
                    </a:lnTo>
                    <a:lnTo>
                      <a:pt x="12" y="106"/>
                    </a:lnTo>
                    <a:lnTo>
                      <a:pt x="16" y="110"/>
                    </a:lnTo>
                    <a:lnTo>
                      <a:pt x="20" y="115"/>
                    </a:lnTo>
                    <a:lnTo>
                      <a:pt x="24" y="119"/>
                    </a:lnTo>
                    <a:lnTo>
                      <a:pt x="29" y="121"/>
                    </a:lnTo>
                    <a:lnTo>
                      <a:pt x="34" y="125"/>
                    </a:lnTo>
                    <a:lnTo>
                      <a:pt x="39" y="127"/>
                    </a:lnTo>
                    <a:lnTo>
                      <a:pt x="44" y="128"/>
                    </a:lnTo>
                    <a:lnTo>
                      <a:pt x="50" y="130"/>
                    </a:lnTo>
                    <a:lnTo>
                      <a:pt x="55" y="130"/>
                    </a:lnTo>
                    <a:lnTo>
                      <a:pt x="61" y="130"/>
                    </a:lnTo>
                    <a:lnTo>
                      <a:pt x="66" y="128"/>
                    </a:lnTo>
                    <a:lnTo>
                      <a:pt x="71" y="127"/>
                    </a:lnTo>
                    <a:lnTo>
                      <a:pt x="76" y="125"/>
                    </a:lnTo>
                    <a:lnTo>
                      <a:pt x="85" y="119"/>
                    </a:lnTo>
                    <a:lnTo>
                      <a:pt x="93" y="110"/>
                    </a:lnTo>
                    <a:lnTo>
                      <a:pt x="100" y="101"/>
                    </a:lnTo>
                    <a:lnTo>
                      <a:pt x="105" y="90"/>
                    </a:lnTo>
                    <a:lnTo>
                      <a:pt x="107" y="84"/>
                    </a:lnTo>
                    <a:lnTo>
                      <a:pt x="108" y="78"/>
                    </a:lnTo>
                    <a:lnTo>
                      <a:pt x="109" y="71"/>
                    </a:lnTo>
                    <a:lnTo>
                      <a:pt x="109" y="65"/>
                    </a:lnTo>
                    <a:close/>
                    <a:moveTo>
                      <a:pt x="100" y="65"/>
                    </a:moveTo>
                    <a:lnTo>
                      <a:pt x="99" y="76"/>
                    </a:lnTo>
                    <a:lnTo>
                      <a:pt x="97" y="85"/>
                    </a:lnTo>
                    <a:lnTo>
                      <a:pt x="92" y="95"/>
                    </a:lnTo>
                    <a:lnTo>
                      <a:pt x="87" y="103"/>
                    </a:lnTo>
                    <a:lnTo>
                      <a:pt x="80" y="109"/>
                    </a:lnTo>
                    <a:lnTo>
                      <a:pt x="73" y="114"/>
                    </a:lnTo>
                    <a:lnTo>
                      <a:pt x="64" y="118"/>
                    </a:lnTo>
                    <a:lnTo>
                      <a:pt x="55" y="119"/>
                    </a:lnTo>
                    <a:lnTo>
                      <a:pt x="46" y="118"/>
                    </a:lnTo>
                    <a:lnTo>
                      <a:pt x="38" y="114"/>
                    </a:lnTo>
                    <a:lnTo>
                      <a:pt x="30" y="109"/>
                    </a:lnTo>
                    <a:lnTo>
                      <a:pt x="22" y="103"/>
                    </a:lnTo>
                    <a:lnTo>
                      <a:pt x="17" y="95"/>
                    </a:lnTo>
                    <a:lnTo>
                      <a:pt x="13" y="85"/>
                    </a:lnTo>
                    <a:lnTo>
                      <a:pt x="10" y="76"/>
                    </a:lnTo>
                    <a:lnTo>
                      <a:pt x="9" y="65"/>
                    </a:lnTo>
                    <a:lnTo>
                      <a:pt x="10" y="54"/>
                    </a:lnTo>
                    <a:lnTo>
                      <a:pt x="13" y="43"/>
                    </a:lnTo>
                    <a:lnTo>
                      <a:pt x="17" y="35"/>
                    </a:lnTo>
                    <a:lnTo>
                      <a:pt x="22" y="26"/>
                    </a:lnTo>
                    <a:lnTo>
                      <a:pt x="30" y="20"/>
                    </a:lnTo>
                    <a:lnTo>
                      <a:pt x="38" y="16"/>
                    </a:lnTo>
                    <a:lnTo>
                      <a:pt x="46" y="12"/>
                    </a:lnTo>
                    <a:lnTo>
                      <a:pt x="55" y="11"/>
                    </a:lnTo>
                    <a:lnTo>
                      <a:pt x="64" y="12"/>
                    </a:lnTo>
                    <a:lnTo>
                      <a:pt x="73" y="16"/>
                    </a:lnTo>
                    <a:lnTo>
                      <a:pt x="80" y="20"/>
                    </a:lnTo>
                    <a:lnTo>
                      <a:pt x="87" y="26"/>
                    </a:lnTo>
                    <a:lnTo>
                      <a:pt x="92" y="35"/>
                    </a:lnTo>
                    <a:lnTo>
                      <a:pt x="97" y="43"/>
                    </a:lnTo>
                    <a:lnTo>
                      <a:pt x="99" y="54"/>
                    </a:lnTo>
                    <a:lnTo>
                      <a:pt x="100" y="65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4" name="Freeform 207"/>
              <p:cNvSpPr>
                <a:spLocks noEditPoints="1"/>
              </p:cNvSpPr>
              <p:nvPr/>
            </p:nvSpPr>
            <p:spPr bwMode="auto">
              <a:xfrm>
                <a:off x="1152" y="2649"/>
                <a:ext cx="20" cy="20"/>
              </a:xfrm>
              <a:custGeom>
                <a:avLst/>
                <a:gdLst>
                  <a:gd name="T0" fmla="*/ 0 w 100"/>
                  <a:gd name="T1" fmla="*/ 0 h 119"/>
                  <a:gd name="T2" fmla="*/ 0 w 100"/>
                  <a:gd name="T3" fmla="*/ 0 h 119"/>
                  <a:gd name="T4" fmla="*/ 0 w 100"/>
                  <a:gd name="T5" fmla="*/ 0 h 119"/>
                  <a:gd name="T6" fmla="*/ 0 w 100"/>
                  <a:gd name="T7" fmla="*/ 0 h 119"/>
                  <a:gd name="T8" fmla="*/ 0 w 100"/>
                  <a:gd name="T9" fmla="*/ 0 h 119"/>
                  <a:gd name="T10" fmla="*/ 0 w 100"/>
                  <a:gd name="T11" fmla="*/ 0 h 119"/>
                  <a:gd name="T12" fmla="*/ 0 w 100"/>
                  <a:gd name="T13" fmla="*/ 0 h 119"/>
                  <a:gd name="T14" fmla="*/ 0 w 100"/>
                  <a:gd name="T15" fmla="*/ 0 h 119"/>
                  <a:gd name="T16" fmla="*/ 0 w 100"/>
                  <a:gd name="T17" fmla="*/ 0 h 119"/>
                  <a:gd name="T18" fmla="*/ 0 w 100"/>
                  <a:gd name="T19" fmla="*/ 0 h 119"/>
                  <a:gd name="T20" fmla="*/ 0 w 100"/>
                  <a:gd name="T21" fmla="*/ 0 h 119"/>
                  <a:gd name="T22" fmla="*/ 0 w 100"/>
                  <a:gd name="T23" fmla="*/ 0 h 119"/>
                  <a:gd name="T24" fmla="*/ 0 w 100"/>
                  <a:gd name="T25" fmla="*/ 0 h 119"/>
                  <a:gd name="T26" fmla="*/ 0 w 100"/>
                  <a:gd name="T27" fmla="*/ 0 h 119"/>
                  <a:gd name="T28" fmla="*/ 0 w 100"/>
                  <a:gd name="T29" fmla="*/ 0 h 119"/>
                  <a:gd name="T30" fmla="*/ 0 w 100"/>
                  <a:gd name="T31" fmla="*/ 0 h 119"/>
                  <a:gd name="T32" fmla="*/ 0 w 100"/>
                  <a:gd name="T33" fmla="*/ 0 h 119"/>
                  <a:gd name="T34" fmla="*/ 0 w 100"/>
                  <a:gd name="T35" fmla="*/ 0 h 119"/>
                  <a:gd name="T36" fmla="*/ 0 w 100"/>
                  <a:gd name="T37" fmla="*/ 0 h 119"/>
                  <a:gd name="T38" fmla="*/ 0 w 100"/>
                  <a:gd name="T39" fmla="*/ 0 h 119"/>
                  <a:gd name="T40" fmla="*/ 0 w 100"/>
                  <a:gd name="T41" fmla="*/ 0 h 119"/>
                  <a:gd name="T42" fmla="*/ 0 w 100"/>
                  <a:gd name="T43" fmla="*/ 0 h 119"/>
                  <a:gd name="T44" fmla="*/ 0 w 100"/>
                  <a:gd name="T45" fmla="*/ 0 h 119"/>
                  <a:gd name="T46" fmla="*/ 0 w 100"/>
                  <a:gd name="T47" fmla="*/ 0 h 119"/>
                  <a:gd name="T48" fmla="*/ 0 w 100"/>
                  <a:gd name="T49" fmla="*/ 0 h 119"/>
                  <a:gd name="T50" fmla="*/ 0 w 100"/>
                  <a:gd name="T51" fmla="*/ 0 h 119"/>
                  <a:gd name="T52" fmla="*/ 0 w 100"/>
                  <a:gd name="T53" fmla="*/ 0 h 119"/>
                  <a:gd name="T54" fmla="*/ 0 w 100"/>
                  <a:gd name="T55" fmla="*/ 0 h 119"/>
                  <a:gd name="T56" fmla="*/ 0 w 100"/>
                  <a:gd name="T57" fmla="*/ 0 h 119"/>
                  <a:gd name="T58" fmla="*/ 0 w 100"/>
                  <a:gd name="T59" fmla="*/ 0 h 119"/>
                  <a:gd name="T60" fmla="*/ 0 w 100"/>
                  <a:gd name="T61" fmla="*/ 0 h 119"/>
                  <a:gd name="T62" fmla="*/ 0 w 100"/>
                  <a:gd name="T63" fmla="*/ 0 h 119"/>
                  <a:gd name="T64" fmla="*/ 0 w 100"/>
                  <a:gd name="T65" fmla="*/ 0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0"/>
                  <a:gd name="T100" fmla="*/ 0 h 119"/>
                  <a:gd name="T101" fmla="*/ 100 w 100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0" h="119">
                    <a:moveTo>
                      <a:pt x="100" y="60"/>
                    </a:moveTo>
                    <a:lnTo>
                      <a:pt x="99" y="48"/>
                    </a:lnTo>
                    <a:lnTo>
                      <a:pt x="96" y="37"/>
                    </a:lnTo>
                    <a:lnTo>
                      <a:pt x="91" y="26"/>
                    </a:lnTo>
                    <a:lnTo>
                      <a:pt x="85" y="18"/>
                    </a:lnTo>
                    <a:lnTo>
                      <a:pt x="78" y="11"/>
                    </a:lnTo>
                    <a:lnTo>
                      <a:pt x="69" y="5"/>
                    </a:lnTo>
                    <a:lnTo>
                      <a:pt x="60" y="1"/>
                    </a:lnTo>
                    <a:lnTo>
                      <a:pt x="50" y="0"/>
                    </a:lnTo>
                    <a:lnTo>
                      <a:pt x="40" y="1"/>
                    </a:lnTo>
                    <a:lnTo>
                      <a:pt x="31" y="5"/>
                    </a:lnTo>
                    <a:lnTo>
                      <a:pt x="22" y="11"/>
                    </a:lnTo>
                    <a:lnTo>
                      <a:pt x="14" y="18"/>
                    </a:lnTo>
                    <a:lnTo>
                      <a:pt x="8" y="26"/>
                    </a:lnTo>
                    <a:lnTo>
                      <a:pt x="4" y="37"/>
                    </a:lnTo>
                    <a:lnTo>
                      <a:pt x="1" y="48"/>
                    </a:lnTo>
                    <a:lnTo>
                      <a:pt x="0" y="60"/>
                    </a:lnTo>
                    <a:lnTo>
                      <a:pt x="1" y="72"/>
                    </a:lnTo>
                    <a:lnTo>
                      <a:pt x="4" y="83"/>
                    </a:lnTo>
                    <a:lnTo>
                      <a:pt x="8" y="93"/>
                    </a:lnTo>
                    <a:lnTo>
                      <a:pt x="14" y="102"/>
                    </a:lnTo>
                    <a:lnTo>
                      <a:pt x="22" y="109"/>
                    </a:lnTo>
                    <a:lnTo>
                      <a:pt x="31" y="115"/>
                    </a:lnTo>
                    <a:lnTo>
                      <a:pt x="40" y="117"/>
                    </a:lnTo>
                    <a:lnTo>
                      <a:pt x="50" y="119"/>
                    </a:lnTo>
                    <a:lnTo>
                      <a:pt x="60" y="117"/>
                    </a:lnTo>
                    <a:lnTo>
                      <a:pt x="69" y="115"/>
                    </a:lnTo>
                    <a:lnTo>
                      <a:pt x="78" y="109"/>
                    </a:lnTo>
                    <a:lnTo>
                      <a:pt x="85" y="102"/>
                    </a:lnTo>
                    <a:lnTo>
                      <a:pt x="91" y="93"/>
                    </a:lnTo>
                    <a:lnTo>
                      <a:pt x="96" y="83"/>
                    </a:lnTo>
                    <a:lnTo>
                      <a:pt x="99" y="72"/>
                    </a:lnTo>
                    <a:lnTo>
                      <a:pt x="100" y="60"/>
                    </a:lnTo>
                    <a:close/>
                    <a:moveTo>
                      <a:pt x="91" y="60"/>
                    </a:moveTo>
                    <a:lnTo>
                      <a:pt x="90" y="69"/>
                    </a:lnTo>
                    <a:lnTo>
                      <a:pt x="87" y="79"/>
                    </a:lnTo>
                    <a:lnTo>
                      <a:pt x="84" y="87"/>
                    </a:lnTo>
                    <a:lnTo>
                      <a:pt x="79" y="95"/>
                    </a:lnTo>
                    <a:lnTo>
                      <a:pt x="73" y="101"/>
                    </a:lnTo>
                    <a:lnTo>
                      <a:pt x="66" y="104"/>
                    </a:lnTo>
                    <a:lnTo>
                      <a:pt x="58" y="108"/>
                    </a:lnTo>
                    <a:lnTo>
                      <a:pt x="50" y="108"/>
                    </a:lnTo>
                    <a:lnTo>
                      <a:pt x="42" y="108"/>
                    </a:lnTo>
                    <a:lnTo>
                      <a:pt x="34" y="104"/>
                    </a:lnTo>
                    <a:lnTo>
                      <a:pt x="27" y="101"/>
                    </a:lnTo>
                    <a:lnTo>
                      <a:pt x="20" y="95"/>
                    </a:lnTo>
                    <a:lnTo>
                      <a:pt x="16" y="87"/>
                    </a:lnTo>
                    <a:lnTo>
                      <a:pt x="12" y="79"/>
                    </a:lnTo>
                    <a:lnTo>
                      <a:pt x="9" y="69"/>
                    </a:lnTo>
                    <a:lnTo>
                      <a:pt x="9" y="60"/>
                    </a:lnTo>
                    <a:lnTo>
                      <a:pt x="9" y="50"/>
                    </a:lnTo>
                    <a:lnTo>
                      <a:pt x="12" y="41"/>
                    </a:lnTo>
                    <a:lnTo>
                      <a:pt x="16" y="32"/>
                    </a:lnTo>
                    <a:lnTo>
                      <a:pt x="20" y="25"/>
                    </a:lnTo>
                    <a:lnTo>
                      <a:pt x="27" y="19"/>
                    </a:lnTo>
                    <a:lnTo>
                      <a:pt x="34" y="15"/>
                    </a:lnTo>
                    <a:lnTo>
                      <a:pt x="42" y="12"/>
                    </a:lnTo>
                    <a:lnTo>
                      <a:pt x="50" y="11"/>
                    </a:lnTo>
                    <a:lnTo>
                      <a:pt x="58" y="12"/>
                    </a:lnTo>
                    <a:lnTo>
                      <a:pt x="66" y="15"/>
                    </a:lnTo>
                    <a:lnTo>
                      <a:pt x="73" y="19"/>
                    </a:lnTo>
                    <a:lnTo>
                      <a:pt x="79" y="25"/>
                    </a:lnTo>
                    <a:lnTo>
                      <a:pt x="84" y="32"/>
                    </a:lnTo>
                    <a:lnTo>
                      <a:pt x="87" y="41"/>
                    </a:lnTo>
                    <a:lnTo>
                      <a:pt x="90" y="50"/>
                    </a:lnTo>
                    <a:lnTo>
                      <a:pt x="91" y="60"/>
                    </a:lnTo>
                    <a:close/>
                  </a:path>
                </a:pathLst>
              </a:custGeom>
              <a:solidFill>
                <a:srgbClr val="FAE3B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5" name="Freeform 208"/>
              <p:cNvSpPr>
                <a:spLocks noEditPoints="1"/>
              </p:cNvSpPr>
              <p:nvPr/>
            </p:nvSpPr>
            <p:spPr bwMode="auto">
              <a:xfrm>
                <a:off x="1152" y="2650"/>
                <a:ext cx="19" cy="18"/>
              </a:xfrm>
              <a:custGeom>
                <a:avLst/>
                <a:gdLst>
                  <a:gd name="T0" fmla="*/ 0 w 91"/>
                  <a:gd name="T1" fmla="*/ 0 h 108"/>
                  <a:gd name="T2" fmla="*/ 0 w 91"/>
                  <a:gd name="T3" fmla="*/ 0 h 108"/>
                  <a:gd name="T4" fmla="*/ 0 w 91"/>
                  <a:gd name="T5" fmla="*/ 0 h 108"/>
                  <a:gd name="T6" fmla="*/ 0 w 91"/>
                  <a:gd name="T7" fmla="*/ 0 h 108"/>
                  <a:gd name="T8" fmla="*/ 0 w 91"/>
                  <a:gd name="T9" fmla="*/ 0 h 108"/>
                  <a:gd name="T10" fmla="*/ 0 w 91"/>
                  <a:gd name="T11" fmla="*/ 0 h 108"/>
                  <a:gd name="T12" fmla="*/ 0 w 91"/>
                  <a:gd name="T13" fmla="*/ 0 h 108"/>
                  <a:gd name="T14" fmla="*/ 0 w 91"/>
                  <a:gd name="T15" fmla="*/ 0 h 108"/>
                  <a:gd name="T16" fmla="*/ 0 w 91"/>
                  <a:gd name="T17" fmla="*/ 0 h 108"/>
                  <a:gd name="T18" fmla="*/ 0 w 91"/>
                  <a:gd name="T19" fmla="*/ 0 h 108"/>
                  <a:gd name="T20" fmla="*/ 0 w 91"/>
                  <a:gd name="T21" fmla="*/ 0 h 108"/>
                  <a:gd name="T22" fmla="*/ 0 w 91"/>
                  <a:gd name="T23" fmla="*/ 0 h 108"/>
                  <a:gd name="T24" fmla="*/ 0 w 91"/>
                  <a:gd name="T25" fmla="*/ 0 h 108"/>
                  <a:gd name="T26" fmla="*/ 0 w 91"/>
                  <a:gd name="T27" fmla="*/ 0 h 108"/>
                  <a:gd name="T28" fmla="*/ 0 w 91"/>
                  <a:gd name="T29" fmla="*/ 0 h 108"/>
                  <a:gd name="T30" fmla="*/ 0 w 91"/>
                  <a:gd name="T31" fmla="*/ 0 h 108"/>
                  <a:gd name="T32" fmla="*/ 0 w 91"/>
                  <a:gd name="T33" fmla="*/ 0 h 108"/>
                  <a:gd name="T34" fmla="*/ 0 w 91"/>
                  <a:gd name="T35" fmla="*/ 0 h 108"/>
                  <a:gd name="T36" fmla="*/ 0 w 91"/>
                  <a:gd name="T37" fmla="*/ 0 h 108"/>
                  <a:gd name="T38" fmla="*/ 0 w 91"/>
                  <a:gd name="T39" fmla="*/ 0 h 108"/>
                  <a:gd name="T40" fmla="*/ 0 w 91"/>
                  <a:gd name="T41" fmla="*/ 0 h 108"/>
                  <a:gd name="T42" fmla="*/ 0 w 91"/>
                  <a:gd name="T43" fmla="*/ 0 h 108"/>
                  <a:gd name="T44" fmla="*/ 0 w 91"/>
                  <a:gd name="T45" fmla="*/ 0 h 108"/>
                  <a:gd name="T46" fmla="*/ 0 w 91"/>
                  <a:gd name="T47" fmla="*/ 0 h 108"/>
                  <a:gd name="T48" fmla="*/ 0 w 91"/>
                  <a:gd name="T49" fmla="*/ 0 h 108"/>
                  <a:gd name="T50" fmla="*/ 0 w 91"/>
                  <a:gd name="T51" fmla="*/ 0 h 108"/>
                  <a:gd name="T52" fmla="*/ 0 w 91"/>
                  <a:gd name="T53" fmla="*/ 0 h 108"/>
                  <a:gd name="T54" fmla="*/ 0 w 91"/>
                  <a:gd name="T55" fmla="*/ 0 h 108"/>
                  <a:gd name="T56" fmla="*/ 0 w 91"/>
                  <a:gd name="T57" fmla="*/ 0 h 108"/>
                  <a:gd name="T58" fmla="*/ 0 w 91"/>
                  <a:gd name="T59" fmla="*/ 0 h 108"/>
                  <a:gd name="T60" fmla="*/ 0 w 91"/>
                  <a:gd name="T61" fmla="*/ 0 h 108"/>
                  <a:gd name="T62" fmla="*/ 0 w 91"/>
                  <a:gd name="T63" fmla="*/ 0 h 108"/>
                  <a:gd name="T64" fmla="*/ 0 w 91"/>
                  <a:gd name="T65" fmla="*/ 0 h 10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1"/>
                  <a:gd name="T100" fmla="*/ 0 h 108"/>
                  <a:gd name="T101" fmla="*/ 91 w 91"/>
                  <a:gd name="T102" fmla="*/ 108 h 10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1" h="108">
                    <a:moveTo>
                      <a:pt x="91" y="54"/>
                    </a:moveTo>
                    <a:lnTo>
                      <a:pt x="90" y="43"/>
                    </a:lnTo>
                    <a:lnTo>
                      <a:pt x="88" y="32"/>
                    </a:lnTo>
                    <a:lnTo>
                      <a:pt x="83" y="24"/>
                    </a:lnTo>
                    <a:lnTo>
                      <a:pt x="78" y="15"/>
                    </a:lnTo>
                    <a:lnTo>
                      <a:pt x="71" y="9"/>
                    </a:lnTo>
                    <a:lnTo>
                      <a:pt x="64" y="3"/>
                    </a:lnTo>
                    <a:lnTo>
                      <a:pt x="55" y="1"/>
                    </a:lnTo>
                    <a:lnTo>
                      <a:pt x="46" y="0"/>
                    </a:lnTo>
                    <a:lnTo>
                      <a:pt x="37" y="1"/>
                    </a:lnTo>
                    <a:lnTo>
                      <a:pt x="29" y="3"/>
                    </a:lnTo>
                    <a:lnTo>
                      <a:pt x="21" y="9"/>
                    </a:lnTo>
                    <a:lnTo>
                      <a:pt x="13" y="15"/>
                    </a:lnTo>
                    <a:lnTo>
                      <a:pt x="8" y="24"/>
                    </a:lnTo>
                    <a:lnTo>
                      <a:pt x="4" y="32"/>
                    </a:lnTo>
                    <a:lnTo>
                      <a:pt x="1" y="43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4" y="74"/>
                    </a:lnTo>
                    <a:lnTo>
                      <a:pt x="8" y="84"/>
                    </a:lnTo>
                    <a:lnTo>
                      <a:pt x="13" y="92"/>
                    </a:lnTo>
                    <a:lnTo>
                      <a:pt x="21" y="98"/>
                    </a:lnTo>
                    <a:lnTo>
                      <a:pt x="29" y="103"/>
                    </a:lnTo>
                    <a:lnTo>
                      <a:pt x="37" y="107"/>
                    </a:lnTo>
                    <a:lnTo>
                      <a:pt x="46" y="108"/>
                    </a:lnTo>
                    <a:lnTo>
                      <a:pt x="55" y="107"/>
                    </a:lnTo>
                    <a:lnTo>
                      <a:pt x="64" y="103"/>
                    </a:lnTo>
                    <a:lnTo>
                      <a:pt x="71" y="98"/>
                    </a:lnTo>
                    <a:lnTo>
                      <a:pt x="78" y="92"/>
                    </a:lnTo>
                    <a:lnTo>
                      <a:pt x="83" y="84"/>
                    </a:lnTo>
                    <a:lnTo>
                      <a:pt x="88" y="74"/>
                    </a:lnTo>
                    <a:lnTo>
                      <a:pt x="90" y="65"/>
                    </a:lnTo>
                    <a:lnTo>
                      <a:pt x="91" y="54"/>
                    </a:lnTo>
                    <a:close/>
                    <a:moveTo>
                      <a:pt x="82" y="54"/>
                    </a:moveTo>
                    <a:lnTo>
                      <a:pt x="81" y="62"/>
                    </a:lnTo>
                    <a:lnTo>
                      <a:pt x="79" y="71"/>
                    </a:lnTo>
                    <a:lnTo>
                      <a:pt x="76" y="78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60" y="93"/>
                    </a:lnTo>
                    <a:lnTo>
                      <a:pt x="53" y="96"/>
                    </a:lnTo>
                    <a:lnTo>
                      <a:pt x="46" y="97"/>
                    </a:lnTo>
                    <a:lnTo>
                      <a:pt x="39" y="96"/>
                    </a:lnTo>
                    <a:lnTo>
                      <a:pt x="32" y="93"/>
                    </a:lnTo>
                    <a:lnTo>
                      <a:pt x="2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12" y="71"/>
                    </a:lnTo>
                    <a:lnTo>
                      <a:pt x="10" y="62"/>
                    </a:lnTo>
                    <a:lnTo>
                      <a:pt x="9" y="54"/>
                    </a:lnTo>
                    <a:lnTo>
                      <a:pt x="10" y="45"/>
                    </a:lnTo>
                    <a:lnTo>
                      <a:pt x="12" y="37"/>
                    </a:lnTo>
                    <a:lnTo>
                      <a:pt x="15" y="30"/>
                    </a:lnTo>
                    <a:lnTo>
                      <a:pt x="21" y="24"/>
                    </a:lnTo>
                    <a:lnTo>
                      <a:pt x="26" y="18"/>
                    </a:lnTo>
                    <a:lnTo>
                      <a:pt x="32" y="14"/>
                    </a:lnTo>
                    <a:lnTo>
                      <a:pt x="39" y="12"/>
                    </a:lnTo>
                    <a:lnTo>
                      <a:pt x="46" y="11"/>
                    </a:lnTo>
                    <a:lnTo>
                      <a:pt x="53" y="12"/>
                    </a:lnTo>
                    <a:lnTo>
                      <a:pt x="60" y="14"/>
                    </a:lnTo>
                    <a:lnTo>
                      <a:pt x="66" y="18"/>
                    </a:lnTo>
                    <a:lnTo>
                      <a:pt x="72" y="24"/>
                    </a:lnTo>
                    <a:lnTo>
                      <a:pt x="76" y="30"/>
                    </a:lnTo>
                    <a:lnTo>
                      <a:pt x="79" y="37"/>
                    </a:lnTo>
                    <a:lnTo>
                      <a:pt x="81" y="45"/>
                    </a:lnTo>
                    <a:lnTo>
                      <a:pt x="82" y="54"/>
                    </a:lnTo>
                    <a:close/>
                  </a:path>
                </a:pathLst>
              </a:custGeom>
              <a:solidFill>
                <a:srgbClr val="FAE6B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6" name="Freeform 209"/>
              <p:cNvSpPr>
                <a:spLocks noEditPoints="1"/>
              </p:cNvSpPr>
              <p:nvPr/>
            </p:nvSpPr>
            <p:spPr bwMode="auto">
              <a:xfrm>
                <a:off x="1153" y="2651"/>
                <a:ext cx="17" cy="16"/>
              </a:xfrm>
              <a:custGeom>
                <a:avLst/>
                <a:gdLst>
                  <a:gd name="T0" fmla="*/ 0 w 82"/>
                  <a:gd name="T1" fmla="*/ 0 h 97"/>
                  <a:gd name="T2" fmla="*/ 0 w 82"/>
                  <a:gd name="T3" fmla="*/ 0 h 97"/>
                  <a:gd name="T4" fmla="*/ 0 w 82"/>
                  <a:gd name="T5" fmla="*/ 0 h 97"/>
                  <a:gd name="T6" fmla="*/ 0 w 82"/>
                  <a:gd name="T7" fmla="*/ 0 h 97"/>
                  <a:gd name="T8" fmla="*/ 0 w 82"/>
                  <a:gd name="T9" fmla="*/ 0 h 97"/>
                  <a:gd name="T10" fmla="*/ 0 w 82"/>
                  <a:gd name="T11" fmla="*/ 0 h 97"/>
                  <a:gd name="T12" fmla="*/ 0 w 82"/>
                  <a:gd name="T13" fmla="*/ 0 h 97"/>
                  <a:gd name="T14" fmla="*/ 0 w 82"/>
                  <a:gd name="T15" fmla="*/ 0 h 97"/>
                  <a:gd name="T16" fmla="*/ 0 w 82"/>
                  <a:gd name="T17" fmla="*/ 0 h 97"/>
                  <a:gd name="T18" fmla="*/ 0 w 82"/>
                  <a:gd name="T19" fmla="*/ 0 h 97"/>
                  <a:gd name="T20" fmla="*/ 0 w 82"/>
                  <a:gd name="T21" fmla="*/ 0 h 97"/>
                  <a:gd name="T22" fmla="*/ 0 w 82"/>
                  <a:gd name="T23" fmla="*/ 0 h 97"/>
                  <a:gd name="T24" fmla="*/ 0 w 82"/>
                  <a:gd name="T25" fmla="*/ 0 h 97"/>
                  <a:gd name="T26" fmla="*/ 0 w 82"/>
                  <a:gd name="T27" fmla="*/ 0 h 97"/>
                  <a:gd name="T28" fmla="*/ 0 w 82"/>
                  <a:gd name="T29" fmla="*/ 0 h 97"/>
                  <a:gd name="T30" fmla="*/ 0 w 82"/>
                  <a:gd name="T31" fmla="*/ 0 h 97"/>
                  <a:gd name="T32" fmla="*/ 0 w 82"/>
                  <a:gd name="T33" fmla="*/ 0 h 97"/>
                  <a:gd name="T34" fmla="*/ 0 w 82"/>
                  <a:gd name="T35" fmla="*/ 0 h 97"/>
                  <a:gd name="T36" fmla="*/ 0 w 82"/>
                  <a:gd name="T37" fmla="*/ 0 h 97"/>
                  <a:gd name="T38" fmla="*/ 0 w 82"/>
                  <a:gd name="T39" fmla="*/ 0 h 97"/>
                  <a:gd name="T40" fmla="*/ 0 w 82"/>
                  <a:gd name="T41" fmla="*/ 0 h 97"/>
                  <a:gd name="T42" fmla="*/ 0 w 82"/>
                  <a:gd name="T43" fmla="*/ 0 h 97"/>
                  <a:gd name="T44" fmla="*/ 0 w 82"/>
                  <a:gd name="T45" fmla="*/ 0 h 97"/>
                  <a:gd name="T46" fmla="*/ 0 w 82"/>
                  <a:gd name="T47" fmla="*/ 0 h 97"/>
                  <a:gd name="T48" fmla="*/ 0 w 82"/>
                  <a:gd name="T49" fmla="*/ 0 h 97"/>
                  <a:gd name="T50" fmla="*/ 0 w 82"/>
                  <a:gd name="T51" fmla="*/ 0 h 97"/>
                  <a:gd name="T52" fmla="*/ 0 w 82"/>
                  <a:gd name="T53" fmla="*/ 0 h 97"/>
                  <a:gd name="T54" fmla="*/ 0 w 82"/>
                  <a:gd name="T55" fmla="*/ 0 h 97"/>
                  <a:gd name="T56" fmla="*/ 0 w 82"/>
                  <a:gd name="T57" fmla="*/ 0 h 97"/>
                  <a:gd name="T58" fmla="*/ 0 w 82"/>
                  <a:gd name="T59" fmla="*/ 0 h 97"/>
                  <a:gd name="T60" fmla="*/ 0 w 82"/>
                  <a:gd name="T61" fmla="*/ 0 h 97"/>
                  <a:gd name="T62" fmla="*/ 0 w 82"/>
                  <a:gd name="T63" fmla="*/ 0 h 97"/>
                  <a:gd name="T64" fmla="*/ 0 w 82"/>
                  <a:gd name="T65" fmla="*/ 0 h 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2"/>
                  <a:gd name="T100" fmla="*/ 0 h 97"/>
                  <a:gd name="T101" fmla="*/ 82 w 82"/>
                  <a:gd name="T102" fmla="*/ 97 h 9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2" h="97">
                    <a:moveTo>
                      <a:pt x="82" y="49"/>
                    </a:moveTo>
                    <a:lnTo>
                      <a:pt x="81" y="39"/>
                    </a:lnTo>
                    <a:lnTo>
                      <a:pt x="78" y="30"/>
                    </a:lnTo>
                    <a:lnTo>
                      <a:pt x="75" y="21"/>
                    </a:lnTo>
                    <a:lnTo>
                      <a:pt x="70" y="14"/>
                    </a:lnTo>
                    <a:lnTo>
                      <a:pt x="64" y="8"/>
                    </a:lnTo>
                    <a:lnTo>
                      <a:pt x="57" y="4"/>
                    </a:lnTo>
                    <a:lnTo>
                      <a:pt x="49" y="1"/>
                    </a:lnTo>
                    <a:lnTo>
                      <a:pt x="41" y="0"/>
                    </a:lnTo>
                    <a:lnTo>
                      <a:pt x="33" y="1"/>
                    </a:lnTo>
                    <a:lnTo>
                      <a:pt x="25" y="4"/>
                    </a:lnTo>
                    <a:lnTo>
                      <a:pt x="18" y="8"/>
                    </a:lnTo>
                    <a:lnTo>
                      <a:pt x="11" y="14"/>
                    </a:lnTo>
                    <a:lnTo>
                      <a:pt x="7" y="21"/>
                    </a:lnTo>
                    <a:lnTo>
                      <a:pt x="3" y="30"/>
                    </a:lnTo>
                    <a:lnTo>
                      <a:pt x="0" y="39"/>
                    </a:lnTo>
                    <a:lnTo>
                      <a:pt x="0" y="49"/>
                    </a:lnTo>
                    <a:lnTo>
                      <a:pt x="0" y="58"/>
                    </a:lnTo>
                    <a:lnTo>
                      <a:pt x="3" y="68"/>
                    </a:lnTo>
                    <a:lnTo>
                      <a:pt x="7" y="76"/>
                    </a:lnTo>
                    <a:lnTo>
                      <a:pt x="11" y="84"/>
                    </a:lnTo>
                    <a:lnTo>
                      <a:pt x="18" y="90"/>
                    </a:lnTo>
                    <a:lnTo>
                      <a:pt x="25" y="93"/>
                    </a:lnTo>
                    <a:lnTo>
                      <a:pt x="33" y="97"/>
                    </a:lnTo>
                    <a:lnTo>
                      <a:pt x="41" y="97"/>
                    </a:lnTo>
                    <a:lnTo>
                      <a:pt x="49" y="97"/>
                    </a:lnTo>
                    <a:lnTo>
                      <a:pt x="57" y="93"/>
                    </a:lnTo>
                    <a:lnTo>
                      <a:pt x="64" y="90"/>
                    </a:lnTo>
                    <a:lnTo>
                      <a:pt x="70" y="84"/>
                    </a:lnTo>
                    <a:lnTo>
                      <a:pt x="75" y="76"/>
                    </a:lnTo>
                    <a:lnTo>
                      <a:pt x="78" y="68"/>
                    </a:lnTo>
                    <a:lnTo>
                      <a:pt x="81" y="58"/>
                    </a:lnTo>
                    <a:lnTo>
                      <a:pt x="82" y="49"/>
                    </a:lnTo>
                    <a:close/>
                    <a:moveTo>
                      <a:pt x="73" y="49"/>
                    </a:moveTo>
                    <a:lnTo>
                      <a:pt x="72" y="56"/>
                    </a:lnTo>
                    <a:lnTo>
                      <a:pt x="70" y="63"/>
                    </a:lnTo>
                    <a:lnTo>
                      <a:pt x="67" y="70"/>
                    </a:lnTo>
                    <a:lnTo>
                      <a:pt x="63" y="75"/>
                    </a:lnTo>
                    <a:lnTo>
                      <a:pt x="59" y="80"/>
                    </a:lnTo>
                    <a:lnTo>
                      <a:pt x="53" y="84"/>
                    </a:lnTo>
                    <a:lnTo>
                      <a:pt x="47" y="86"/>
                    </a:lnTo>
                    <a:lnTo>
                      <a:pt x="41" y="86"/>
                    </a:lnTo>
                    <a:lnTo>
                      <a:pt x="35" y="86"/>
                    </a:lnTo>
                    <a:lnTo>
                      <a:pt x="29" y="84"/>
                    </a:lnTo>
                    <a:lnTo>
                      <a:pt x="24" y="80"/>
                    </a:lnTo>
                    <a:lnTo>
                      <a:pt x="19" y="75"/>
                    </a:lnTo>
                    <a:lnTo>
                      <a:pt x="15" y="70"/>
                    </a:lnTo>
                    <a:lnTo>
                      <a:pt x="11" y="63"/>
                    </a:lnTo>
                    <a:lnTo>
                      <a:pt x="9" y="56"/>
                    </a:lnTo>
                    <a:lnTo>
                      <a:pt x="9" y="49"/>
                    </a:lnTo>
                    <a:lnTo>
                      <a:pt x="9" y="42"/>
                    </a:lnTo>
                    <a:lnTo>
                      <a:pt x="11" y="34"/>
                    </a:lnTo>
                    <a:lnTo>
                      <a:pt x="15" y="27"/>
                    </a:lnTo>
                    <a:lnTo>
                      <a:pt x="19" y="22"/>
                    </a:lnTo>
                    <a:lnTo>
                      <a:pt x="24" y="18"/>
                    </a:lnTo>
                    <a:lnTo>
                      <a:pt x="29" y="14"/>
                    </a:lnTo>
                    <a:lnTo>
                      <a:pt x="35" y="12"/>
                    </a:lnTo>
                    <a:lnTo>
                      <a:pt x="41" y="10"/>
                    </a:lnTo>
                    <a:lnTo>
                      <a:pt x="47" y="12"/>
                    </a:lnTo>
                    <a:lnTo>
                      <a:pt x="53" y="14"/>
                    </a:lnTo>
                    <a:lnTo>
                      <a:pt x="59" y="18"/>
                    </a:lnTo>
                    <a:lnTo>
                      <a:pt x="63" y="22"/>
                    </a:lnTo>
                    <a:lnTo>
                      <a:pt x="67" y="27"/>
                    </a:lnTo>
                    <a:lnTo>
                      <a:pt x="70" y="34"/>
                    </a:lnTo>
                    <a:lnTo>
                      <a:pt x="72" y="42"/>
                    </a:lnTo>
                    <a:lnTo>
                      <a:pt x="73" y="49"/>
                    </a:lnTo>
                    <a:close/>
                  </a:path>
                </a:pathLst>
              </a:custGeom>
              <a:solidFill>
                <a:srgbClr val="FBE9B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7" name="Freeform 210"/>
              <p:cNvSpPr>
                <a:spLocks noEditPoints="1"/>
              </p:cNvSpPr>
              <p:nvPr/>
            </p:nvSpPr>
            <p:spPr bwMode="auto">
              <a:xfrm>
                <a:off x="1154" y="2652"/>
                <a:ext cx="15" cy="14"/>
              </a:xfrm>
              <a:custGeom>
                <a:avLst/>
                <a:gdLst>
                  <a:gd name="T0" fmla="*/ 0 w 73"/>
                  <a:gd name="T1" fmla="*/ 0 h 86"/>
                  <a:gd name="T2" fmla="*/ 0 w 73"/>
                  <a:gd name="T3" fmla="*/ 0 h 86"/>
                  <a:gd name="T4" fmla="*/ 0 w 73"/>
                  <a:gd name="T5" fmla="*/ 0 h 86"/>
                  <a:gd name="T6" fmla="*/ 0 w 73"/>
                  <a:gd name="T7" fmla="*/ 0 h 86"/>
                  <a:gd name="T8" fmla="*/ 0 w 73"/>
                  <a:gd name="T9" fmla="*/ 0 h 86"/>
                  <a:gd name="T10" fmla="*/ 0 w 73"/>
                  <a:gd name="T11" fmla="*/ 0 h 86"/>
                  <a:gd name="T12" fmla="*/ 0 w 73"/>
                  <a:gd name="T13" fmla="*/ 0 h 86"/>
                  <a:gd name="T14" fmla="*/ 0 w 73"/>
                  <a:gd name="T15" fmla="*/ 0 h 86"/>
                  <a:gd name="T16" fmla="*/ 0 w 73"/>
                  <a:gd name="T17" fmla="*/ 0 h 86"/>
                  <a:gd name="T18" fmla="*/ 0 w 73"/>
                  <a:gd name="T19" fmla="*/ 0 h 86"/>
                  <a:gd name="T20" fmla="*/ 0 w 73"/>
                  <a:gd name="T21" fmla="*/ 0 h 86"/>
                  <a:gd name="T22" fmla="*/ 0 w 73"/>
                  <a:gd name="T23" fmla="*/ 0 h 86"/>
                  <a:gd name="T24" fmla="*/ 0 w 73"/>
                  <a:gd name="T25" fmla="*/ 0 h 86"/>
                  <a:gd name="T26" fmla="*/ 0 w 73"/>
                  <a:gd name="T27" fmla="*/ 0 h 86"/>
                  <a:gd name="T28" fmla="*/ 0 w 73"/>
                  <a:gd name="T29" fmla="*/ 0 h 86"/>
                  <a:gd name="T30" fmla="*/ 0 w 73"/>
                  <a:gd name="T31" fmla="*/ 0 h 86"/>
                  <a:gd name="T32" fmla="*/ 0 w 73"/>
                  <a:gd name="T33" fmla="*/ 0 h 86"/>
                  <a:gd name="T34" fmla="*/ 0 w 73"/>
                  <a:gd name="T35" fmla="*/ 0 h 86"/>
                  <a:gd name="T36" fmla="*/ 0 w 73"/>
                  <a:gd name="T37" fmla="*/ 0 h 86"/>
                  <a:gd name="T38" fmla="*/ 0 w 73"/>
                  <a:gd name="T39" fmla="*/ 0 h 86"/>
                  <a:gd name="T40" fmla="*/ 0 w 73"/>
                  <a:gd name="T41" fmla="*/ 0 h 86"/>
                  <a:gd name="T42" fmla="*/ 0 w 73"/>
                  <a:gd name="T43" fmla="*/ 0 h 86"/>
                  <a:gd name="T44" fmla="*/ 0 w 73"/>
                  <a:gd name="T45" fmla="*/ 0 h 86"/>
                  <a:gd name="T46" fmla="*/ 0 w 73"/>
                  <a:gd name="T47" fmla="*/ 0 h 86"/>
                  <a:gd name="T48" fmla="*/ 0 w 73"/>
                  <a:gd name="T49" fmla="*/ 0 h 86"/>
                  <a:gd name="T50" fmla="*/ 0 w 73"/>
                  <a:gd name="T51" fmla="*/ 0 h 86"/>
                  <a:gd name="T52" fmla="*/ 0 w 73"/>
                  <a:gd name="T53" fmla="*/ 0 h 86"/>
                  <a:gd name="T54" fmla="*/ 0 w 73"/>
                  <a:gd name="T55" fmla="*/ 0 h 86"/>
                  <a:gd name="T56" fmla="*/ 0 w 73"/>
                  <a:gd name="T57" fmla="*/ 0 h 86"/>
                  <a:gd name="T58" fmla="*/ 0 w 73"/>
                  <a:gd name="T59" fmla="*/ 0 h 86"/>
                  <a:gd name="T60" fmla="*/ 0 w 73"/>
                  <a:gd name="T61" fmla="*/ 0 h 86"/>
                  <a:gd name="T62" fmla="*/ 0 w 73"/>
                  <a:gd name="T63" fmla="*/ 0 h 86"/>
                  <a:gd name="T64" fmla="*/ 0 w 73"/>
                  <a:gd name="T65" fmla="*/ 0 h 8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3"/>
                  <a:gd name="T100" fmla="*/ 0 h 86"/>
                  <a:gd name="T101" fmla="*/ 73 w 73"/>
                  <a:gd name="T102" fmla="*/ 86 h 8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3" h="86">
                    <a:moveTo>
                      <a:pt x="73" y="43"/>
                    </a:moveTo>
                    <a:lnTo>
                      <a:pt x="72" y="34"/>
                    </a:lnTo>
                    <a:lnTo>
                      <a:pt x="70" y="26"/>
                    </a:lnTo>
                    <a:lnTo>
                      <a:pt x="67" y="19"/>
                    </a:lnTo>
                    <a:lnTo>
                      <a:pt x="63" y="13"/>
                    </a:lnTo>
                    <a:lnTo>
                      <a:pt x="57" y="7"/>
                    </a:lnTo>
                    <a:lnTo>
                      <a:pt x="51" y="3"/>
                    </a:lnTo>
                    <a:lnTo>
                      <a:pt x="44" y="1"/>
                    </a:lnTo>
                    <a:lnTo>
                      <a:pt x="37" y="0"/>
                    </a:lnTo>
                    <a:lnTo>
                      <a:pt x="30" y="1"/>
                    </a:lnTo>
                    <a:lnTo>
                      <a:pt x="23" y="3"/>
                    </a:lnTo>
                    <a:lnTo>
                      <a:pt x="17" y="7"/>
                    </a:lnTo>
                    <a:lnTo>
                      <a:pt x="12" y="13"/>
                    </a:lnTo>
                    <a:lnTo>
                      <a:pt x="6" y="19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3"/>
                    </a:lnTo>
                    <a:lnTo>
                      <a:pt x="1" y="51"/>
                    </a:lnTo>
                    <a:lnTo>
                      <a:pt x="3" y="60"/>
                    </a:lnTo>
                    <a:lnTo>
                      <a:pt x="6" y="67"/>
                    </a:lnTo>
                    <a:lnTo>
                      <a:pt x="12" y="73"/>
                    </a:lnTo>
                    <a:lnTo>
                      <a:pt x="17" y="79"/>
                    </a:lnTo>
                    <a:lnTo>
                      <a:pt x="23" y="82"/>
                    </a:lnTo>
                    <a:lnTo>
                      <a:pt x="30" y="85"/>
                    </a:lnTo>
                    <a:lnTo>
                      <a:pt x="37" y="86"/>
                    </a:lnTo>
                    <a:lnTo>
                      <a:pt x="44" y="85"/>
                    </a:lnTo>
                    <a:lnTo>
                      <a:pt x="51" y="82"/>
                    </a:lnTo>
                    <a:lnTo>
                      <a:pt x="57" y="79"/>
                    </a:lnTo>
                    <a:lnTo>
                      <a:pt x="63" y="73"/>
                    </a:lnTo>
                    <a:lnTo>
                      <a:pt x="67" y="67"/>
                    </a:lnTo>
                    <a:lnTo>
                      <a:pt x="70" y="60"/>
                    </a:lnTo>
                    <a:lnTo>
                      <a:pt x="72" y="51"/>
                    </a:lnTo>
                    <a:lnTo>
                      <a:pt x="73" y="43"/>
                    </a:lnTo>
                    <a:close/>
                    <a:moveTo>
                      <a:pt x="64" y="43"/>
                    </a:moveTo>
                    <a:lnTo>
                      <a:pt x="64" y="49"/>
                    </a:lnTo>
                    <a:lnTo>
                      <a:pt x="62" y="55"/>
                    </a:lnTo>
                    <a:lnTo>
                      <a:pt x="59" y="61"/>
                    </a:lnTo>
                    <a:lnTo>
                      <a:pt x="56" y="66"/>
                    </a:lnTo>
                    <a:lnTo>
                      <a:pt x="52" y="69"/>
                    </a:lnTo>
                    <a:lnTo>
                      <a:pt x="48" y="73"/>
                    </a:lnTo>
                    <a:lnTo>
                      <a:pt x="43" y="74"/>
                    </a:lnTo>
                    <a:lnTo>
                      <a:pt x="37" y="75"/>
                    </a:lnTo>
                    <a:lnTo>
                      <a:pt x="32" y="74"/>
                    </a:lnTo>
                    <a:lnTo>
                      <a:pt x="27" y="73"/>
                    </a:lnTo>
                    <a:lnTo>
                      <a:pt x="22" y="69"/>
                    </a:lnTo>
                    <a:lnTo>
                      <a:pt x="18" y="66"/>
                    </a:lnTo>
                    <a:lnTo>
                      <a:pt x="15" y="61"/>
                    </a:lnTo>
                    <a:lnTo>
                      <a:pt x="12" y="55"/>
                    </a:lnTo>
                    <a:lnTo>
                      <a:pt x="11" y="49"/>
                    </a:lnTo>
                    <a:lnTo>
                      <a:pt x="10" y="43"/>
                    </a:lnTo>
                    <a:lnTo>
                      <a:pt x="11" y="37"/>
                    </a:lnTo>
                    <a:lnTo>
                      <a:pt x="12" y="30"/>
                    </a:lnTo>
                    <a:lnTo>
                      <a:pt x="15" y="25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7" y="13"/>
                    </a:lnTo>
                    <a:lnTo>
                      <a:pt x="32" y="12"/>
                    </a:lnTo>
                    <a:lnTo>
                      <a:pt x="37" y="10"/>
                    </a:lnTo>
                    <a:lnTo>
                      <a:pt x="43" y="12"/>
                    </a:lnTo>
                    <a:lnTo>
                      <a:pt x="48" y="13"/>
                    </a:lnTo>
                    <a:lnTo>
                      <a:pt x="52" y="16"/>
                    </a:lnTo>
                    <a:lnTo>
                      <a:pt x="56" y="20"/>
                    </a:lnTo>
                    <a:lnTo>
                      <a:pt x="59" y="25"/>
                    </a:lnTo>
                    <a:lnTo>
                      <a:pt x="62" y="30"/>
                    </a:lnTo>
                    <a:lnTo>
                      <a:pt x="64" y="37"/>
                    </a:lnTo>
                    <a:lnTo>
                      <a:pt x="64" y="43"/>
                    </a:lnTo>
                    <a:close/>
                  </a:path>
                </a:pathLst>
              </a:custGeom>
              <a:solidFill>
                <a:srgbClr val="FBEC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8" name="Freeform 211"/>
              <p:cNvSpPr>
                <a:spLocks noEditPoints="1"/>
              </p:cNvSpPr>
              <p:nvPr/>
            </p:nvSpPr>
            <p:spPr bwMode="auto">
              <a:xfrm>
                <a:off x="1155" y="2653"/>
                <a:ext cx="13" cy="12"/>
              </a:xfrm>
              <a:custGeom>
                <a:avLst/>
                <a:gdLst>
                  <a:gd name="T0" fmla="*/ 0 w 64"/>
                  <a:gd name="T1" fmla="*/ 0 h 76"/>
                  <a:gd name="T2" fmla="*/ 0 w 64"/>
                  <a:gd name="T3" fmla="*/ 0 h 76"/>
                  <a:gd name="T4" fmla="*/ 0 w 64"/>
                  <a:gd name="T5" fmla="*/ 0 h 76"/>
                  <a:gd name="T6" fmla="*/ 0 w 64"/>
                  <a:gd name="T7" fmla="*/ 0 h 76"/>
                  <a:gd name="T8" fmla="*/ 0 w 64"/>
                  <a:gd name="T9" fmla="*/ 0 h 76"/>
                  <a:gd name="T10" fmla="*/ 0 w 64"/>
                  <a:gd name="T11" fmla="*/ 0 h 76"/>
                  <a:gd name="T12" fmla="*/ 0 w 64"/>
                  <a:gd name="T13" fmla="*/ 0 h 76"/>
                  <a:gd name="T14" fmla="*/ 0 w 64"/>
                  <a:gd name="T15" fmla="*/ 0 h 76"/>
                  <a:gd name="T16" fmla="*/ 0 w 64"/>
                  <a:gd name="T17" fmla="*/ 0 h 76"/>
                  <a:gd name="T18" fmla="*/ 0 w 64"/>
                  <a:gd name="T19" fmla="*/ 0 h 76"/>
                  <a:gd name="T20" fmla="*/ 0 w 64"/>
                  <a:gd name="T21" fmla="*/ 0 h 76"/>
                  <a:gd name="T22" fmla="*/ 0 w 64"/>
                  <a:gd name="T23" fmla="*/ 0 h 76"/>
                  <a:gd name="T24" fmla="*/ 0 w 64"/>
                  <a:gd name="T25" fmla="*/ 0 h 76"/>
                  <a:gd name="T26" fmla="*/ 0 w 64"/>
                  <a:gd name="T27" fmla="*/ 0 h 76"/>
                  <a:gd name="T28" fmla="*/ 0 w 64"/>
                  <a:gd name="T29" fmla="*/ 0 h 76"/>
                  <a:gd name="T30" fmla="*/ 0 w 64"/>
                  <a:gd name="T31" fmla="*/ 0 h 76"/>
                  <a:gd name="T32" fmla="*/ 0 w 64"/>
                  <a:gd name="T33" fmla="*/ 0 h 76"/>
                  <a:gd name="T34" fmla="*/ 0 w 64"/>
                  <a:gd name="T35" fmla="*/ 0 h 76"/>
                  <a:gd name="T36" fmla="*/ 0 w 64"/>
                  <a:gd name="T37" fmla="*/ 0 h 76"/>
                  <a:gd name="T38" fmla="*/ 0 w 64"/>
                  <a:gd name="T39" fmla="*/ 0 h 76"/>
                  <a:gd name="T40" fmla="*/ 0 w 64"/>
                  <a:gd name="T41" fmla="*/ 0 h 76"/>
                  <a:gd name="T42" fmla="*/ 0 w 64"/>
                  <a:gd name="T43" fmla="*/ 0 h 76"/>
                  <a:gd name="T44" fmla="*/ 0 w 64"/>
                  <a:gd name="T45" fmla="*/ 0 h 76"/>
                  <a:gd name="T46" fmla="*/ 0 w 64"/>
                  <a:gd name="T47" fmla="*/ 0 h 76"/>
                  <a:gd name="T48" fmla="*/ 0 w 64"/>
                  <a:gd name="T49" fmla="*/ 0 h 76"/>
                  <a:gd name="T50" fmla="*/ 0 w 64"/>
                  <a:gd name="T51" fmla="*/ 0 h 76"/>
                  <a:gd name="T52" fmla="*/ 0 w 64"/>
                  <a:gd name="T53" fmla="*/ 0 h 76"/>
                  <a:gd name="T54" fmla="*/ 0 w 64"/>
                  <a:gd name="T55" fmla="*/ 0 h 76"/>
                  <a:gd name="T56" fmla="*/ 0 w 64"/>
                  <a:gd name="T57" fmla="*/ 0 h 76"/>
                  <a:gd name="T58" fmla="*/ 0 w 64"/>
                  <a:gd name="T59" fmla="*/ 0 h 76"/>
                  <a:gd name="T60" fmla="*/ 0 w 64"/>
                  <a:gd name="T61" fmla="*/ 0 h 76"/>
                  <a:gd name="T62" fmla="*/ 0 w 64"/>
                  <a:gd name="T63" fmla="*/ 0 h 76"/>
                  <a:gd name="T64" fmla="*/ 0 w 64"/>
                  <a:gd name="T65" fmla="*/ 0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4"/>
                  <a:gd name="T100" fmla="*/ 0 h 76"/>
                  <a:gd name="T101" fmla="*/ 64 w 64"/>
                  <a:gd name="T102" fmla="*/ 76 h 7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4" h="76">
                    <a:moveTo>
                      <a:pt x="64" y="39"/>
                    </a:moveTo>
                    <a:lnTo>
                      <a:pt x="63" y="32"/>
                    </a:lnTo>
                    <a:lnTo>
                      <a:pt x="61" y="24"/>
                    </a:lnTo>
                    <a:lnTo>
                      <a:pt x="58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4" y="4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0" y="4"/>
                    </a:lnTo>
                    <a:lnTo>
                      <a:pt x="15" y="8"/>
                    </a:lnTo>
                    <a:lnTo>
                      <a:pt x="10" y="12"/>
                    </a:lnTo>
                    <a:lnTo>
                      <a:pt x="6" y="17"/>
                    </a:lnTo>
                    <a:lnTo>
                      <a:pt x="2" y="24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46"/>
                    </a:lnTo>
                    <a:lnTo>
                      <a:pt x="2" y="53"/>
                    </a:lnTo>
                    <a:lnTo>
                      <a:pt x="6" y="60"/>
                    </a:lnTo>
                    <a:lnTo>
                      <a:pt x="10" y="65"/>
                    </a:lnTo>
                    <a:lnTo>
                      <a:pt x="15" y="70"/>
                    </a:lnTo>
                    <a:lnTo>
                      <a:pt x="20" y="74"/>
                    </a:lnTo>
                    <a:lnTo>
                      <a:pt x="26" y="76"/>
                    </a:lnTo>
                    <a:lnTo>
                      <a:pt x="32" y="76"/>
                    </a:lnTo>
                    <a:lnTo>
                      <a:pt x="38" y="76"/>
                    </a:lnTo>
                    <a:lnTo>
                      <a:pt x="44" y="74"/>
                    </a:lnTo>
                    <a:lnTo>
                      <a:pt x="50" y="70"/>
                    </a:lnTo>
                    <a:lnTo>
                      <a:pt x="54" y="65"/>
                    </a:lnTo>
                    <a:lnTo>
                      <a:pt x="58" y="60"/>
                    </a:lnTo>
                    <a:lnTo>
                      <a:pt x="61" y="53"/>
                    </a:lnTo>
                    <a:lnTo>
                      <a:pt x="63" y="46"/>
                    </a:lnTo>
                    <a:lnTo>
                      <a:pt x="64" y="39"/>
                    </a:lnTo>
                    <a:close/>
                    <a:moveTo>
                      <a:pt x="55" y="39"/>
                    </a:moveTo>
                    <a:lnTo>
                      <a:pt x="54" y="45"/>
                    </a:lnTo>
                    <a:lnTo>
                      <a:pt x="53" y="50"/>
                    </a:lnTo>
                    <a:lnTo>
                      <a:pt x="51" y="54"/>
                    </a:lnTo>
                    <a:lnTo>
                      <a:pt x="48" y="58"/>
                    </a:lnTo>
                    <a:lnTo>
                      <a:pt x="45" y="62"/>
                    </a:lnTo>
                    <a:lnTo>
                      <a:pt x="41" y="64"/>
                    </a:lnTo>
                    <a:lnTo>
                      <a:pt x="37" y="65"/>
                    </a:lnTo>
                    <a:lnTo>
                      <a:pt x="32" y="65"/>
                    </a:lnTo>
                    <a:lnTo>
                      <a:pt x="28" y="65"/>
                    </a:lnTo>
                    <a:lnTo>
                      <a:pt x="23" y="64"/>
                    </a:lnTo>
                    <a:lnTo>
                      <a:pt x="20" y="62"/>
                    </a:lnTo>
                    <a:lnTo>
                      <a:pt x="16" y="58"/>
                    </a:lnTo>
                    <a:lnTo>
                      <a:pt x="13" y="54"/>
                    </a:lnTo>
                    <a:lnTo>
                      <a:pt x="11" y="50"/>
                    </a:lnTo>
                    <a:lnTo>
                      <a:pt x="10" y="45"/>
                    </a:lnTo>
                    <a:lnTo>
                      <a:pt x="10" y="39"/>
                    </a:lnTo>
                    <a:lnTo>
                      <a:pt x="10" y="33"/>
                    </a:lnTo>
                    <a:lnTo>
                      <a:pt x="11" y="28"/>
                    </a:lnTo>
                    <a:lnTo>
                      <a:pt x="13" y="23"/>
                    </a:lnTo>
                    <a:lnTo>
                      <a:pt x="16" y="20"/>
                    </a:lnTo>
                    <a:lnTo>
                      <a:pt x="20" y="16"/>
                    </a:lnTo>
                    <a:lnTo>
                      <a:pt x="23" y="14"/>
                    </a:lnTo>
                    <a:lnTo>
                      <a:pt x="28" y="12"/>
                    </a:lnTo>
                    <a:lnTo>
                      <a:pt x="32" y="11"/>
                    </a:lnTo>
                    <a:lnTo>
                      <a:pt x="37" y="12"/>
                    </a:lnTo>
                    <a:lnTo>
                      <a:pt x="41" y="14"/>
                    </a:lnTo>
                    <a:lnTo>
                      <a:pt x="45" y="16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3" y="28"/>
                    </a:lnTo>
                    <a:lnTo>
                      <a:pt x="54" y="33"/>
                    </a:lnTo>
                    <a:lnTo>
                      <a:pt x="55" y="39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9" name="Freeform 212"/>
              <p:cNvSpPr>
                <a:spLocks noEditPoints="1"/>
              </p:cNvSpPr>
              <p:nvPr/>
            </p:nvSpPr>
            <p:spPr bwMode="auto">
              <a:xfrm>
                <a:off x="1156" y="2654"/>
                <a:ext cx="11" cy="11"/>
              </a:xfrm>
              <a:custGeom>
                <a:avLst/>
                <a:gdLst>
                  <a:gd name="T0" fmla="*/ 0 w 54"/>
                  <a:gd name="T1" fmla="*/ 0 h 65"/>
                  <a:gd name="T2" fmla="*/ 0 w 54"/>
                  <a:gd name="T3" fmla="*/ 0 h 65"/>
                  <a:gd name="T4" fmla="*/ 0 w 54"/>
                  <a:gd name="T5" fmla="*/ 0 h 65"/>
                  <a:gd name="T6" fmla="*/ 0 w 54"/>
                  <a:gd name="T7" fmla="*/ 0 h 65"/>
                  <a:gd name="T8" fmla="*/ 0 w 54"/>
                  <a:gd name="T9" fmla="*/ 0 h 65"/>
                  <a:gd name="T10" fmla="*/ 0 w 54"/>
                  <a:gd name="T11" fmla="*/ 0 h 65"/>
                  <a:gd name="T12" fmla="*/ 0 w 54"/>
                  <a:gd name="T13" fmla="*/ 0 h 65"/>
                  <a:gd name="T14" fmla="*/ 0 w 54"/>
                  <a:gd name="T15" fmla="*/ 0 h 65"/>
                  <a:gd name="T16" fmla="*/ 0 w 54"/>
                  <a:gd name="T17" fmla="*/ 0 h 65"/>
                  <a:gd name="T18" fmla="*/ 0 w 54"/>
                  <a:gd name="T19" fmla="*/ 0 h 65"/>
                  <a:gd name="T20" fmla="*/ 0 w 54"/>
                  <a:gd name="T21" fmla="*/ 0 h 65"/>
                  <a:gd name="T22" fmla="*/ 0 w 54"/>
                  <a:gd name="T23" fmla="*/ 0 h 65"/>
                  <a:gd name="T24" fmla="*/ 0 w 54"/>
                  <a:gd name="T25" fmla="*/ 0 h 65"/>
                  <a:gd name="T26" fmla="*/ 0 w 54"/>
                  <a:gd name="T27" fmla="*/ 0 h 65"/>
                  <a:gd name="T28" fmla="*/ 0 w 54"/>
                  <a:gd name="T29" fmla="*/ 0 h 65"/>
                  <a:gd name="T30" fmla="*/ 0 w 54"/>
                  <a:gd name="T31" fmla="*/ 0 h 65"/>
                  <a:gd name="T32" fmla="*/ 0 w 54"/>
                  <a:gd name="T33" fmla="*/ 0 h 65"/>
                  <a:gd name="T34" fmla="*/ 0 w 54"/>
                  <a:gd name="T35" fmla="*/ 0 h 65"/>
                  <a:gd name="T36" fmla="*/ 0 w 54"/>
                  <a:gd name="T37" fmla="*/ 0 h 65"/>
                  <a:gd name="T38" fmla="*/ 0 w 54"/>
                  <a:gd name="T39" fmla="*/ 0 h 65"/>
                  <a:gd name="T40" fmla="*/ 0 w 54"/>
                  <a:gd name="T41" fmla="*/ 0 h 65"/>
                  <a:gd name="T42" fmla="*/ 0 w 54"/>
                  <a:gd name="T43" fmla="*/ 0 h 65"/>
                  <a:gd name="T44" fmla="*/ 0 w 54"/>
                  <a:gd name="T45" fmla="*/ 0 h 65"/>
                  <a:gd name="T46" fmla="*/ 0 w 54"/>
                  <a:gd name="T47" fmla="*/ 0 h 65"/>
                  <a:gd name="T48" fmla="*/ 0 w 54"/>
                  <a:gd name="T49" fmla="*/ 0 h 65"/>
                  <a:gd name="T50" fmla="*/ 0 w 54"/>
                  <a:gd name="T51" fmla="*/ 0 h 65"/>
                  <a:gd name="T52" fmla="*/ 0 w 54"/>
                  <a:gd name="T53" fmla="*/ 0 h 65"/>
                  <a:gd name="T54" fmla="*/ 0 w 54"/>
                  <a:gd name="T55" fmla="*/ 0 h 65"/>
                  <a:gd name="T56" fmla="*/ 0 w 54"/>
                  <a:gd name="T57" fmla="*/ 0 h 65"/>
                  <a:gd name="T58" fmla="*/ 0 w 54"/>
                  <a:gd name="T59" fmla="*/ 0 h 65"/>
                  <a:gd name="T60" fmla="*/ 0 w 54"/>
                  <a:gd name="T61" fmla="*/ 0 h 65"/>
                  <a:gd name="T62" fmla="*/ 0 w 54"/>
                  <a:gd name="T63" fmla="*/ 0 h 65"/>
                  <a:gd name="T64" fmla="*/ 0 w 54"/>
                  <a:gd name="T65" fmla="*/ 0 h 6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65"/>
                  <a:gd name="T101" fmla="*/ 54 w 54"/>
                  <a:gd name="T102" fmla="*/ 65 h 6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65">
                    <a:moveTo>
                      <a:pt x="54" y="33"/>
                    </a:moveTo>
                    <a:lnTo>
                      <a:pt x="54" y="27"/>
                    </a:lnTo>
                    <a:lnTo>
                      <a:pt x="52" y="20"/>
                    </a:lnTo>
                    <a:lnTo>
                      <a:pt x="49" y="15"/>
                    </a:lnTo>
                    <a:lnTo>
                      <a:pt x="46" y="10"/>
                    </a:lnTo>
                    <a:lnTo>
                      <a:pt x="42" y="6"/>
                    </a:lnTo>
                    <a:lnTo>
                      <a:pt x="38" y="3"/>
                    </a:lnTo>
                    <a:lnTo>
                      <a:pt x="33" y="2"/>
                    </a:lnTo>
                    <a:lnTo>
                      <a:pt x="27" y="0"/>
                    </a:lnTo>
                    <a:lnTo>
                      <a:pt x="22" y="2"/>
                    </a:lnTo>
                    <a:lnTo>
                      <a:pt x="17" y="3"/>
                    </a:lnTo>
                    <a:lnTo>
                      <a:pt x="12" y="6"/>
                    </a:lnTo>
                    <a:lnTo>
                      <a:pt x="8" y="10"/>
                    </a:lnTo>
                    <a:lnTo>
                      <a:pt x="5" y="15"/>
                    </a:lnTo>
                    <a:lnTo>
                      <a:pt x="2" y="20"/>
                    </a:lnTo>
                    <a:lnTo>
                      <a:pt x="1" y="27"/>
                    </a:lnTo>
                    <a:lnTo>
                      <a:pt x="0" y="33"/>
                    </a:lnTo>
                    <a:lnTo>
                      <a:pt x="1" y="39"/>
                    </a:lnTo>
                    <a:lnTo>
                      <a:pt x="2" y="45"/>
                    </a:lnTo>
                    <a:lnTo>
                      <a:pt x="5" y="51"/>
                    </a:lnTo>
                    <a:lnTo>
                      <a:pt x="8" y="56"/>
                    </a:lnTo>
                    <a:lnTo>
                      <a:pt x="12" y="59"/>
                    </a:lnTo>
                    <a:lnTo>
                      <a:pt x="17" y="63"/>
                    </a:lnTo>
                    <a:lnTo>
                      <a:pt x="22" y="64"/>
                    </a:lnTo>
                    <a:lnTo>
                      <a:pt x="27" y="65"/>
                    </a:lnTo>
                    <a:lnTo>
                      <a:pt x="33" y="64"/>
                    </a:lnTo>
                    <a:lnTo>
                      <a:pt x="38" y="63"/>
                    </a:lnTo>
                    <a:lnTo>
                      <a:pt x="42" y="59"/>
                    </a:lnTo>
                    <a:lnTo>
                      <a:pt x="46" y="56"/>
                    </a:lnTo>
                    <a:lnTo>
                      <a:pt x="49" y="51"/>
                    </a:lnTo>
                    <a:lnTo>
                      <a:pt x="52" y="45"/>
                    </a:lnTo>
                    <a:lnTo>
                      <a:pt x="54" y="39"/>
                    </a:lnTo>
                    <a:lnTo>
                      <a:pt x="54" y="33"/>
                    </a:lnTo>
                    <a:close/>
                    <a:moveTo>
                      <a:pt x="45" y="33"/>
                    </a:moveTo>
                    <a:lnTo>
                      <a:pt x="45" y="38"/>
                    </a:lnTo>
                    <a:lnTo>
                      <a:pt x="44" y="41"/>
                    </a:lnTo>
                    <a:lnTo>
                      <a:pt x="42" y="45"/>
                    </a:lnTo>
                    <a:lnTo>
                      <a:pt x="40" y="48"/>
                    </a:lnTo>
                    <a:lnTo>
                      <a:pt x="37" y="51"/>
                    </a:lnTo>
                    <a:lnTo>
                      <a:pt x="34" y="53"/>
                    </a:lnTo>
                    <a:lnTo>
                      <a:pt x="31" y="54"/>
                    </a:lnTo>
                    <a:lnTo>
                      <a:pt x="27" y="54"/>
                    </a:lnTo>
                    <a:lnTo>
                      <a:pt x="23" y="54"/>
                    </a:lnTo>
                    <a:lnTo>
                      <a:pt x="20" y="53"/>
                    </a:lnTo>
                    <a:lnTo>
                      <a:pt x="17" y="51"/>
                    </a:lnTo>
                    <a:lnTo>
                      <a:pt x="14" y="48"/>
                    </a:lnTo>
                    <a:lnTo>
                      <a:pt x="12" y="45"/>
                    </a:lnTo>
                    <a:lnTo>
                      <a:pt x="11" y="41"/>
                    </a:lnTo>
                    <a:lnTo>
                      <a:pt x="9" y="38"/>
                    </a:lnTo>
                    <a:lnTo>
                      <a:pt x="9" y="33"/>
                    </a:lnTo>
                    <a:lnTo>
                      <a:pt x="9" y="28"/>
                    </a:lnTo>
                    <a:lnTo>
                      <a:pt x="11" y="24"/>
                    </a:lnTo>
                    <a:lnTo>
                      <a:pt x="12" y="21"/>
                    </a:lnTo>
                    <a:lnTo>
                      <a:pt x="14" y="17"/>
                    </a:lnTo>
                    <a:lnTo>
                      <a:pt x="17" y="15"/>
                    </a:lnTo>
                    <a:lnTo>
                      <a:pt x="20" y="12"/>
                    </a:lnTo>
                    <a:lnTo>
                      <a:pt x="23" y="11"/>
                    </a:lnTo>
                    <a:lnTo>
                      <a:pt x="27" y="11"/>
                    </a:lnTo>
                    <a:lnTo>
                      <a:pt x="31" y="11"/>
                    </a:lnTo>
                    <a:lnTo>
                      <a:pt x="34" y="12"/>
                    </a:lnTo>
                    <a:lnTo>
                      <a:pt x="37" y="15"/>
                    </a:lnTo>
                    <a:lnTo>
                      <a:pt x="40" y="17"/>
                    </a:lnTo>
                    <a:lnTo>
                      <a:pt x="42" y="21"/>
                    </a:lnTo>
                    <a:lnTo>
                      <a:pt x="44" y="24"/>
                    </a:lnTo>
                    <a:lnTo>
                      <a:pt x="45" y="28"/>
                    </a:lnTo>
                    <a:lnTo>
                      <a:pt x="45" y="33"/>
                    </a:lnTo>
                    <a:close/>
                  </a:path>
                </a:pathLst>
              </a:custGeom>
              <a:solidFill>
                <a:srgbClr val="FCEF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0" name="Freeform 213"/>
              <p:cNvSpPr>
                <a:spLocks noEditPoints="1"/>
              </p:cNvSpPr>
              <p:nvPr/>
            </p:nvSpPr>
            <p:spPr bwMode="auto">
              <a:xfrm>
                <a:off x="1157" y="2655"/>
                <a:ext cx="9" cy="9"/>
              </a:xfrm>
              <a:custGeom>
                <a:avLst/>
                <a:gdLst>
                  <a:gd name="T0" fmla="*/ 0 w 45"/>
                  <a:gd name="T1" fmla="*/ 0 h 54"/>
                  <a:gd name="T2" fmla="*/ 0 w 45"/>
                  <a:gd name="T3" fmla="*/ 0 h 54"/>
                  <a:gd name="T4" fmla="*/ 0 w 45"/>
                  <a:gd name="T5" fmla="*/ 0 h 54"/>
                  <a:gd name="T6" fmla="*/ 0 w 45"/>
                  <a:gd name="T7" fmla="*/ 0 h 54"/>
                  <a:gd name="T8" fmla="*/ 0 w 45"/>
                  <a:gd name="T9" fmla="*/ 0 h 54"/>
                  <a:gd name="T10" fmla="*/ 0 w 45"/>
                  <a:gd name="T11" fmla="*/ 0 h 54"/>
                  <a:gd name="T12" fmla="*/ 0 w 45"/>
                  <a:gd name="T13" fmla="*/ 0 h 54"/>
                  <a:gd name="T14" fmla="*/ 0 w 45"/>
                  <a:gd name="T15" fmla="*/ 0 h 54"/>
                  <a:gd name="T16" fmla="*/ 0 w 45"/>
                  <a:gd name="T17" fmla="*/ 0 h 54"/>
                  <a:gd name="T18" fmla="*/ 0 w 45"/>
                  <a:gd name="T19" fmla="*/ 0 h 54"/>
                  <a:gd name="T20" fmla="*/ 0 w 45"/>
                  <a:gd name="T21" fmla="*/ 0 h 54"/>
                  <a:gd name="T22" fmla="*/ 0 w 45"/>
                  <a:gd name="T23" fmla="*/ 0 h 54"/>
                  <a:gd name="T24" fmla="*/ 0 w 45"/>
                  <a:gd name="T25" fmla="*/ 0 h 54"/>
                  <a:gd name="T26" fmla="*/ 0 w 45"/>
                  <a:gd name="T27" fmla="*/ 0 h 54"/>
                  <a:gd name="T28" fmla="*/ 0 w 45"/>
                  <a:gd name="T29" fmla="*/ 0 h 54"/>
                  <a:gd name="T30" fmla="*/ 0 w 45"/>
                  <a:gd name="T31" fmla="*/ 0 h 54"/>
                  <a:gd name="T32" fmla="*/ 0 w 45"/>
                  <a:gd name="T33" fmla="*/ 0 h 54"/>
                  <a:gd name="T34" fmla="*/ 0 w 45"/>
                  <a:gd name="T35" fmla="*/ 0 h 54"/>
                  <a:gd name="T36" fmla="*/ 0 w 45"/>
                  <a:gd name="T37" fmla="*/ 0 h 54"/>
                  <a:gd name="T38" fmla="*/ 0 w 45"/>
                  <a:gd name="T39" fmla="*/ 0 h 54"/>
                  <a:gd name="T40" fmla="*/ 0 w 45"/>
                  <a:gd name="T41" fmla="*/ 0 h 54"/>
                  <a:gd name="T42" fmla="*/ 0 w 45"/>
                  <a:gd name="T43" fmla="*/ 0 h 54"/>
                  <a:gd name="T44" fmla="*/ 0 w 45"/>
                  <a:gd name="T45" fmla="*/ 0 h 54"/>
                  <a:gd name="T46" fmla="*/ 0 w 45"/>
                  <a:gd name="T47" fmla="*/ 0 h 54"/>
                  <a:gd name="T48" fmla="*/ 0 w 45"/>
                  <a:gd name="T49" fmla="*/ 0 h 54"/>
                  <a:gd name="T50" fmla="*/ 0 w 45"/>
                  <a:gd name="T51" fmla="*/ 0 h 54"/>
                  <a:gd name="T52" fmla="*/ 0 w 45"/>
                  <a:gd name="T53" fmla="*/ 0 h 54"/>
                  <a:gd name="T54" fmla="*/ 0 w 45"/>
                  <a:gd name="T55" fmla="*/ 0 h 54"/>
                  <a:gd name="T56" fmla="*/ 0 w 45"/>
                  <a:gd name="T57" fmla="*/ 0 h 54"/>
                  <a:gd name="T58" fmla="*/ 0 w 45"/>
                  <a:gd name="T59" fmla="*/ 0 h 54"/>
                  <a:gd name="T60" fmla="*/ 0 w 45"/>
                  <a:gd name="T61" fmla="*/ 0 h 54"/>
                  <a:gd name="T62" fmla="*/ 0 w 45"/>
                  <a:gd name="T63" fmla="*/ 0 h 54"/>
                  <a:gd name="T64" fmla="*/ 0 w 45"/>
                  <a:gd name="T65" fmla="*/ 0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5"/>
                  <a:gd name="T100" fmla="*/ 0 h 54"/>
                  <a:gd name="T101" fmla="*/ 45 w 45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5" h="54">
                    <a:moveTo>
                      <a:pt x="45" y="28"/>
                    </a:moveTo>
                    <a:lnTo>
                      <a:pt x="44" y="22"/>
                    </a:lnTo>
                    <a:lnTo>
                      <a:pt x="43" y="17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3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13" y="3"/>
                    </a:lnTo>
                    <a:lnTo>
                      <a:pt x="10" y="5"/>
                    </a:lnTo>
                    <a:lnTo>
                      <a:pt x="6" y="9"/>
                    </a:lnTo>
                    <a:lnTo>
                      <a:pt x="3" y="12"/>
                    </a:lnTo>
                    <a:lnTo>
                      <a:pt x="1" y="17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39"/>
                    </a:lnTo>
                    <a:lnTo>
                      <a:pt x="3" y="43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3" y="53"/>
                    </a:lnTo>
                    <a:lnTo>
                      <a:pt x="18" y="54"/>
                    </a:lnTo>
                    <a:lnTo>
                      <a:pt x="22" y="54"/>
                    </a:lnTo>
                    <a:lnTo>
                      <a:pt x="27" y="54"/>
                    </a:lnTo>
                    <a:lnTo>
                      <a:pt x="31" y="53"/>
                    </a:lnTo>
                    <a:lnTo>
                      <a:pt x="35" y="51"/>
                    </a:lnTo>
                    <a:lnTo>
                      <a:pt x="38" y="47"/>
                    </a:lnTo>
                    <a:lnTo>
                      <a:pt x="41" y="43"/>
                    </a:lnTo>
                    <a:lnTo>
                      <a:pt x="43" y="39"/>
                    </a:lnTo>
                    <a:lnTo>
                      <a:pt x="44" y="34"/>
                    </a:lnTo>
                    <a:lnTo>
                      <a:pt x="45" y="28"/>
                    </a:lnTo>
                    <a:close/>
                    <a:moveTo>
                      <a:pt x="36" y="28"/>
                    </a:moveTo>
                    <a:lnTo>
                      <a:pt x="35" y="31"/>
                    </a:lnTo>
                    <a:lnTo>
                      <a:pt x="35" y="34"/>
                    </a:lnTo>
                    <a:lnTo>
                      <a:pt x="33" y="37"/>
                    </a:lnTo>
                    <a:lnTo>
                      <a:pt x="32" y="40"/>
                    </a:lnTo>
                    <a:lnTo>
                      <a:pt x="30" y="41"/>
                    </a:lnTo>
                    <a:lnTo>
                      <a:pt x="27" y="42"/>
                    </a:lnTo>
                    <a:lnTo>
                      <a:pt x="25" y="43"/>
                    </a:lnTo>
                    <a:lnTo>
                      <a:pt x="22" y="43"/>
                    </a:lnTo>
                    <a:lnTo>
                      <a:pt x="19" y="43"/>
                    </a:lnTo>
                    <a:lnTo>
                      <a:pt x="17" y="42"/>
                    </a:lnTo>
                    <a:lnTo>
                      <a:pt x="15" y="41"/>
                    </a:lnTo>
                    <a:lnTo>
                      <a:pt x="13" y="40"/>
                    </a:lnTo>
                    <a:lnTo>
                      <a:pt x="11" y="37"/>
                    </a:lnTo>
                    <a:lnTo>
                      <a:pt x="10" y="34"/>
                    </a:lnTo>
                    <a:lnTo>
                      <a:pt x="9" y="31"/>
                    </a:lnTo>
                    <a:lnTo>
                      <a:pt x="9" y="28"/>
                    </a:lnTo>
                    <a:lnTo>
                      <a:pt x="9" y="24"/>
                    </a:lnTo>
                    <a:lnTo>
                      <a:pt x="10" y="22"/>
                    </a:lnTo>
                    <a:lnTo>
                      <a:pt x="11" y="18"/>
                    </a:lnTo>
                    <a:lnTo>
                      <a:pt x="13" y="16"/>
                    </a:lnTo>
                    <a:lnTo>
                      <a:pt x="15" y="15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5" y="12"/>
                    </a:lnTo>
                    <a:lnTo>
                      <a:pt x="27" y="13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3" y="18"/>
                    </a:lnTo>
                    <a:lnTo>
                      <a:pt x="35" y="22"/>
                    </a:lnTo>
                    <a:lnTo>
                      <a:pt x="35" y="24"/>
                    </a:lnTo>
                    <a:lnTo>
                      <a:pt x="36" y="28"/>
                    </a:lnTo>
                    <a:close/>
                  </a:path>
                </a:pathLst>
              </a:custGeom>
              <a:solidFill>
                <a:srgbClr val="FCF2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1" name="Freeform 214"/>
              <p:cNvSpPr>
                <a:spLocks noEditPoints="1"/>
              </p:cNvSpPr>
              <p:nvPr/>
            </p:nvSpPr>
            <p:spPr bwMode="auto">
              <a:xfrm>
                <a:off x="1158" y="2656"/>
                <a:ext cx="7" cy="7"/>
              </a:xfrm>
              <a:custGeom>
                <a:avLst/>
                <a:gdLst>
                  <a:gd name="T0" fmla="*/ 0 w 36"/>
                  <a:gd name="T1" fmla="*/ 0 h 43"/>
                  <a:gd name="T2" fmla="*/ 0 w 36"/>
                  <a:gd name="T3" fmla="*/ 0 h 43"/>
                  <a:gd name="T4" fmla="*/ 0 w 36"/>
                  <a:gd name="T5" fmla="*/ 0 h 43"/>
                  <a:gd name="T6" fmla="*/ 0 w 36"/>
                  <a:gd name="T7" fmla="*/ 0 h 43"/>
                  <a:gd name="T8" fmla="*/ 0 w 36"/>
                  <a:gd name="T9" fmla="*/ 0 h 43"/>
                  <a:gd name="T10" fmla="*/ 0 w 36"/>
                  <a:gd name="T11" fmla="*/ 0 h 43"/>
                  <a:gd name="T12" fmla="*/ 0 w 36"/>
                  <a:gd name="T13" fmla="*/ 0 h 43"/>
                  <a:gd name="T14" fmla="*/ 0 w 36"/>
                  <a:gd name="T15" fmla="*/ 0 h 43"/>
                  <a:gd name="T16" fmla="*/ 0 w 36"/>
                  <a:gd name="T17" fmla="*/ 0 h 43"/>
                  <a:gd name="T18" fmla="*/ 0 w 36"/>
                  <a:gd name="T19" fmla="*/ 0 h 43"/>
                  <a:gd name="T20" fmla="*/ 0 w 36"/>
                  <a:gd name="T21" fmla="*/ 0 h 43"/>
                  <a:gd name="T22" fmla="*/ 0 w 36"/>
                  <a:gd name="T23" fmla="*/ 0 h 43"/>
                  <a:gd name="T24" fmla="*/ 0 w 36"/>
                  <a:gd name="T25" fmla="*/ 0 h 43"/>
                  <a:gd name="T26" fmla="*/ 0 w 36"/>
                  <a:gd name="T27" fmla="*/ 0 h 43"/>
                  <a:gd name="T28" fmla="*/ 0 w 36"/>
                  <a:gd name="T29" fmla="*/ 0 h 43"/>
                  <a:gd name="T30" fmla="*/ 0 w 36"/>
                  <a:gd name="T31" fmla="*/ 0 h 43"/>
                  <a:gd name="T32" fmla="*/ 0 w 36"/>
                  <a:gd name="T33" fmla="*/ 0 h 43"/>
                  <a:gd name="T34" fmla="*/ 0 w 36"/>
                  <a:gd name="T35" fmla="*/ 0 h 43"/>
                  <a:gd name="T36" fmla="*/ 0 w 36"/>
                  <a:gd name="T37" fmla="*/ 0 h 43"/>
                  <a:gd name="T38" fmla="*/ 0 w 36"/>
                  <a:gd name="T39" fmla="*/ 0 h 43"/>
                  <a:gd name="T40" fmla="*/ 0 w 36"/>
                  <a:gd name="T41" fmla="*/ 0 h 43"/>
                  <a:gd name="T42" fmla="*/ 0 w 36"/>
                  <a:gd name="T43" fmla="*/ 0 h 43"/>
                  <a:gd name="T44" fmla="*/ 0 w 36"/>
                  <a:gd name="T45" fmla="*/ 0 h 43"/>
                  <a:gd name="T46" fmla="*/ 0 w 36"/>
                  <a:gd name="T47" fmla="*/ 0 h 43"/>
                  <a:gd name="T48" fmla="*/ 0 w 36"/>
                  <a:gd name="T49" fmla="*/ 0 h 43"/>
                  <a:gd name="T50" fmla="*/ 0 w 36"/>
                  <a:gd name="T51" fmla="*/ 0 h 43"/>
                  <a:gd name="T52" fmla="*/ 0 w 36"/>
                  <a:gd name="T53" fmla="*/ 0 h 43"/>
                  <a:gd name="T54" fmla="*/ 0 w 36"/>
                  <a:gd name="T55" fmla="*/ 0 h 43"/>
                  <a:gd name="T56" fmla="*/ 0 w 36"/>
                  <a:gd name="T57" fmla="*/ 0 h 43"/>
                  <a:gd name="T58" fmla="*/ 0 w 36"/>
                  <a:gd name="T59" fmla="*/ 0 h 43"/>
                  <a:gd name="T60" fmla="*/ 0 w 36"/>
                  <a:gd name="T61" fmla="*/ 0 h 43"/>
                  <a:gd name="T62" fmla="*/ 0 w 36"/>
                  <a:gd name="T63" fmla="*/ 0 h 43"/>
                  <a:gd name="T64" fmla="*/ 0 w 36"/>
                  <a:gd name="T65" fmla="*/ 0 h 4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6"/>
                  <a:gd name="T100" fmla="*/ 0 h 43"/>
                  <a:gd name="T101" fmla="*/ 36 w 36"/>
                  <a:gd name="T102" fmla="*/ 43 h 4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6" h="43">
                    <a:moveTo>
                      <a:pt x="36" y="22"/>
                    </a:moveTo>
                    <a:lnTo>
                      <a:pt x="36" y="17"/>
                    </a:lnTo>
                    <a:lnTo>
                      <a:pt x="35" y="13"/>
                    </a:lnTo>
                    <a:lnTo>
                      <a:pt x="33" y="10"/>
                    </a:lnTo>
                    <a:lnTo>
                      <a:pt x="31" y="6"/>
                    </a:lnTo>
                    <a:lnTo>
                      <a:pt x="28" y="4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8" y="4"/>
                    </a:lnTo>
                    <a:lnTo>
                      <a:pt x="5" y="6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2" y="30"/>
                    </a:lnTo>
                    <a:lnTo>
                      <a:pt x="3" y="34"/>
                    </a:lnTo>
                    <a:lnTo>
                      <a:pt x="5" y="37"/>
                    </a:lnTo>
                    <a:lnTo>
                      <a:pt x="8" y="40"/>
                    </a:lnTo>
                    <a:lnTo>
                      <a:pt x="11" y="42"/>
                    </a:lnTo>
                    <a:lnTo>
                      <a:pt x="14" y="43"/>
                    </a:lnTo>
                    <a:lnTo>
                      <a:pt x="18" y="43"/>
                    </a:lnTo>
                    <a:lnTo>
                      <a:pt x="22" y="43"/>
                    </a:lnTo>
                    <a:lnTo>
                      <a:pt x="25" y="42"/>
                    </a:lnTo>
                    <a:lnTo>
                      <a:pt x="28" y="40"/>
                    </a:lnTo>
                    <a:lnTo>
                      <a:pt x="31" y="37"/>
                    </a:lnTo>
                    <a:lnTo>
                      <a:pt x="33" y="34"/>
                    </a:lnTo>
                    <a:lnTo>
                      <a:pt x="35" y="30"/>
                    </a:lnTo>
                    <a:lnTo>
                      <a:pt x="36" y="27"/>
                    </a:lnTo>
                    <a:lnTo>
                      <a:pt x="36" y="22"/>
                    </a:lnTo>
                    <a:close/>
                    <a:moveTo>
                      <a:pt x="27" y="22"/>
                    </a:moveTo>
                    <a:lnTo>
                      <a:pt x="27" y="24"/>
                    </a:lnTo>
                    <a:lnTo>
                      <a:pt x="26" y="25"/>
                    </a:lnTo>
                    <a:lnTo>
                      <a:pt x="26" y="28"/>
                    </a:lnTo>
                    <a:lnTo>
                      <a:pt x="24" y="29"/>
                    </a:lnTo>
                    <a:lnTo>
                      <a:pt x="23" y="30"/>
                    </a:lnTo>
                    <a:lnTo>
                      <a:pt x="22" y="31"/>
                    </a:lnTo>
                    <a:lnTo>
                      <a:pt x="20" y="33"/>
                    </a:lnTo>
                    <a:lnTo>
                      <a:pt x="18" y="33"/>
                    </a:lnTo>
                    <a:lnTo>
                      <a:pt x="16" y="33"/>
                    </a:lnTo>
                    <a:lnTo>
                      <a:pt x="15" y="31"/>
                    </a:lnTo>
                    <a:lnTo>
                      <a:pt x="13" y="30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10" y="25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19"/>
                    </a:lnTo>
                    <a:lnTo>
                      <a:pt x="10" y="17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1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4" y="15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7" y="19"/>
                    </a:lnTo>
                    <a:lnTo>
                      <a:pt x="27" y="22"/>
                    </a:lnTo>
                    <a:close/>
                  </a:path>
                </a:pathLst>
              </a:custGeom>
              <a:solidFill>
                <a:srgbClr val="FDF4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2" name="Freeform 215"/>
              <p:cNvSpPr>
                <a:spLocks/>
              </p:cNvSpPr>
              <p:nvPr/>
            </p:nvSpPr>
            <p:spPr bwMode="auto">
              <a:xfrm>
                <a:off x="1159" y="2657"/>
                <a:ext cx="5" cy="5"/>
              </a:xfrm>
              <a:custGeom>
                <a:avLst/>
                <a:gdLst>
                  <a:gd name="T0" fmla="*/ 0 w 27"/>
                  <a:gd name="T1" fmla="*/ 0 h 32"/>
                  <a:gd name="T2" fmla="*/ 0 w 27"/>
                  <a:gd name="T3" fmla="*/ 0 h 32"/>
                  <a:gd name="T4" fmla="*/ 0 w 27"/>
                  <a:gd name="T5" fmla="*/ 0 h 32"/>
                  <a:gd name="T6" fmla="*/ 0 w 27"/>
                  <a:gd name="T7" fmla="*/ 0 h 32"/>
                  <a:gd name="T8" fmla="*/ 0 w 27"/>
                  <a:gd name="T9" fmla="*/ 0 h 32"/>
                  <a:gd name="T10" fmla="*/ 0 w 27"/>
                  <a:gd name="T11" fmla="*/ 0 h 32"/>
                  <a:gd name="T12" fmla="*/ 0 w 27"/>
                  <a:gd name="T13" fmla="*/ 0 h 32"/>
                  <a:gd name="T14" fmla="*/ 0 w 27"/>
                  <a:gd name="T15" fmla="*/ 0 h 32"/>
                  <a:gd name="T16" fmla="*/ 0 w 27"/>
                  <a:gd name="T17" fmla="*/ 0 h 32"/>
                  <a:gd name="T18" fmla="*/ 0 w 27"/>
                  <a:gd name="T19" fmla="*/ 0 h 32"/>
                  <a:gd name="T20" fmla="*/ 0 w 27"/>
                  <a:gd name="T21" fmla="*/ 0 h 32"/>
                  <a:gd name="T22" fmla="*/ 0 w 27"/>
                  <a:gd name="T23" fmla="*/ 0 h 32"/>
                  <a:gd name="T24" fmla="*/ 0 w 27"/>
                  <a:gd name="T25" fmla="*/ 0 h 32"/>
                  <a:gd name="T26" fmla="*/ 0 w 27"/>
                  <a:gd name="T27" fmla="*/ 0 h 32"/>
                  <a:gd name="T28" fmla="*/ 0 w 27"/>
                  <a:gd name="T29" fmla="*/ 0 h 32"/>
                  <a:gd name="T30" fmla="*/ 0 w 27"/>
                  <a:gd name="T31" fmla="*/ 0 h 32"/>
                  <a:gd name="T32" fmla="*/ 0 w 27"/>
                  <a:gd name="T33" fmla="*/ 0 h 32"/>
                  <a:gd name="T34" fmla="*/ 0 w 27"/>
                  <a:gd name="T35" fmla="*/ 0 h 32"/>
                  <a:gd name="T36" fmla="*/ 0 w 27"/>
                  <a:gd name="T37" fmla="*/ 0 h 32"/>
                  <a:gd name="T38" fmla="*/ 0 w 27"/>
                  <a:gd name="T39" fmla="*/ 0 h 32"/>
                  <a:gd name="T40" fmla="*/ 0 w 27"/>
                  <a:gd name="T41" fmla="*/ 0 h 32"/>
                  <a:gd name="T42" fmla="*/ 0 w 27"/>
                  <a:gd name="T43" fmla="*/ 0 h 32"/>
                  <a:gd name="T44" fmla="*/ 0 w 27"/>
                  <a:gd name="T45" fmla="*/ 0 h 32"/>
                  <a:gd name="T46" fmla="*/ 0 w 27"/>
                  <a:gd name="T47" fmla="*/ 0 h 32"/>
                  <a:gd name="T48" fmla="*/ 0 w 27"/>
                  <a:gd name="T49" fmla="*/ 0 h 32"/>
                  <a:gd name="T50" fmla="*/ 0 w 27"/>
                  <a:gd name="T51" fmla="*/ 0 h 32"/>
                  <a:gd name="T52" fmla="*/ 0 w 27"/>
                  <a:gd name="T53" fmla="*/ 0 h 32"/>
                  <a:gd name="T54" fmla="*/ 0 w 27"/>
                  <a:gd name="T55" fmla="*/ 0 h 32"/>
                  <a:gd name="T56" fmla="*/ 0 w 27"/>
                  <a:gd name="T57" fmla="*/ 0 h 32"/>
                  <a:gd name="T58" fmla="*/ 0 w 27"/>
                  <a:gd name="T59" fmla="*/ 0 h 32"/>
                  <a:gd name="T60" fmla="*/ 0 w 27"/>
                  <a:gd name="T61" fmla="*/ 0 h 32"/>
                  <a:gd name="T62" fmla="*/ 0 w 27"/>
                  <a:gd name="T63" fmla="*/ 0 h 32"/>
                  <a:gd name="T64" fmla="*/ 0 w 27"/>
                  <a:gd name="T65" fmla="*/ 0 h 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7"/>
                  <a:gd name="T100" fmla="*/ 0 h 32"/>
                  <a:gd name="T101" fmla="*/ 27 w 27"/>
                  <a:gd name="T102" fmla="*/ 32 h 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7" h="32">
                    <a:moveTo>
                      <a:pt x="27" y="17"/>
                    </a:moveTo>
                    <a:lnTo>
                      <a:pt x="26" y="13"/>
                    </a:lnTo>
                    <a:lnTo>
                      <a:pt x="26" y="11"/>
                    </a:lnTo>
                    <a:lnTo>
                      <a:pt x="24" y="7"/>
                    </a:lnTo>
                    <a:lnTo>
                      <a:pt x="23" y="5"/>
                    </a:lnTo>
                    <a:lnTo>
                      <a:pt x="21" y="4"/>
                    </a:lnTo>
                    <a:lnTo>
                      <a:pt x="18" y="2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2" y="26"/>
                    </a:lnTo>
                    <a:lnTo>
                      <a:pt x="4" y="29"/>
                    </a:lnTo>
                    <a:lnTo>
                      <a:pt x="6" y="30"/>
                    </a:lnTo>
                    <a:lnTo>
                      <a:pt x="8" y="31"/>
                    </a:lnTo>
                    <a:lnTo>
                      <a:pt x="10" y="32"/>
                    </a:lnTo>
                    <a:lnTo>
                      <a:pt x="13" y="32"/>
                    </a:lnTo>
                    <a:lnTo>
                      <a:pt x="16" y="32"/>
                    </a:lnTo>
                    <a:lnTo>
                      <a:pt x="18" y="31"/>
                    </a:lnTo>
                    <a:lnTo>
                      <a:pt x="21" y="30"/>
                    </a:lnTo>
                    <a:lnTo>
                      <a:pt x="23" y="29"/>
                    </a:lnTo>
                    <a:lnTo>
                      <a:pt x="24" y="26"/>
                    </a:lnTo>
                    <a:lnTo>
                      <a:pt x="26" y="23"/>
                    </a:lnTo>
                    <a:lnTo>
                      <a:pt x="26" y="20"/>
                    </a:lnTo>
                    <a:lnTo>
                      <a:pt x="27" y="17"/>
                    </a:lnTo>
                    <a:close/>
                  </a:path>
                </a:pathLst>
              </a:custGeom>
              <a:solidFill>
                <a:srgbClr val="FDF8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3" name="Freeform 216"/>
              <p:cNvSpPr>
                <a:spLocks/>
              </p:cNvSpPr>
              <p:nvPr/>
            </p:nvSpPr>
            <p:spPr bwMode="auto">
              <a:xfrm>
                <a:off x="1160" y="2658"/>
                <a:ext cx="3" cy="3"/>
              </a:xfrm>
              <a:custGeom>
                <a:avLst/>
                <a:gdLst>
                  <a:gd name="T0" fmla="*/ 0 w 18"/>
                  <a:gd name="T1" fmla="*/ 0 h 22"/>
                  <a:gd name="T2" fmla="*/ 0 w 18"/>
                  <a:gd name="T3" fmla="*/ 0 h 22"/>
                  <a:gd name="T4" fmla="*/ 0 w 18"/>
                  <a:gd name="T5" fmla="*/ 0 h 22"/>
                  <a:gd name="T6" fmla="*/ 0 w 18"/>
                  <a:gd name="T7" fmla="*/ 0 h 22"/>
                  <a:gd name="T8" fmla="*/ 0 w 18"/>
                  <a:gd name="T9" fmla="*/ 0 h 22"/>
                  <a:gd name="T10" fmla="*/ 0 w 18"/>
                  <a:gd name="T11" fmla="*/ 0 h 22"/>
                  <a:gd name="T12" fmla="*/ 0 w 18"/>
                  <a:gd name="T13" fmla="*/ 0 h 22"/>
                  <a:gd name="T14" fmla="*/ 0 w 18"/>
                  <a:gd name="T15" fmla="*/ 0 h 22"/>
                  <a:gd name="T16" fmla="*/ 0 w 18"/>
                  <a:gd name="T17" fmla="*/ 0 h 22"/>
                  <a:gd name="T18" fmla="*/ 0 w 18"/>
                  <a:gd name="T19" fmla="*/ 0 h 22"/>
                  <a:gd name="T20" fmla="*/ 0 w 18"/>
                  <a:gd name="T21" fmla="*/ 0 h 22"/>
                  <a:gd name="T22" fmla="*/ 0 w 18"/>
                  <a:gd name="T23" fmla="*/ 0 h 22"/>
                  <a:gd name="T24" fmla="*/ 0 w 18"/>
                  <a:gd name="T25" fmla="*/ 0 h 22"/>
                  <a:gd name="T26" fmla="*/ 0 w 18"/>
                  <a:gd name="T27" fmla="*/ 0 h 22"/>
                  <a:gd name="T28" fmla="*/ 0 w 18"/>
                  <a:gd name="T29" fmla="*/ 0 h 22"/>
                  <a:gd name="T30" fmla="*/ 0 w 18"/>
                  <a:gd name="T31" fmla="*/ 0 h 22"/>
                  <a:gd name="T32" fmla="*/ 0 w 18"/>
                  <a:gd name="T33" fmla="*/ 0 h 22"/>
                  <a:gd name="T34" fmla="*/ 0 w 18"/>
                  <a:gd name="T35" fmla="*/ 0 h 22"/>
                  <a:gd name="T36" fmla="*/ 0 w 18"/>
                  <a:gd name="T37" fmla="*/ 0 h 22"/>
                  <a:gd name="T38" fmla="*/ 0 w 18"/>
                  <a:gd name="T39" fmla="*/ 0 h 22"/>
                  <a:gd name="T40" fmla="*/ 0 w 18"/>
                  <a:gd name="T41" fmla="*/ 0 h 22"/>
                  <a:gd name="T42" fmla="*/ 0 w 18"/>
                  <a:gd name="T43" fmla="*/ 0 h 22"/>
                  <a:gd name="T44" fmla="*/ 0 w 18"/>
                  <a:gd name="T45" fmla="*/ 0 h 22"/>
                  <a:gd name="T46" fmla="*/ 0 w 18"/>
                  <a:gd name="T47" fmla="*/ 0 h 22"/>
                  <a:gd name="T48" fmla="*/ 0 w 18"/>
                  <a:gd name="T49" fmla="*/ 0 h 22"/>
                  <a:gd name="T50" fmla="*/ 0 w 18"/>
                  <a:gd name="T51" fmla="*/ 0 h 22"/>
                  <a:gd name="T52" fmla="*/ 0 w 18"/>
                  <a:gd name="T53" fmla="*/ 0 h 22"/>
                  <a:gd name="T54" fmla="*/ 0 w 18"/>
                  <a:gd name="T55" fmla="*/ 0 h 22"/>
                  <a:gd name="T56" fmla="*/ 0 w 18"/>
                  <a:gd name="T57" fmla="*/ 0 h 22"/>
                  <a:gd name="T58" fmla="*/ 0 w 18"/>
                  <a:gd name="T59" fmla="*/ 0 h 22"/>
                  <a:gd name="T60" fmla="*/ 0 w 18"/>
                  <a:gd name="T61" fmla="*/ 0 h 22"/>
                  <a:gd name="T62" fmla="*/ 0 w 18"/>
                  <a:gd name="T63" fmla="*/ 0 h 22"/>
                  <a:gd name="T64" fmla="*/ 0 w 18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"/>
                  <a:gd name="T100" fmla="*/ 0 h 22"/>
                  <a:gd name="T101" fmla="*/ 18 w 18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" h="22">
                    <a:moveTo>
                      <a:pt x="18" y="11"/>
                    </a:moveTo>
                    <a:lnTo>
                      <a:pt x="18" y="8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6" y="20"/>
                    </a:lnTo>
                    <a:lnTo>
                      <a:pt x="7" y="22"/>
                    </a:lnTo>
                    <a:lnTo>
                      <a:pt x="9" y="22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4" y="19"/>
                    </a:lnTo>
                    <a:lnTo>
                      <a:pt x="15" y="18"/>
                    </a:lnTo>
                    <a:lnTo>
                      <a:pt x="17" y="17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FDFAC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4" name="Freeform 217"/>
              <p:cNvSpPr>
                <a:spLocks/>
              </p:cNvSpPr>
              <p:nvPr/>
            </p:nvSpPr>
            <p:spPr bwMode="auto">
              <a:xfrm>
                <a:off x="1161" y="2658"/>
                <a:ext cx="2" cy="2"/>
              </a:xfrm>
              <a:custGeom>
                <a:avLst/>
                <a:gdLst>
                  <a:gd name="T0" fmla="*/ 0 w 9"/>
                  <a:gd name="T1" fmla="*/ 0 h 11"/>
                  <a:gd name="T2" fmla="*/ 0 w 9"/>
                  <a:gd name="T3" fmla="*/ 0 h 11"/>
                  <a:gd name="T4" fmla="*/ 0 w 9"/>
                  <a:gd name="T5" fmla="*/ 0 h 11"/>
                  <a:gd name="T6" fmla="*/ 0 w 9"/>
                  <a:gd name="T7" fmla="*/ 0 h 11"/>
                  <a:gd name="T8" fmla="*/ 0 w 9"/>
                  <a:gd name="T9" fmla="*/ 0 h 11"/>
                  <a:gd name="T10" fmla="*/ 0 w 9"/>
                  <a:gd name="T11" fmla="*/ 0 h 11"/>
                  <a:gd name="T12" fmla="*/ 0 w 9"/>
                  <a:gd name="T13" fmla="*/ 0 h 11"/>
                  <a:gd name="T14" fmla="*/ 0 w 9"/>
                  <a:gd name="T15" fmla="*/ 0 h 11"/>
                  <a:gd name="T16" fmla="*/ 0 w 9"/>
                  <a:gd name="T17" fmla="*/ 0 h 11"/>
                  <a:gd name="T18" fmla="*/ 0 w 9"/>
                  <a:gd name="T19" fmla="*/ 0 h 11"/>
                  <a:gd name="T20" fmla="*/ 0 w 9"/>
                  <a:gd name="T21" fmla="*/ 0 h 11"/>
                  <a:gd name="T22" fmla="*/ 0 w 9"/>
                  <a:gd name="T23" fmla="*/ 0 h 11"/>
                  <a:gd name="T24" fmla="*/ 0 w 9"/>
                  <a:gd name="T25" fmla="*/ 0 h 11"/>
                  <a:gd name="T26" fmla="*/ 0 w 9"/>
                  <a:gd name="T27" fmla="*/ 0 h 11"/>
                  <a:gd name="T28" fmla="*/ 0 w 9"/>
                  <a:gd name="T29" fmla="*/ 0 h 11"/>
                  <a:gd name="T30" fmla="*/ 0 w 9"/>
                  <a:gd name="T31" fmla="*/ 0 h 11"/>
                  <a:gd name="T32" fmla="*/ 0 w 9"/>
                  <a:gd name="T33" fmla="*/ 0 h 11"/>
                  <a:gd name="T34" fmla="*/ 0 w 9"/>
                  <a:gd name="T35" fmla="*/ 0 h 11"/>
                  <a:gd name="T36" fmla="*/ 0 w 9"/>
                  <a:gd name="T37" fmla="*/ 0 h 11"/>
                  <a:gd name="T38" fmla="*/ 0 w 9"/>
                  <a:gd name="T39" fmla="*/ 0 h 11"/>
                  <a:gd name="T40" fmla="*/ 0 w 9"/>
                  <a:gd name="T41" fmla="*/ 0 h 11"/>
                  <a:gd name="T42" fmla="*/ 0 w 9"/>
                  <a:gd name="T43" fmla="*/ 0 h 11"/>
                  <a:gd name="T44" fmla="*/ 0 w 9"/>
                  <a:gd name="T45" fmla="*/ 0 h 11"/>
                  <a:gd name="T46" fmla="*/ 0 w 9"/>
                  <a:gd name="T47" fmla="*/ 0 h 11"/>
                  <a:gd name="T48" fmla="*/ 0 w 9"/>
                  <a:gd name="T49" fmla="*/ 0 h 11"/>
                  <a:gd name="T50" fmla="*/ 0 w 9"/>
                  <a:gd name="T51" fmla="*/ 0 h 11"/>
                  <a:gd name="T52" fmla="*/ 0 w 9"/>
                  <a:gd name="T53" fmla="*/ 0 h 11"/>
                  <a:gd name="T54" fmla="*/ 0 w 9"/>
                  <a:gd name="T55" fmla="*/ 0 h 11"/>
                  <a:gd name="T56" fmla="*/ 0 w 9"/>
                  <a:gd name="T57" fmla="*/ 0 h 11"/>
                  <a:gd name="T58" fmla="*/ 0 w 9"/>
                  <a:gd name="T59" fmla="*/ 0 h 11"/>
                  <a:gd name="T60" fmla="*/ 0 w 9"/>
                  <a:gd name="T61" fmla="*/ 0 h 11"/>
                  <a:gd name="T62" fmla="*/ 0 w 9"/>
                  <a:gd name="T63" fmla="*/ 0 h 11"/>
                  <a:gd name="T64" fmla="*/ 0 w 9"/>
                  <a:gd name="T65" fmla="*/ 0 h 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"/>
                  <a:gd name="T100" fmla="*/ 0 h 11"/>
                  <a:gd name="T101" fmla="*/ 9 w 9"/>
                  <a:gd name="T102" fmla="*/ 11 h 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" h="11">
                    <a:moveTo>
                      <a:pt x="9" y="6"/>
                    </a:moveTo>
                    <a:lnTo>
                      <a:pt x="9" y="5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9" y="6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5" name="Freeform 218"/>
              <p:cNvSpPr>
                <a:spLocks/>
              </p:cNvSpPr>
              <p:nvPr/>
            </p:nvSpPr>
            <p:spPr bwMode="auto">
              <a:xfrm>
                <a:off x="1043" y="2596"/>
                <a:ext cx="44" cy="47"/>
              </a:xfrm>
              <a:custGeom>
                <a:avLst/>
                <a:gdLst>
                  <a:gd name="T0" fmla="*/ 0 w 220"/>
                  <a:gd name="T1" fmla="*/ 0 h 284"/>
                  <a:gd name="T2" fmla="*/ 0 w 220"/>
                  <a:gd name="T3" fmla="*/ 0 h 284"/>
                  <a:gd name="T4" fmla="*/ 0 w 220"/>
                  <a:gd name="T5" fmla="*/ 0 h 284"/>
                  <a:gd name="T6" fmla="*/ 0 w 220"/>
                  <a:gd name="T7" fmla="*/ 0 h 284"/>
                  <a:gd name="T8" fmla="*/ 0 w 220"/>
                  <a:gd name="T9" fmla="*/ 0 h 284"/>
                  <a:gd name="T10" fmla="*/ 0 w 220"/>
                  <a:gd name="T11" fmla="*/ 0 h 2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0"/>
                  <a:gd name="T19" fmla="*/ 0 h 284"/>
                  <a:gd name="T20" fmla="*/ 220 w 220"/>
                  <a:gd name="T21" fmla="*/ 284 h 2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0" h="284">
                    <a:moveTo>
                      <a:pt x="185" y="0"/>
                    </a:moveTo>
                    <a:lnTo>
                      <a:pt x="0" y="48"/>
                    </a:lnTo>
                    <a:lnTo>
                      <a:pt x="58" y="260"/>
                    </a:lnTo>
                    <a:lnTo>
                      <a:pt x="94" y="284"/>
                    </a:lnTo>
                    <a:lnTo>
                      <a:pt x="220" y="2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C2C2C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6" name="Freeform 219"/>
              <p:cNvSpPr>
                <a:spLocks/>
              </p:cNvSpPr>
              <p:nvPr/>
            </p:nvSpPr>
            <p:spPr bwMode="auto">
              <a:xfrm>
                <a:off x="1043" y="2596"/>
                <a:ext cx="44" cy="26"/>
              </a:xfrm>
              <a:custGeom>
                <a:avLst/>
                <a:gdLst>
                  <a:gd name="T0" fmla="*/ 0 w 222"/>
                  <a:gd name="T1" fmla="*/ 0 h 157"/>
                  <a:gd name="T2" fmla="*/ 0 w 222"/>
                  <a:gd name="T3" fmla="*/ 0 h 157"/>
                  <a:gd name="T4" fmla="*/ 0 w 222"/>
                  <a:gd name="T5" fmla="*/ 0 h 157"/>
                  <a:gd name="T6" fmla="*/ 0 w 222"/>
                  <a:gd name="T7" fmla="*/ 0 h 157"/>
                  <a:gd name="T8" fmla="*/ 0 w 222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2"/>
                  <a:gd name="T16" fmla="*/ 0 h 157"/>
                  <a:gd name="T17" fmla="*/ 222 w 222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2" h="157">
                    <a:moveTo>
                      <a:pt x="186" y="0"/>
                    </a:moveTo>
                    <a:lnTo>
                      <a:pt x="0" y="48"/>
                    </a:lnTo>
                    <a:lnTo>
                      <a:pt x="157" y="157"/>
                    </a:lnTo>
                    <a:lnTo>
                      <a:pt x="222" y="24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EBEC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7" name="Freeform 220"/>
              <p:cNvSpPr>
                <a:spLocks/>
              </p:cNvSpPr>
              <p:nvPr/>
            </p:nvSpPr>
            <p:spPr bwMode="auto">
              <a:xfrm>
                <a:off x="1043" y="2601"/>
                <a:ext cx="13" cy="15"/>
              </a:xfrm>
              <a:custGeom>
                <a:avLst/>
                <a:gdLst>
                  <a:gd name="T0" fmla="*/ 0 w 63"/>
                  <a:gd name="T1" fmla="*/ 0 h 89"/>
                  <a:gd name="T2" fmla="*/ 0 w 63"/>
                  <a:gd name="T3" fmla="*/ 0 h 89"/>
                  <a:gd name="T4" fmla="*/ 0 w 63"/>
                  <a:gd name="T5" fmla="*/ 0 h 89"/>
                  <a:gd name="T6" fmla="*/ 0 w 63"/>
                  <a:gd name="T7" fmla="*/ 0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89"/>
                  <a:gd name="T14" fmla="*/ 63 w 63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89">
                    <a:moveTo>
                      <a:pt x="63" y="0"/>
                    </a:moveTo>
                    <a:lnTo>
                      <a:pt x="0" y="16"/>
                    </a:lnTo>
                    <a:lnTo>
                      <a:pt x="20" y="8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A9A9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8" name="Freeform 221"/>
              <p:cNvSpPr>
                <a:spLocks/>
              </p:cNvSpPr>
              <p:nvPr/>
            </p:nvSpPr>
            <p:spPr bwMode="auto">
              <a:xfrm>
                <a:off x="1043" y="2601"/>
                <a:ext cx="13" cy="8"/>
              </a:xfrm>
              <a:custGeom>
                <a:avLst/>
                <a:gdLst>
                  <a:gd name="T0" fmla="*/ 0 w 63"/>
                  <a:gd name="T1" fmla="*/ 0 h 46"/>
                  <a:gd name="T2" fmla="*/ 0 w 63"/>
                  <a:gd name="T3" fmla="*/ 0 h 46"/>
                  <a:gd name="T4" fmla="*/ 0 w 63"/>
                  <a:gd name="T5" fmla="*/ 0 h 46"/>
                  <a:gd name="T6" fmla="*/ 0 w 63"/>
                  <a:gd name="T7" fmla="*/ 0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46"/>
                  <a:gd name="T14" fmla="*/ 63 w 6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46">
                    <a:moveTo>
                      <a:pt x="63" y="0"/>
                    </a:moveTo>
                    <a:lnTo>
                      <a:pt x="0" y="16"/>
                    </a:lnTo>
                    <a:lnTo>
                      <a:pt x="41" y="46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DEDDD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9" name="Freeform 222"/>
              <p:cNvSpPr>
                <a:spLocks/>
              </p:cNvSpPr>
              <p:nvPr/>
            </p:nvSpPr>
            <p:spPr bwMode="auto">
              <a:xfrm>
                <a:off x="1078" y="2596"/>
                <a:ext cx="93" cy="63"/>
              </a:xfrm>
              <a:custGeom>
                <a:avLst/>
                <a:gdLst>
                  <a:gd name="T0" fmla="*/ 0 w 463"/>
                  <a:gd name="T1" fmla="*/ 0 h 376"/>
                  <a:gd name="T2" fmla="*/ 0 w 463"/>
                  <a:gd name="T3" fmla="*/ 0 h 376"/>
                  <a:gd name="T4" fmla="*/ 0 w 463"/>
                  <a:gd name="T5" fmla="*/ 0 h 376"/>
                  <a:gd name="T6" fmla="*/ 0 w 463"/>
                  <a:gd name="T7" fmla="*/ 0 h 376"/>
                  <a:gd name="T8" fmla="*/ 0 w 463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3"/>
                  <a:gd name="T16" fmla="*/ 0 h 376"/>
                  <a:gd name="T17" fmla="*/ 463 w 463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3" h="376">
                    <a:moveTo>
                      <a:pt x="8" y="0"/>
                    </a:moveTo>
                    <a:lnTo>
                      <a:pt x="0" y="79"/>
                    </a:lnTo>
                    <a:lnTo>
                      <a:pt x="432" y="376"/>
                    </a:lnTo>
                    <a:lnTo>
                      <a:pt x="463" y="31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5D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0" name="Freeform 223"/>
              <p:cNvSpPr>
                <a:spLocks/>
              </p:cNvSpPr>
              <p:nvPr/>
            </p:nvSpPr>
            <p:spPr bwMode="auto">
              <a:xfrm>
                <a:off x="1065" y="2609"/>
                <a:ext cx="100" cy="72"/>
              </a:xfrm>
              <a:custGeom>
                <a:avLst/>
                <a:gdLst>
                  <a:gd name="T0" fmla="*/ 0 w 501"/>
                  <a:gd name="T1" fmla="*/ 0 h 430"/>
                  <a:gd name="T2" fmla="*/ 0 w 501"/>
                  <a:gd name="T3" fmla="*/ 0 h 430"/>
                  <a:gd name="T4" fmla="*/ 0 w 501"/>
                  <a:gd name="T5" fmla="*/ 0 h 430"/>
                  <a:gd name="T6" fmla="*/ 0 w 501"/>
                  <a:gd name="T7" fmla="*/ 0 h 430"/>
                  <a:gd name="T8" fmla="*/ 0 w 501"/>
                  <a:gd name="T9" fmla="*/ 0 h 430"/>
                  <a:gd name="T10" fmla="*/ 0 w 501"/>
                  <a:gd name="T11" fmla="*/ 0 h 4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01"/>
                  <a:gd name="T19" fmla="*/ 0 h 430"/>
                  <a:gd name="T20" fmla="*/ 501 w 501"/>
                  <a:gd name="T21" fmla="*/ 430 h 4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01" h="430">
                    <a:moveTo>
                      <a:pt x="69" y="0"/>
                    </a:moveTo>
                    <a:lnTo>
                      <a:pt x="14" y="52"/>
                    </a:lnTo>
                    <a:lnTo>
                      <a:pt x="0" y="131"/>
                    </a:lnTo>
                    <a:lnTo>
                      <a:pt x="436" y="430"/>
                    </a:lnTo>
                    <a:lnTo>
                      <a:pt x="501" y="297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8DC6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1" name="Freeform 224"/>
              <p:cNvSpPr>
                <a:spLocks/>
              </p:cNvSpPr>
              <p:nvPr/>
            </p:nvSpPr>
            <p:spPr bwMode="auto">
              <a:xfrm>
                <a:off x="1055" y="2630"/>
                <a:ext cx="97" cy="61"/>
              </a:xfrm>
              <a:custGeom>
                <a:avLst/>
                <a:gdLst>
                  <a:gd name="T0" fmla="*/ 0 w 487"/>
                  <a:gd name="T1" fmla="*/ 0 h 367"/>
                  <a:gd name="T2" fmla="*/ 0 w 487"/>
                  <a:gd name="T3" fmla="*/ 0 h 367"/>
                  <a:gd name="T4" fmla="*/ 0 w 487"/>
                  <a:gd name="T5" fmla="*/ 0 h 367"/>
                  <a:gd name="T6" fmla="*/ 0 w 487"/>
                  <a:gd name="T7" fmla="*/ 0 h 367"/>
                  <a:gd name="T8" fmla="*/ 0 w 487"/>
                  <a:gd name="T9" fmla="*/ 0 h 3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7"/>
                  <a:gd name="T16" fmla="*/ 0 h 367"/>
                  <a:gd name="T17" fmla="*/ 487 w 487"/>
                  <a:gd name="T18" fmla="*/ 367 h 3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7" h="367">
                    <a:moveTo>
                      <a:pt x="51" y="0"/>
                    </a:moveTo>
                    <a:lnTo>
                      <a:pt x="0" y="55"/>
                    </a:lnTo>
                    <a:lnTo>
                      <a:pt x="455" y="367"/>
                    </a:lnTo>
                    <a:lnTo>
                      <a:pt x="487" y="301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6EA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2" name="Freeform 225"/>
              <p:cNvSpPr>
                <a:spLocks/>
              </p:cNvSpPr>
              <p:nvPr/>
            </p:nvSpPr>
            <p:spPr bwMode="auto">
              <a:xfrm>
                <a:off x="1143" y="2647"/>
                <a:ext cx="30" cy="45"/>
              </a:xfrm>
              <a:custGeom>
                <a:avLst/>
                <a:gdLst>
                  <a:gd name="T0" fmla="*/ 0 w 147"/>
                  <a:gd name="T1" fmla="*/ 0 h 276"/>
                  <a:gd name="T2" fmla="*/ 0 w 147"/>
                  <a:gd name="T3" fmla="*/ 0 h 276"/>
                  <a:gd name="T4" fmla="*/ 0 w 147"/>
                  <a:gd name="T5" fmla="*/ 0 h 276"/>
                  <a:gd name="T6" fmla="*/ 0 w 147"/>
                  <a:gd name="T7" fmla="*/ 0 h 276"/>
                  <a:gd name="T8" fmla="*/ 0 w 147"/>
                  <a:gd name="T9" fmla="*/ 0 h 2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7"/>
                  <a:gd name="T16" fmla="*/ 0 h 276"/>
                  <a:gd name="T17" fmla="*/ 147 w 147"/>
                  <a:gd name="T18" fmla="*/ 276 h 2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7" h="276">
                    <a:moveTo>
                      <a:pt x="127" y="0"/>
                    </a:moveTo>
                    <a:lnTo>
                      <a:pt x="147" y="14"/>
                    </a:lnTo>
                    <a:lnTo>
                      <a:pt x="20" y="276"/>
                    </a:lnTo>
                    <a:lnTo>
                      <a:pt x="0" y="263"/>
                    </a:ln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C2C1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3" name="Freeform 226"/>
              <p:cNvSpPr>
                <a:spLocks/>
              </p:cNvSpPr>
              <p:nvPr/>
            </p:nvSpPr>
            <p:spPr bwMode="auto">
              <a:xfrm>
                <a:off x="1150" y="2647"/>
                <a:ext cx="23" cy="34"/>
              </a:xfrm>
              <a:custGeom>
                <a:avLst/>
                <a:gdLst>
                  <a:gd name="T0" fmla="*/ 0 w 114"/>
                  <a:gd name="T1" fmla="*/ 0 h 209"/>
                  <a:gd name="T2" fmla="*/ 0 w 114"/>
                  <a:gd name="T3" fmla="*/ 0 h 209"/>
                  <a:gd name="T4" fmla="*/ 0 w 114"/>
                  <a:gd name="T5" fmla="*/ 0 h 209"/>
                  <a:gd name="T6" fmla="*/ 0 w 114"/>
                  <a:gd name="T7" fmla="*/ 0 h 209"/>
                  <a:gd name="T8" fmla="*/ 0 w 114"/>
                  <a:gd name="T9" fmla="*/ 0 h 2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209"/>
                  <a:gd name="T17" fmla="*/ 114 w 114"/>
                  <a:gd name="T18" fmla="*/ 209 h 2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209">
                    <a:moveTo>
                      <a:pt x="94" y="0"/>
                    </a:moveTo>
                    <a:lnTo>
                      <a:pt x="114" y="14"/>
                    </a:lnTo>
                    <a:lnTo>
                      <a:pt x="20" y="209"/>
                    </a:lnTo>
                    <a:lnTo>
                      <a:pt x="0" y="195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DFC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4" name="Freeform 227"/>
              <p:cNvSpPr>
                <a:spLocks/>
              </p:cNvSpPr>
              <p:nvPr/>
            </p:nvSpPr>
            <p:spPr bwMode="auto">
              <a:xfrm>
                <a:off x="1162" y="2647"/>
                <a:ext cx="11" cy="13"/>
              </a:xfrm>
              <a:custGeom>
                <a:avLst/>
                <a:gdLst>
                  <a:gd name="T0" fmla="*/ 0 w 51"/>
                  <a:gd name="T1" fmla="*/ 0 h 78"/>
                  <a:gd name="T2" fmla="*/ 0 w 51"/>
                  <a:gd name="T3" fmla="*/ 0 h 78"/>
                  <a:gd name="T4" fmla="*/ 0 w 51"/>
                  <a:gd name="T5" fmla="*/ 0 h 78"/>
                  <a:gd name="T6" fmla="*/ 0 w 51"/>
                  <a:gd name="T7" fmla="*/ 0 h 78"/>
                  <a:gd name="T8" fmla="*/ 0 w 51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78"/>
                  <a:gd name="T17" fmla="*/ 51 w 51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78">
                    <a:moveTo>
                      <a:pt x="31" y="0"/>
                    </a:moveTo>
                    <a:lnTo>
                      <a:pt x="51" y="14"/>
                    </a:lnTo>
                    <a:lnTo>
                      <a:pt x="21" y="78"/>
                    </a:lnTo>
                    <a:lnTo>
                      <a:pt x="0" y="6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EFEC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7654" name="Rectangle 226"/>
          <p:cNvSpPr>
            <a:spLocks noChangeArrowheads="1"/>
          </p:cNvSpPr>
          <p:nvPr/>
        </p:nvSpPr>
        <p:spPr bwMode="auto">
          <a:xfrm>
            <a:off x="1389063" y="1949450"/>
            <a:ext cx="92281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Comic Sans MS" pitchFamily="66" charset="0"/>
              </a:rPr>
              <a:t>1 шаг: каждый член первого многочлена умножаем на каждый член второго многочлена;</a:t>
            </a:r>
          </a:p>
        </p:txBody>
      </p:sp>
      <p:sp>
        <p:nvSpPr>
          <p:cNvPr id="27655" name="Rectangle 227"/>
          <p:cNvSpPr>
            <a:spLocks noChangeArrowheads="1"/>
          </p:cNvSpPr>
          <p:nvPr/>
        </p:nvSpPr>
        <p:spPr bwMode="auto">
          <a:xfrm>
            <a:off x="1474788" y="3184525"/>
            <a:ext cx="9077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>
                <a:latin typeface="Comic Sans MS" pitchFamily="66" charset="0"/>
              </a:rPr>
              <a:t>2 шаг: найти  произведения полученных одночленов</a:t>
            </a:r>
            <a:r>
              <a:rPr lang="ru-RU"/>
              <a:t>;</a:t>
            </a:r>
          </a:p>
        </p:txBody>
      </p:sp>
      <p:sp>
        <p:nvSpPr>
          <p:cNvPr id="27656" name="Rectangle 228"/>
          <p:cNvSpPr>
            <a:spLocks noChangeArrowheads="1"/>
          </p:cNvSpPr>
          <p:nvPr/>
        </p:nvSpPr>
        <p:spPr bwMode="auto">
          <a:xfrm>
            <a:off x="1511300" y="3929063"/>
            <a:ext cx="6588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>
                <a:latin typeface="Comic Sans MS" pitchFamily="66" charset="0"/>
              </a:rPr>
              <a:t>3 шаг: привести подобные слагаемые</a:t>
            </a:r>
            <a:r>
              <a:rPr lang="ru-RU"/>
              <a:t>;</a:t>
            </a:r>
          </a:p>
        </p:txBody>
      </p:sp>
      <p:sp>
        <p:nvSpPr>
          <p:cNvPr id="27657" name="Rectangle 229"/>
          <p:cNvSpPr>
            <a:spLocks noChangeArrowheads="1"/>
          </p:cNvSpPr>
          <p:nvPr/>
        </p:nvSpPr>
        <p:spPr bwMode="auto">
          <a:xfrm>
            <a:off x="1398588" y="4719638"/>
            <a:ext cx="10383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Comic Sans MS" pitchFamily="66" charset="0"/>
              </a:rPr>
              <a:t>4 шаг: полученный многочлен записать в стандартном виде.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Учебник: №702</a:t>
            </a:r>
            <a:r>
              <a:rPr lang="ru-RU" smtClean="0"/>
              <a:t> 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smtClean="0">
                <a:latin typeface="Comic Sans MS" pitchFamily="66" charset="0"/>
              </a:rPr>
              <a:t>(с+8)(с+2)=с</a:t>
            </a:r>
            <a:r>
              <a:rPr lang="ru-RU" sz="3200" baseline="30000" smtClean="0">
                <a:latin typeface="Comic Sans MS" pitchFamily="66" charset="0"/>
              </a:rPr>
              <a:t>2</a:t>
            </a:r>
            <a:r>
              <a:rPr lang="ru-RU" sz="3200" smtClean="0">
                <a:latin typeface="Comic Sans MS" pitchFamily="66" charset="0"/>
              </a:rPr>
              <a:t>+2с+8с+16=с</a:t>
            </a:r>
            <a:r>
              <a:rPr lang="ru-RU" sz="3200" baseline="30000" smtClean="0">
                <a:latin typeface="Comic Sans MS" pitchFamily="66" charset="0"/>
              </a:rPr>
              <a:t>2</a:t>
            </a:r>
            <a:r>
              <a:rPr lang="ru-RU" sz="3200" smtClean="0">
                <a:latin typeface="Comic Sans MS" pitchFamily="66" charset="0"/>
              </a:rPr>
              <a:t>+10с+16</a:t>
            </a:r>
          </a:p>
          <a:p>
            <a:r>
              <a:rPr lang="ru-RU" sz="3200" smtClean="0">
                <a:latin typeface="Comic Sans MS" pitchFamily="66" charset="0"/>
              </a:rPr>
              <a:t>(</a:t>
            </a:r>
            <a:r>
              <a:rPr lang="en-US" sz="3200" smtClean="0">
                <a:latin typeface="Comic Sans MS" pitchFamily="66" charset="0"/>
              </a:rPr>
              <a:t>b</a:t>
            </a:r>
            <a:r>
              <a:rPr lang="ru-RU" sz="3200" smtClean="0">
                <a:latin typeface="Comic Sans MS" pitchFamily="66" charset="0"/>
              </a:rPr>
              <a:t>+5)(</a:t>
            </a:r>
            <a:r>
              <a:rPr lang="en-US" sz="3200" smtClean="0">
                <a:latin typeface="Comic Sans MS" pitchFamily="66" charset="0"/>
              </a:rPr>
              <a:t>b</a:t>
            </a:r>
            <a:r>
              <a:rPr lang="ru-RU" sz="3200" smtClean="0">
                <a:latin typeface="Comic Sans MS" pitchFamily="66" charset="0"/>
              </a:rPr>
              <a:t>-2)=</a:t>
            </a:r>
            <a:r>
              <a:rPr lang="en-US" sz="3200" smtClean="0">
                <a:latin typeface="Comic Sans MS" pitchFamily="66" charset="0"/>
              </a:rPr>
              <a:t>b</a:t>
            </a:r>
            <a:r>
              <a:rPr lang="ru-RU" sz="3200" baseline="30000" smtClean="0">
                <a:latin typeface="Comic Sans MS" pitchFamily="66" charset="0"/>
              </a:rPr>
              <a:t>2</a:t>
            </a:r>
            <a:r>
              <a:rPr lang="ru-RU" sz="3200" smtClean="0">
                <a:latin typeface="Comic Sans MS" pitchFamily="66" charset="0"/>
              </a:rPr>
              <a:t>-2</a:t>
            </a:r>
            <a:r>
              <a:rPr lang="en-US" sz="3200" smtClean="0">
                <a:latin typeface="Comic Sans MS" pitchFamily="66" charset="0"/>
              </a:rPr>
              <a:t>b+5b-10= b</a:t>
            </a:r>
            <a:r>
              <a:rPr lang="ru-RU" sz="3200" baseline="30000" smtClean="0">
                <a:latin typeface="Comic Sans MS" pitchFamily="66" charset="0"/>
              </a:rPr>
              <a:t>2</a:t>
            </a:r>
            <a:r>
              <a:rPr lang="en-US" sz="3200" smtClean="0">
                <a:latin typeface="Comic Sans MS" pitchFamily="66" charset="0"/>
              </a:rPr>
              <a:t>+3b-10</a:t>
            </a:r>
          </a:p>
          <a:p>
            <a:r>
              <a:rPr lang="en-US" sz="3200" smtClean="0">
                <a:latin typeface="Comic Sans MS" pitchFamily="66" charset="0"/>
              </a:rPr>
              <a:t>(m-11)(m-2)=m</a:t>
            </a:r>
            <a:r>
              <a:rPr lang="en-US" sz="3200" baseline="30000" smtClean="0">
                <a:latin typeface="Comic Sans MS" pitchFamily="66" charset="0"/>
              </a:rPr>
              <a:t>2</a:t>
            </a:r>
            <a:r>
              <a:rPr lang="en-US" sz="3200" smtClean="0">
                <a:latin typeface="Comic Sans MS" pitchFamily="66" charset="0"/>
              </a:rPr>
              <a:t>-2m-11m+22=m</a:t>
            </a:r>
            <a:r>
              <a:rPr lang="en-US" sz="3200" baseline="30000" smtClean="0">
                <a:latin typeface="Comic Sans MS" pitchFamily="66" charset="0"/>
              </a:rPr>
              <a:t>2</a:t>
            </a:r>
            <a:r>
              <a:rPr lang="en-US" sz="3200" smtClean="0">
                <a:latin typeface="Comic Sans MS" pitchFamily="66" charset="0"/>
              </a:rPr>
              <a:t>-13m+22</a:t>
            </a:r>
          </a:p>
          <a:p>
            <a:r>
              <a:rPr lang="en-US" sz="3200" smtClean="0">
                <a:latin typeface="Comic Sans MS" pitchFamily="66" charset="0"/>
              </a:rPr>
              <a:t>(y-5)(y+6)=y</a:t>
            </a:r>
            <a:r>
              <a:rPr lang="en-US" sz="3200" baseline="30000" smtClean="0">
                <a:latin typeface="Comic Sans MS" pitchFamily="66" charset="0"/>
              </a:rPr>
              <a:t>2</a:t>
            </a:r>
            <a:r>
              <a:rPr lang="en-US" sz="3200" smtClean="0">
                <a:latin typeface="Comic Sans MS" pitchFamily="66" charset="0"/>
              </a:rPr>
              <a:t>+6y-5y-30=y</a:t>
            </a:r>
            <a:r>
              <a:rPr lang="en-US" sz="3200" baseline="30000" smtClean="0">
                <a:latin typeface="Comic Sans MS" pitchFamily="66" charset="0"/>
              </a:rPr>
              <a:t>2</a:t>
            </a:r>
            <a:r>
              <a:rPr lang="en-US" sz="3200" smtClean="0">
                <a:latin typeface="Comic Sans MS" pitchFamily="66" charset="0"/>
              </a:rPr>
              <a:t>+y-30</a:t>
            </a:r>
            <a:endParaRPr lang="ru-RU" sz="32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129</Words>
  <Application>Microsoft Office PowerPoint</Application>
  <PresentationFormat>Произвольный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 Light</vt:lpstr>
      <vt:lpstr>Calibri</vt:lpstr>
      <vt:lpstr>Comic Sans MS</vt:lpstr>
      <vt:lpstr>Office Theme</vt:lpstr>
      <vt:lpstr>Office Theme</vt:lpstr>
      <vt:lpstr>Слайд 1</vt:lpstr>
      <vt:lpstr>Слайд 2</vt:lpstr>
      <vt:lpstr>2. Восстановить записи: </vt:lpstr>
      <vt:lpstr>3. Раскройте скобки:  </vt:lpstr>
      <vt:lpstr>Решите уравнение:</vt:lpstr>
      <vt:lpstr>Тема урока «Умножение многочлена на многочлен».</vt:lpstr>
      <vt:lpstr>Запишем формулу:</vt:lpstr>
      <vt:lpstr>Давайте выведем алгоритм умножения многочленов:</vt:lpstr>
      <vt:lpstr>Учебник: №702 </vt:lpstr>
      <vt:lpstr>Домашнее задание: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Admin</cp:lastModifiedBy>
  <cp:revision>8</cp:revision>
  <dcterms:created xsi:type="dcterms:W3CDTF">2020-05-18T13:21:39Z</dcterms:created>
  <dcterms:modified xsi:type="dcterms:W3CDTF">2022-03-02T12:13:47Z</dcterms:modified>
</cp:coreProperties>
</file>