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FF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BC9B-71AF-459F-94AB-C203D6BC94B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D18-B3DE-48EC-A4A8-5C2490C45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87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BC9B-71AF-459F-94AB-C203D6BC94B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D18-B3DE-48EC-A4A8-5C2490C45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3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BC9B-71AF-459F-94AB-C203D6BC94B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D18-B3DE-48EC-A4A8-5C2490C45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8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BC9B-71AF-459F-94AB-C203D6BC94B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D18-B3DE-48EC-A4A8-5C2490C45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40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BC9B-71AF-459F-94AB-C203D6BC94B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D18-B3DE-48EC-A4A8-5C2490C45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86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BC9B-71AF-459F-94AB-C203D6BC94B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D18-B3DE-48EC-A4A8-5C2490C45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46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BC9B-71AF-459F-94AB-C203D6BC94B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D18-B3DE-48EC-A4A8-5C2490C45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14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BC9B-71AF-459F-94AB-C203D6BC94B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D18-B3DE-48EC-A4A8-5C2490C45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47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BC9B-71AF-459F-94AB-C203D6BC94B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D18-B3DE-48EC-A4A8-5C2490C45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88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BC9B-71AF-459F-94AB-C203D6BC94B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D18-B3DE-48EC-A4A8-5C2490C45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49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BC9B-71AF-459F-94AB-C203D6BC94B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D18-B3DE-48EC-A4A8-5C2490C45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27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4BC9B-71AF-459F-94AB-C203D6BC94B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DD18-B3DE-48EC-A4A8-5C2490C45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01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3723"/>
            <a:ext cx="9144000" cy="108321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66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Военно-спортивная игра «Зарница»</a:t>
            </a:r>
            <a:endParaRPr lang="ru-RU" sz="4400" dirty="0">
              <a:solidFill>
                <a:srgbClr val="66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77" y="2138289"/>
            <a:ext cx="4079631" cy="433284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A5002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Конкурс  </a:t>
            </a:r>
          </a:p>
          <a:p>
            <a:r>
              <a:rPr lang="ru-RU" b="1" dirty="0" smtClean="0">
                <a:solidFill>
                  <a:srgbClr val="A5002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«Презентация команды»</a:t>
            </a:r>
          </a:p>
          <a:p>
            <a:endParaRPr lang="ru-RU" sz="1400" b="1" dirty="0" smtClean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400" b="1" dirty="0" smtClean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b="1" i="1" dirty="0" smtClean="0">
                <a:solidFill>
                  <a:srgbClr val="0070C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Участники: 8 класс</a:t>
            </a:r>
            <a:endParaRPr lang="ru-RU" b="1" i="1" dirty="0" smtClean="0">
              <a:solidFill>
                <a:srgbClr val="0070C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b="1" i="1" dirty="0" smtClean="0">
                <a:solidFill>
                  <a:srgbClr val="0070C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Автор:                    Кисляков Игорь Петрович, учитель физической культуры филиала </a:t>
            </a:r>
            <a:r>
              <a:rPr lang="ru-RU" b="1" i="1" dirty="0" smtClean="0">
                <a:solidFill>
                  <a:srgbClr val="0070C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М</a:t>
            </a:r>
            <a:r>
              <a:rPr lang="ru-RU" b="1" i="1" dirty="0" smtClean="0">
                <a:solidFill>
                  <a:srgbClr val="0070C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АОУ «Аромашевская СОШ» Русаковская СОШ </a:t>
            </a:r>
            <a:endParaRPr lang="ru-RU" b="1" i="1" dirty="0" smtClean="0">
              <a:solidFill>
                <a:srgbClr val="0070C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8974" y="2068589"/>
            <a:ext cx="5564838" cy="417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248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66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Отряд «Морская пехота»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87791" y="6133514"/>
            <a:ext cx="10719582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Отделение - РАВНЯЙСЬ, СМИРНО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7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66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Отряд «Морская пехота»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1" b="4231"/>
          <a:stretch>
            <a:fillRect/>
          </a:stretch>
        </p:blipFill>
        <p:spPr>
          <a:xfrm>
            <a:off x="2078602" y="1769354"/>
            <a:ext cx="3238986" cy="416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87791" y="6161650"/>
            <a:ext cx="10972800" cy="478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Напра-ВО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Нале-ВО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Кру-ГОМ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»  Строевым шагом – МАРШ»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1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66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Отряд «Морская пехота»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4382" y="1965548"/>
            <a:ext cx="3252583" cy="4336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719" y="1842869"/>
            <a:ext cx="3291749" cy="4388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773723" y="6309360"/>
            <a:ext cx="10719582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Воинское приветствие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66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Отряд «Морская пехота»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221" y="1987855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45588" y="6140547"/>
            <a:ext cx="10719582" cy="54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Построение в две шеренги.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«Отделение, песню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запе-ВАЙ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6" descr="изображение_viber_2022-02-25_02-10-22-00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79345" y="1987855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79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81</Words>
  <Application>Microsoft Office PowerPoint</Application>
  <PresentationFormat>Произвольный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Военно-спортивная игра «Зарница»</vt:lpstr>
      <vt:lpstr>Отряд «Морская пехота»</vt:lpstr>
      <vt:lpstr>Отряд «Морская пехота»</vt:lpstr>
      <vt:lpstr>Отряд «Морская пехота»</vt:lpstr>
      <vt:lpstr>Отряд «Морская пехота»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Зарница -2022</dc:title>
  <dc:creator>RS</dc:creator>
  <cp:lastModifiedBy>User</cp:lastModifiedBy>
  <cp:revision>8</cp:revision>
  <dcterms:created xsi:type="dcterms:W3CDTF">2022-02-25T03:37:44Z</dcterms:created>
  <dcterms:modified xsi:type="dcterms:W3CDTF">2022-02-28T18:37:10Z</dcterms:modified>
</cp:coreProperties>
</file>