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9" r:id="rId4"/>
    <p:sldId id="270" r:id="rId5"/>
    <p:sldId id="271" r:id="rId6"/>
    <p:sldId id="274" r:id="rId7"/>
    <p:sldId id="276" r:id="rId8"/>
    <p:sldId id="275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1" autoAdjust="0"/>
    <p:restoredTop sz="94660"/>
  </p:normalViewPr>
  <p:slideViewPr>
    <p:cSldViewPr>
      <p:cViewPr varScale="1">
        <p:scale>
          <a:sx n="69" d="100"/>
          <a:sy n="69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C8A015-5300-46D2-A323-25E00A28DCDC}" type="doc">
      <dgm:prSet loTypeId="urn:microsoft.com/office/officeart/2005/8/layout/cycle5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E8A1CB9-0374-4681-B743-B44F99E9B1D3}">
      <dgm:prSet phldrT="[Текст]" custT="1"/>
      <dgm:spPr/>
      <dgm:t>
        <a:bodyPr/>
        <a:lstStyle/>
        <a:p>
          <a:r>
            <a:rPr lang="ru-RU" sz="2400" b="1" dirty="0" smtClean="0"/>
            <a:t>История</a:t>
          </a:r>
          <a:endParaRPr lang="ru-RU" sz="2400" b="1" dirty="0"/>
        </a:p>
      </dgm:t>
    </dgm:pt>
    <dgm:pt modelId="{E782C346-C0EF-4941-8991-81E81CBC50EE}" type="parTrans" cxnId="{E47C5013-F639-44A6-8F4C-3037EA5E7235}">
      <dgm:prSet/>
      <dgm:spPr/>
      <dgm:t>
        <a:bodyPr/>
        <a:lstStyle/>
        <a:p>
          <a:endParaRPr lang="ru-RU"/>
        </a:p>
      </dgm:t>
    </dgm:pt>
    <dgm:pt modelId="{BEEE13AB-734A-431D-A0E5-D83EB0D8A1B5}" type="sibTrans" cxnId="{E47C5013-F639-44A6-8F4C-3037EA5E7235}">
      <dgm:prSet/>
      <dgm:spPr/>
      <dgm:t>
        <a:bodyPr/>
        <a:lstStyle/>
        <a:p>
          <a:endParaRPr lang="ru-RU"/>
        </a:p>
      </dgm:t>
    </dgm:pt>
    <dgm:pt modelId="{12538EDA-207D-4DF8-8A74-BC01521574D8}">
      <dgm:prSet phldrT="[Текст]" custT="1"/>
      <dgm:spPr/>
      <dgm:t>
        <a:bodyPr/>
        <a:lstStyle/>
        <a:p>
          <a:r>
            <a:rPr lang="ru-RU" sz="2400" b="1" dirty="0" smtClean="0"/>
            <a:t>Обществознание</a:t>
          </a:r>
          <a:endParaRPr lang="ru-RU" sz="2400" b="1" dirty="0"/>
        </a:p>
      </dgm:t>
    </dgm:pt>
    <dgm:pt modelId="{54D58807-885D-44E4-9F2D-0E3AAE2AAADF}" type="parTrans" cxnId="{FF78ECE3-1331-4B32-9B8D-506A3DEAE034}">
      <dgm:prSet/>
      <dgm:spPr/>
      <dgm:t>
        <a:bodyPr/>
        <a:lstStyle/>
        <a:p>
          <a:endParaRPr lang="ru-RU"/>
        </a:p>
      </dgm:t>
    </dgm:pt>
    <dgm:pt modelId="{2A0C1930-2583-4E04-B9C6-FF69D9FFC0AD}" type="sibTrans" cxnId="{FF78ECE3-1331-4B32-9B8D-506A3DEAE034}">
      <dgm:prSet/>
      <dgm:spPr/>
      <dgm:t>
        <a:bodyPr/>
        <a:lstStyle/>
        <a:p>
          <a:endParaRPr lang="ru-RU"/>
        </a:p>
      </dgm:t>
    </dgm:pt>
    <dgm:pt modelId="{B693509C-C53D-4288-B0DC-A1EBF558F551}">
      <dgm:prSet phldrT="[Текст]" custT="1"/>
      <dgm:spPr/>
      <dgm:t>
        <a:bodyPr/>
        <a:lstStyle/>
        <a:p>
          <a:r>
            <a:rPr lang="ru-RU" sz="2400" b="1" dirty="0" smtClean="0"/>
            <a:t>Экономика</a:t>
          </a:r>
          <a:endParaRPr lang="ru-RU" sz="2400" b="1" dirty="0"/>
        </a:p>
      </dgm:t>
    </dgm:pt>
    <dgm:pt modelId="{FD2FFD70-7A65-42A9-901F-DA80AB4BB7A7}" type="parTrans" cxnId="{FD511F79-475A-464C-A014-7F83A1377D46}">
      <dgm:prSet/>
      <dgm:spPr/>
      <dgm:t>
        <a:bodyPr/>
        <a:lstStyle/>
        <a:p>
          <a:endParaRPr lang="ru-RU"/>
        </a:p>
      </dgm:t>
    </dgm:pt>
    <dgm:pt modelId="{8A49C8EF-5498-44C4-9160-25E57F984269}" type="sibTrans" cxnId="{FD511F79-475A-464C-A014-7F83A1377D46}">
      <dgm:prSet/>
      <dgm:spPr/>
      <dgm:t>
        <a:bodyPr/>
        <a:lstStyle/>
        <a:p>
          <a:endParaRPr lang="ru-RU"/>
        </a:p>
      </dgm:t>
    </dgm:pt>
    <dgm:pt modelId="{781771AA-49B2-44A8-A090-A6D45EAC7FD4}">
      <dgm:prSet phldrT="[Текст]" custT="1"/>
      <dgm:spPr/>
      <dgm:t>
        <a:bodyPr/>
        <a:lstStyle/>
        <a:p>
          <a:r>
            <a:rPr lang="ru-RU" sz="2400" b="1" dirty="0" smtClean="0"/>
            <a:t>География</a:t>
          </a:r>
          <a:endParaRPr lang="ru-RU" sz="2400" b="1" dirty="0"/>
        </a:p>
      </dgm:t>
    </dgm:pt>
    <dgm:pt modelId="{BA9794EF-479D-4C33-BCC7-8B72253CA94B}" type="parTrans" cxnId="{FADB1478-6021-41C2-BEFC-60B107558ED8}">
      <dgm:prSet/>
      <dgm:spPr/>
      <dgm:t>
        <a:bodyPr/>
        <a:lstStyle/>
        <a:p>
          <a:endParaRPr lang="ru-RU"/>
        </a:p>
      </dgm:t>
    </dgm:pt>
    <dgm:pt modelId="{9F03A606-8D88-405B-A98F-4EEBF7DB4CE8}" type="sibTrans" cxnId="{FADB1478-6021-41C2-BEFC-60B107558ED8}">
      <dgm:prSet/>
      <dgm:spPr/>
      <dgm:t>
        <a:bodyPr/>
        <a:lstStyle/>
        <a:p>
          <a:endParaRPr lang="ru-RU"/>
        </a:p>
      </dgm:t>
    </dgm:pt>
    <dgm:pt modelId="{D3418FE1-D589-4A81-B2A5-668C762B84FD}">
      <dgm:prSet phldrT="[Текст]" custT="1"/>
      <dgm:spPr/>
      <dgm:t>
        <a:bodyPr/>
        <a:lstStyle/>
        <a:p>
          <a:r>
            <a:rPr lang="ru-RU" sz="2800" b="1" dirty="0" smtClean="0"/>
            <a:t>Психология</a:t>
          </a:r>
          <a:endParaRPr lang="ru-RU" sz="2800" b="1" dirty="0"/>
        </a:p>
      </dgm:t>
    </dgm:pt>
    <dgm:pt modelId="{2E9A6D8D-34DA-4537-8D87-3913522699AF}" type="parTrans" cxnId="{3C65FE72-CB40-4050-A4C1-552FA4FF1B4D}">
      <dgm:prSet/>
      <dgm:spPr/>
      <dgm:t>
        <a:bodyPr/>
        <a:lstStyle/>
        <a:p>
          <a:endParaRPr lang="ru-RU"/>
        </a:p>
      </dgm:t>
    </dgm:pt>
    <dgm:pt modelId="{63CF0703-52D8-430F-A9B8-8C5C5FB00CA9}" type="sibTrans" cxnId="{3C65FE72-CB40-4050-A4C1-552FA4FF1B4D}">
      <dgm:prSet/>
      <dgm:spPr/>
      <dgm:t>
        <a:bodyPr/>
        <a:lstStyle/>
        <a:p>
          <a:endParaRPr lang="ru-RU"/>
        </a:p>
      </dgm:t>
    </dgm:pt>
    <dgm:pt modelId="{2848EF0E-5CA0-4C81-BC44-0523C33C0817}" type="pres">
      <dgm:prSet presAssocID="{84C8A015-5300-46D2-A323-25E00A28DC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DE147F-EEBD-44EC-A472-7E02669C8736}" type="pres">
      <dgm:prSet presAssocID="{FE8A1CB9-0374-4681-B743-B44F99E9B1D3}" presName="node" presStyleLbl="node1" presStyleIdx="0" presStyleCnt="5" custScaleX="165029" custRadScaleRad="92979" custRadScaleInc="3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FCAF3-EA78-41E4-9F61-A6AAC017EF29}" type="pres">
      <dgm:prSet presAssocID="{FE8A1CB9-0374-4681-B743-B44F99E9B1D3}" presName="spNode" presStyleCnt="0"/>
      <dgm:spPr/>
    </dgm:pt>
    <dgm:pt modelId="{441CDB8A-4B02-4AB1-9DA4-91C67024AB1C}" type="pres">
      <dgm:prSet presAssocID="{BEEE13AB-734A-431D-A0E5-D83EB0D8A1B5}" presName="sibTrans" presStyleLbl="sibTrans1D1" presStyleIdx="0" presStyleCnt="5"/>
      <dgm:spPr/>
      <dgm:t>
        <a:bodyPr/>
        <a:lstStyle/>
        <a:p>
          <a:endParaRPr lang="ru-RU"/>
        </a:p>
      </dgm:t>
    </dgm:pt>
    <dgm:pt modelId="{3F7D3008-7D64-4CB7-AC0A-90FFB568A025}" type="pres">
      <dgm:prSet presAssocID="{12538EDA-207D-4DF8-8A74-BC01521574D8}" presName="node" presStyleLbl="node1" presStyleIdx="1" presStyleCnt="5" custScaleX="270962" custRadScaleRad="117563" custRadScaleInc="94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9233B-4175-4CAD-B763-ED723729BCB4}" type="pres">
      <dgm:prSet presAssocID="{12538EDA-207D-4DF8-8A74-BC01521574D8}" presName="spNode" presStyleCnt="0"/>
      <dgm:spPr/>
    </dgm:pt>
    <dgm:pt modelId="{A819E039-C2DE-44A4-8B73-D729D1310BF8}" type="pres">
      <dgm:prSet presAssocID="{2A0C1930-2583-4E04-B9C6-FF69D9FFC0A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943825CF-2C4A-4AB5-84EA-50FF35EB3891}" type="pres">
      <dgm:prSet presAssocID="{B693509C-C53D-4288-B0DC-A1EBF558F551}" presName="node" presStyleLbl="node1" presStyleIdx="2" presStyleCnt="5" custScaleX="184572" custRadScaleRad="118269" custRadScaleInc="-85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220CB-50AA-4480-9E7B-6499525BC05D}" type="pres">
      <dgm:prSet presAssocID="{B693509C-C53D-4288-B0DC-A1EBF558F551}" presName="spNode" presStyleCnt="0"/>
      <dgm:spPr/>
    </dgm:pt>
    <dgm:pt modelId="{83B8E655-A2E1-450D-92B3-7A3285C98915}" type="pres">
      <dgm:prSet presAssocID="{8A49C8EF-5498-44C4-9160-25E57F984269}" presName="sibTrans" presStyleLbl="sibTrans1D1" presStyleIdx="2" presStyleCnt="5"/>
      <dgm:spPr/>
      <dgm:t>
        <a:bodyPr/>
        <a:lstStyle/>
        <a:p>
          <a:endParaRPr lang="ru-RU"/>
        </a:p>
      </dgm:t>
    </dgm:pt>
    <dgm:pt modelId="{5F8F39C6-9EA7-4657-B0E4-B5EB5923A4BB}" type="pres">
      <dgm:prSet presAssocID="{781771AA-49B2-44A8-A090-A6D45EAC7FD4}" presName="node" presStyleLbl="node1" presStyleIdx="3" presStyleCnt="5" custScaleX="229769" custRadScaleRad="138275" custRadScaleInc="89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3D3BC-07D5-4C5B-9A1D-9A55E8A77BBD}" type="pres">
      <dgm:prSet presAssocID="{781771AA-49B2-44A8-A090-A6D45EAC7FD4}" presName="spNode" presStyleCnt="0"/>
      <dgm:spPr/>
    </dgm:pt>
    <dgm:pt modelId="{0FF89EF7-E23B-43BC-99F4-181A9BF8AB36}" type="pres">
      <dgm:prSet presAssocID="{9F03A606-8D88-405B-A98F-4EEBF7DB4CE8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DC95251-64A4-4D26-9ECA-A8F1327376CD}" type="pres">
      <dgm:prSet presAssocID="{D3418FE1-D589-4A81-B2A5-668C762B84FD}" presName="node" presStyleLbl="node1" presStyleIdx="4" presStyleCnt="5" custScaleX="228695" custRadScaleRad="101787" custRadScaleInc="-82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B073A-296D-4590-A52F-F91681A4EC92}" type="pres">
      <dgm:prSet presAssocID="{D3418FE1-D589-4A81-B2A5-668C762B84FD}" presName="spNode" presStyleCnt="0"/>
      <dgm:spPr/>
    </dgm:pt>
    <dgm:pt modelId="{BD745864-8E69-40A6-8B0B-026992935611}" type="pres">
      <dgm:prSet presAssocID="{63CF0703-52D8-430F-A9B8-8C5C5FB00CA9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FF78ECE3-1331-4B32-9B8D-506A3DEAE034}" srcId="{84C8A015-5300-46D2-A323-25E00A28DCDC}" destId="{12538EDA-207D-4DF8-8A74-BC01521574D8}" srcOrd="1" destOrd="0" parTransId="{54D58807-885D-44E4-9F2D-0E3AAE2AAADF}" sibTransId="{2A0C1930-2583-4E04-B9C6-FF69D9FFC0AD}"/>
    <dgm:cxn modelId="{3C65FE72-CB40-4050-A4C1-552FA4FF1B4D}" srcId="{84C8A015-5300-46D2-A323-25E00A28DCDC}" destId="{D3418FE1-D589-4A81-B2A5-668C762B84FD}" srcOrd="4" destOrd="0" parTransId="{2E9A6D8D-34DA-4537-8D87-3913522699AF}" sibTransId="{63CF0703-52D8-430F-A9B8-8C5C5FB00CA9}"/>
    <dgm:cxn modelId="{8FC5252E-FFAF-4432-B58B-CB5A96BA66A6}" type="presOf" srcId="{B693509C-C53D-4288-B0DC-A1EBF558F551}" destId="{943825CF-2C4A-4AB5-84EA-50FF35EB3891}" srcOrd="0" destOrd="0" presId="urn:microsoft.com/office/officeart/2005/8/layout/cycle5"/>
    <dgm:cxn modelId="{C4556816-1772-42F5-A86A-0359430B0CCE}" type="presOf" srcId="{FE8A1CB9-0374-4681-B743-B44F99E9B1D3}" destId="{02DE147F-EEBD-44EC-A472-7E02669C8736}" srcOrd="0" destOrd="0" presId="urn:microsoft.com/office/officeart/2005/8/layout/cycle5"/>
    <dgm:cxn modelId="{A4452F3F-1DD9-403B-A179-73EF9CD8D115}" type="presOf" srcId="{BEEE13AB-734A-431D-A0E5-D83EB0D8A1B5}" destId="{441CDB8A-4B02-4AB1-9DA4-91C67024AB1C}" srcOrd="0" destOrd="0" presId="urn:microsoft.com/office/officeart/2005/8/layout/cycle5"/>
    <dgm:cxn modelId="{98D19179-52D5-45E8-8B88-41C60F052FA6}" type="presOf" srcId="{8A49C8EF-5498-44C4-9160-25E57F984269}" destId="{83B8E655-A2E1-450D-92B3-7A3285C98915}" srcOrd="0" destOrd="0" presId="urn:microsoft.com/office/officeart/2005/8/layout/cycle5"/>
    <dgm:cxn modelId="{08F4A678-193D-4B16-9A56-0CCA3DB333D3}" type="presOf" srcId="{63CF0703-52D8-430F-A9B8-8C5C5FB00CA9}" destId="{BD745864-8E69-40A6-8B0B-026992935611}" srcOrd="0" destOrd="0" presId="urn:microsoft.com/office/officeart/2005/8/layout/cycle5"/>
    <dgm:cxn modelId="{3AFB630F-A286-428F-B2CC-67D67EA2FCF9}" type="presOf" srcId="{D3418FE1-D589-4A81-B2A5-668C762B84FD}" destId="{ADC95251-64A4-4D26-9ECA-A8F1327376CD}" srcOrd="0" destOrd="0" presId="urn:microsoft.com/office/officeart/2005/8/layout/cycle5"/>
    <dgm:cxn modelId="{4D7DD988-2D0C-48D7-87C5-8BBCDE026675}" type="presOf" srcId="{2A0C1930-2583-4E04-B9C6-FF69D9FFC0AD}" destId="{A819E039-C2DE-44A4-8B73-D729D1310BF8}" srcOrd="0" destOrd="0" presId="urn:microsoft.com/office/officeart/2005/8/layout/cycle5"/>
    <dgm:cxn modelId="{6DBDDA0E-B1BC-4629-BBDB-4C9AA315EAB4}" type="presOf" srcId="{12538EDA-207D-4DF8-8A74-BC01521574D8}" destId="{3F7D3008-7D64-4CB7-AC0A-90FFB568A025}" srcOrd="0" destOrd="0" presId="urn:microsoft.com/office/officeart/2005/8/layout/cycle5"/>
    <dgm:cxn modelId="{2144F39B-9C0E-4206-863E-70945F426EA0}" type="presOf" srcId="{781771AA-49B2-44A8-A090-A6D45EAC7FD4}" destId="{5F8F39C6-9EA7-4657-B0E4-B5EB5923A4BB}" srcOrd="0" destOrd="0" presId="urn:microsoft.com/office/officeart/2005/8/layout/cycle5"/>
    <dgm:cxn modelId="{9AB5DD9F-7729-4373-A2CB-683898BFC0AC}" type="presOf" srcId="{84C8A015-5300-46D2-A323-25E00A28DCDC}" destId="{2848EF0E-5CA0-4C81-BC44-0523C33C0817}" srcOrd="0" destOrd="0" presId="urn:microsoft.com/office/officeart/2005/8/layout/cycle5"/>
    <dgm:cxn modelId="{FADB1478-6021-41C2-BEFC-60B107558ED8}" srcId="{84C8A015-5300-46D2-A323-25E00A28DCDC}" destId="{781771AA-49B2-44A8-A090-A6D45EAC7FD4}" srcOrd="3" destOrd="0" parTransId="{BA9794EF-479D-4C33-BCC7-8B72253CA94B}" sibTransId="{9F03A606-8D88-405B-A98F-4EEBF7DB4CE8}"/>
    <dgm:cxn modelId="{E47C5013-F639-44A6-8F4C-3037EA5E7235}" srcId="{84C8A015-5300-46D2-A323-25E00A28DCDC}" destId="{FE8A1CB9-0374-4681-B743-B44F99E9B1D3}" srcOrd="0" destOrd="0" parTransId="{E782C346-C0EF-4941-8991-81E81CBC50EE}" sibTransId="{BEEE13AB-734A-431D-A0E5-D83EB0D8A1B5}"/>
    <dgm:cxn modelId="{FD511F79-475A-464C-A014-7F83A1377D46}" srcId="{84C8A015-5300-46D2-A323-25E00A28DCDC}" destId="{B693509C-C53D-4288-B0DC-A1EBF558F551}" srcOrd="2" destOrd="0" parTransId="{FD2FFD70-7A65-42A9-901F-DA80AB4BB7A7}" sibTransId="{8A49C8EF-5498-44C4-9160-25E57F984269}"/>
    <dgm:cxn modelId="{D988D872-3628-44F6-862A-79E6DAC22FB4}" type="presOf" srcId="{9F03A606-8D88-405B-A98F-4EEBF7DB4CE8}" destId="{0FF89EF7-E23B-43BC-99F4-181A9BF8AB36}" srcOrd="0" destOrd="0" presId="urn:microsoft.com/office/officeart/2005/8/layout/cycle5"/>
    <dgm:cxn modelId="{F3E2D614-1181-4464-BAF1-87D968D963B8}" type="presParOf" srcId="{2848EF0E-5CA0-4C81-BC44-0523C33C0817}" destId="{02DE147F-EEBD-44EC-A472-7E02669C8736}" srcOrd="0" destOrd="0" presId="urn:microsoft.com/office/officeart/2005/8/layout/cycle5"/>
    <dgm:cxn modelId="{E58E3B6A-E850-4668-8B82-25342C6ADEAC}" type="presParOf" srcId="{2848EF0E-5CA0-4C81-BC44-0523C33C0817}" destId="{A7FFCAF3-EA78-41E4-9F61-A6AAC017EF29}" srcOrd="1" destOrd="0" presId="urn:microsoft.com/office/officeart/2005/8/layout/cycle5"/>
    <dgm:cxn modelId="{F7E4FBC2-6E4F-477B-801E-670739E13DCE}" type="presParOf" srcId="{2848EF0E-5CA0-4C81-BC44-0523C33C0817}" destId="{441CDB8A-4B02-4AB1-9DA4-91C67024AB1C}" srcOrd="2" destOrd="0" presId="urn:microsoft.com/office/officeart/2005/8/layout/cycle5"/>
    <dgm:cxn modelId="{1D5BA558-D67B-4145-B9F8-C6BE65635230}" type="presParOf" srcId="{2848EF0E-5CA0-4C81-BC44-0523C33C0817}" destId="{3F7D3008-7D64-4CB7-AC0A-90FFB568A025}" srcOrd="3" destOrd="0" presId="urn:microsoft.com/office/officeart/2005/8/layout/cycle5"/>
    <dgm:cxn modelId="{F34F6615-CBD1-4279-8F30-42BD3E19418D}" type="presParOf" srcId="{2848EF0E-5CA0-4C81-BC44-0523C33C0817}" destId="{5D99233B-4175-4CAD-B763-ED723729BCB4}" srcOrd="4" destOrd="0" presId="urn:microsoft.com/office/officeart/2005/8/layout/cycle5"/>
    <dgm:cxn modelId="{ED789E4B-CAC5-40FA-BF75-A87D337E34A6}" type="presParOf" srcId="{2848EF0E-5CA0-4C81-BC44-0523C33C0817}" destId="{A819E039-C2DE-44A4-8B73-D729D1310BF8}" srcOrd="5" destOrd="0" presId="urn:microsoft.com/office/officeart/2005/8/layout/cycle5"/>
    <dgm:cxn modelId="{9AE2037F-E492-4A50-B13E-6ECC4EEDDCB4}" type="presParOf" srcId="{2848EF0E-5CA0-4C81-BC44-0523C33C0817}" destId="{943825CF-2C4A-4AB5-84EA-50FF35EB3891}" srcOrd="6" destOrd="0" presId="urn:microsoft.com/office/officeart/2005/8/layout/cycle5"/>
    <dgm:cxn modelId="{294BEC7E-6987-49E2-846D-5DF8D9DA3715}" type="presParOf" srcId="{2848EF0E-5CA0-4C81-BC44-0523C33C0817}" destId="{529220CB-50AA-4480-9E7B-6499525BC05D}" srcOrd="7" destOrd="0" presId="urn:microsoft.com/office/officeart/2005/8/layout/cycle5"/>
    <dgm:cxn modelId="{7CC8411B-BA8F-42F5-AC6F-DDF3089019AD}" type="presParOf" srcId="{2848EF0E-5CA0-4C81-BC44-0523C33C0817}" destId="{83B8E655-A2E1-450D-92B3-7A3285C98915}" srcOrd="8" destOrd="0" presId="urn:microsoft.com/office/officeart/2005/8/layout/cycle5"/>
    <dgm:cxn modelId="{2E041A63-8565-4898-96D1-E389FD36E903}" type="presParOf" srcId="{2848EF0E-5CA0-4C81-BC44-0523C33C0817}" destId="{5F8F39C6-9EA7-4657-B0E4-B5EB5923A4BB}" srcOrd="9" destOrd="0" presId="urn:microsoft.com/office/officeart/2005/8/layout/cycle5"/>
    <dgm:cxn modelId="{02216ACD-F367-404B-A695-58819D1640E6}" type="presParOf" srcId="{2848EF0E-5CA0-4C81-BC44-0523C33C0817}" destId="{2C73D3BC-07D5-4C5B-9A1D-9A55E8A77BBD}" srcOrd="10" destOrd="0" presId="urn:microsoft.com/office/officeart/2005/8/layout/cycle5"/>
    <dgm:cxn modelId="{A6815121-076B-4E9C-84A9-22813EFEE6F1}" type="presParOf" srcId="{2848EF0E-5CA0-4C81-BC44-0523C33C0817}" destId="{0FF89EF7-E23B-43BC-99F4-181A9BF8AB36}" srcOrd="11" destOrd="0" presId="urn:microsoft.com/office/officeart/2005/8/layout/cycle5"/>
    <dgm:cxn modelId="{DD37064D-D7BF-4C51-BE8D-B924C7916DB6}" type="presParOf" srcId="{2848EF0E-5CA0-4C81-BC44-0523C33C0817}" destId="{ADC95251-64A4-4D26-9ECA-A8F1327376CD}" srcOrd="12" destOrd="0" presId="urn:microsoft.com/office/officeart/2005/8/layout/cycle5"/>
    <dgm:cxn modelId="{234636A5-7466-4BD1-BB5A-A6AC3CA378B7}" type="presParOf" srcId="{2848EF0E-5CA0-4C81-BC44-0523C33C0817}" destId="{8CEB073A-296D-4590-A52F-F91681A4EC92}" srcOrd="13" destOrd="0" presId="urn:microsoft.com/office/officeart/2005/8/layout/cycle5"/>
    <dgm:cxn modelId="{C7A1B990-303B-4183-B54C-43BBD0F0A14A}" type="presParOf" srcId="{2848EF0E-5CA0-4C81-BC44-0523C33C0817}" destId="{BD745864-8E69-40A6-8B0B-02699293561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47CFB1-CE50-49FC-B4D8-A60B24063A59}" type="doc">
      <dgm:prSet loTypeId="urn:microsoft.com/office/officeart/2005/8/layout/hierarchy2" loCatId="hierarchy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10AFA38-BA07-4509-8ADF-3A666C6320BD}">
      <dgm:prSet phldrT="[Текст]" custT="1"/>
      <dgm:spPr/>
      <dgm:t>
        <a:bodyPr/>
        <a:lstStyle/>
        <a:p>
          <a:r>
            <a:rPr lang="ru-RU" sz="2400" dirty="0" smtClean="0"/>
            <a:t>Древний Египет</a:t>
          </a:r>
          <a:endParaRPr lang="ru-RU" sz="2400" dirty="0"/>
        </a:p>
      </dgm:t>
    </dgm:pt>
    <dgm:pt modelId="{BC12CB21-7D8B-4CA6-B21F-BF6A35E4FF32}" type="parTrans" cxnId="{1E1DE1AA-98CF-4C09-9175-015777159D9E}">
      <dgm:prSet/>
      <dgm:spPr/>
      <dgm:t>
        <a:bodyPr/>
        <a:lstStyle/>
        <a:p>
          <a:endParaRPr lang="ru-RU"/>
        </a:p>
      </dgm:t>
    </dgm:pt>
    <dgm:pt modelId="{A4380A6C-9254-4AE5-A3DF-877BDA58F021}" type="sibTrans" cxnId="{1E1DE1AA-98CF-4C09-9175-015777159D9E}">
      <dgm:prSet/>
      <dgm:spPr/>
      <dgm:t>
        <a:bodyPr/>
        <a:lstStyle/>
        <a:p>
          <a:endParaRPr lang="ru-RU"/>
        </a:p>
      </dgm:t>
    </dgm:pt>
    <dgm:pt modelId="{F67C7D5F-59B8-4323-A746-DCDDF84EEDE2}">
      <dgm:prSet phldrT="[Текст]" custT="1"/>
      <dgm:spPr/>
      <dgm:t>
        <a:bodyPr/>
        <a:lstStyle/>
        <a:p>
          <a:r>
            <a:rPr lang="ru-RU" sz="2400" dirty="0" smtClean="0"/>
            <a:t>Географическое положение</a:t>
          </a:r>
          <a:endParaRPr lang="ru-RU" sz="2400" dirty="0"/>
        </a:p>
      </dgm:t>
    </dgm:pt>
    <dgm:pt modelId="{6AA7D385-21BC-416A-918F-E4EAF58B192F}" type="parTrans" cxnId="{06914D90-0269-4360-B484-155A7B9C9896}">
      <dgm:prSet/>
      <dgm:spPr/>
      <dgm:t>
        <a:bodyPr/>
        <a:lstStyle/>
        <a:p>
          <a:endParaRPr lang="ru-RU"/>
        </a:p>
      </dgm:t>
    </dgm:pt>
    <dgm:pt modelId="{FF1A78A4-BA90-4F93-9700-8CB79B41D391}" type="sibTrans" cxnId="{06914D90-0269-4360-B484-155A7B9C9896}">
      <dgm:prSet/>
      <dgm:spPr/>
      <dgm:t>
        <a:bodyPr/>
        <a:lstStyle/>
        <a:p>
          <a:endParaRPr lang="ru-RU"/>
        </a:p>
      </dgm:t>
    </dgm:pt>
    <dgm:pt modelId="{4135546E-8FD8-42D8-AAED-306E9D1C4ECE}">
      <dgm:prSet phldrT="[Текст]" custT="1"/>
      <dgm:spPr/>
      <dgm:t>
        <a:bodyPr/>
        <a:lstStyle/>
        <a:p>
          <a:r>
            <a:rPr lang="ru-RU" sz="2000" dirty="0" smtClean="0"/>
            <a:t>Северо-Восточная Африка </a:t>
          </a:r>
          <a:endParaRPr lang="ru-RU" sz="2000" dirty="0"/>
        </a:p>
      </dgm:t>
    </dgm:pt>
    <dgm:pt modelId="{2C3E6B8D-D62A-4C61-B951-25758B2E018E}" type="parTrans" cxnId="{A4B31B78-BE12-4F03-BFA6-0B615FD80CB1}">
      <dgm:prSet/>
      <dgm:spPr/>
      <dgm:t>
        <a:bodyPr/>
        <a:lstStyle/>
        <a:p>
          <a:endParaRPr lang="ru-RU"/>
        </a:p>
      </dgm:t>
    </dgm:pt>
    <dgm:pt modelId="{187F7128-98E3-48F9-8F35-A07AB79995AC}" type="sibTrans" cxnId="{A4B31B78-BE12-4F03-BFA6-0B615FD80CB1}">
      <dgm:prSet/>
      <dgm:spPr/>
      <dgm:t>
        <a:bodyPr/>
        <a:lstStyle/>
        <a:p>
          <a:endParaRPr lang="ru-RU"/>
        </a:p>
      </dgm:t>
    </dgm:pt>
    <dgm:pt modelId="{D05DFF5A-D257-4381-8011-01956B3BFC2A}">
      <dgm:prSet phldrT="[Текст]" custT="1"/>
      <dgm:spPr/>
      <dgm:t>
        <a:bodyPr/>
        <a:lstStyle/>
        <a:p>
          <a:r>
            <a:rPr lang="ru-RU" sz="2400" dirty="0" smtClean="0"/>
            <a:t>Река Нил</a:t>
          </a:r>
          <a:endParaRPr lang="ru-RU" sz="2400" dirty="0"/>
        </a:p>
      </dgm:t>
    </dgm:pt>
    <dgm:pt modelId="{FF1CC3FF-E857-4D94-88BA-E1539E2FC32D}" type="parTrans" cxnId="{75D70AC4-2DC3-43CD-907F-7FFD0D252E9C}">
      <dgm:prSet/>
      <dgm:spPr/>
      <dgm:t>
        <a:bodyPr/>
        <a:lstStyle/>
        <a:p>
          <a:endParaRPr lang="ru-RU"/>
        </a:p>
      </dgm:t>
    </dgm:pt>
    <dgm:pt modelId="{195B8FED-FFF4-411F-BDED-E9983F277AB7}" type="sibTrans" cxnId="{75D70AC4-2DC3-43CD-907F-7FFD0D252E9C}">
      <dgm:prSet/>
      <dgm:spPr/>
      <dgm:t>
        <a:bodyPr/>
        <a:lstStyle/>
        <a:p>
          <a:endParaRPr lang="ru-RU"/>
        </a:p>
      </dgm:t>
    </dgm:pt>
    <dgm:pt modelId="{BA81960D-C820-426E-B830-50CE508E158B}">
      <dgm:prSet phldrT="[Текст]" custT="1"/>
      <dgm:spPr/>
      <dgm:t>
        <a:bodyPr/>
        <a:lstStyle/>
        <a:p>
          <a:r>
            <a:rPr lang="ru-RU" sz="2400" dirty="0" smtClean="0"/>
            <a:t>Природные условия</a:t>
          </a:r>
          <a:endParaRPr lang="ru-RU" sz="2400" dirty="0"/>
        </a:p>
      </dgm:t>
    </dgm:pt>
    <dgm:pt modelId="{37AE7B1F-FD9B-433F-B3EC-F85014A3E24C}" type="parTrans" cxnId="{3C3A7A9D-F6FB-47D3-9A96-44CEE4F9309C}">
      <dgm:prSet/>
      <dgm:spPr/>
      <dgm:t>
        <a:bodyPr/>
        <a:lstStyle/>
        <a:p>
          <a:endParaRPr lang="ru-RU"/>
        </a:p>
      </dgm:t>
    </dgm:pt>
    <dgm:pt modelId="{B3339ECD-0426-4B01-BB52-0040DA74851A}" type="sibTrans" cxnId="{3C3A7A9D-F6FB-47D3-9A96-44CEE4F9309C}">
      <dgm:prSet/>
      <dgm:spPr/>
      <dgm:t>
        <a:bodyPr/>
        <a:lstStyle/>
        <a:p>
          <a:endParaRPr lang="ru-RU"/>
        </a:p>
      </dgm:t>
    </dgm:pt>
    <dgm:pt modelId="{97AAE8B8-5456-4EFC-8958-497C9E8A89CC}">
      <dgm:prSet phldrT="[Текст]" custT="1"/>
      <dgm:spPr/>
      <dgm:t>
        <a:bodyPr/>
        <a:lstStyle/>
        <a:p>
          <a:r>
            <a:rPr lang="ru-RU" sz="2400" b="0" dirty="0" smtClean="0"/>
            <a:t>Жаркий климат</a:t>
          </a:r>
          <a:endParaRPr lang="ru-RU" sz="2400" b="0" dirty="0"/>
        </a:p>
      </dgm:t>
    </dgm:pt>
    <dgm:pt modelId="{E0BACC44-02E2-4148-9783-4627248EEAA3}" type="parTrans" cxnId="{8BD1363E-CDB7-4C10-A5A3-E6A4756A4F5D}">
      <dgm:prSet/>
      <dgm:spPr/>
      <dgm:t>
        <a:bodyPr/>
        <a:lstStyle/>
        <a:p>
          <a:endParaRPr lang="ru-RU"/>
        </a:p>
      </dgm:t>
    </dgm:pt>
    <dgm:pt modelId="{3942F1C0-3882-45A7-95A5-479D854A2B67}" type="sibTrans" cxnId="{8BD1363E-CDB7-4C10-A5A3-E6A4756A4F5D}">
      <dgm:prSet/>
      <dgm:spPr/>
      <dgm:t>
        <a:bodyPr/>
        <a:lstStyle/>
        <a:p>
          <a:endParaRPr lang="ru-RU"/>
        </a:p>
      </dgm:t>
    </dgm:pt>
    <dgm:pt modelId="{20DCC165-F61D-45F6-B17D-E76845F31CD4}">
      <dgm:prSet phldrT="[Текст]" custT="1"/>
      <dgm:spPr/>
      <dgm:t>
        <a:bodyPr/>
        <a:lstStyle/>
        <a:p>
          <a:r>
            <a:rPr lang="ru-RU" sz="2400" dirty="0" smtClean="0"/>
            <a:t>Дельта</a:t>
          </a:r>
          <a:endParaRPr lang="ru-RU" sz="2400" dirty="0"/>
        </a:p>
      </dgm:t>
    </dgm:pt>
    <dgm:pt modelId="{B0846D48-FCE9-43E4-BB7C-68ED7B6B4C51}" type="parTrans" cxnId="{860E037D-CE7E-4EA6-8571-FADEA437D376}">
      <dgm:prSet/>
      <dgm:spPr/>
      <dgm:t>
        <a:bodyPr/>
        <a:lstStyle/>
        <a:p>
          <a:endParaRPr lang="ru-RU"/>
        </a:p>
      </dgm:t>
    </dgm:pt>
    <dgm:pt modelId="{843832A9-2E8C-460A-B280-43BFF24842EF}" type="sibTrans" cxnId="{860E037D-CE7E-4EA6-8571-FADEA437D376}">
      <dgm:prSet/>
      <dgm:spPr/>
      <dgm:t>
        <a:bodyPr/>
        <a:lstStyle/>
        <a:p>
          <a:endParaRPr lang="ru-RU"/>
        </a:p>
      </dgm:t>
    </dgm:pt>
    <dgm:pt modelId="{C7CE32CB-8E09-48BC-8C6F-0373F6EB20C4}">
      <dgm:prSet phldrT="[Текст]" custT="1"/>
      <dgm:spPr/>
      <dgm:t>
        <a:bodyPr/>
        <a:lstStyle/>
        <a:p>
          <a:r>
            <a:rPr lang="ru-RU" sz="2400" dirty="0" smtClean="0"/>
            <a:t>Средиземное море</a:t>
          </a:r>
          <a:endParaRPr lang="ru-RU" sz="2400" dirty="0"/>
        </a:p>
      </dgm:t>
    </dgm:pt>
    <dgm:pt modelId="{3F7A26C6-736C-45E1-B825-1C7FB60E1A36}" type="parTrans" cxnId="{AA81DAE5-655C-40E8-B157-2A04F7504703}">
      <dgm:prSet/>
      <dgm:spPr/>
      <dgm:t>
        <a:bodyPr/>
        <a:lstStyle/>
        <a:p>
          <a:endParaRPr lang="ru-RU"/>
        </a:p>
      </dgm:t>
    </dgm:pt>
    <dgm:pt modelId="{3739EB97-D851-4FB8-B467-F0A4D7B99DA1}" type="sibTrans" cxnId="{AA81DAE5-655C-40E8-B157-2A04F7504703}">
      <dgm:prSet/>
      <dgm:spPr/>
      <dgm:t>
        <a:bodyPr/>
        <a:lstStyle/>
        <a:p>
          <a:endParaRPr lang="ru-RU"/>
        </a:p>
      </dgm:t>
    </dgm:pt>
    <dgm:pt modelId="{82257DCD-B0D9-4C3E-A52B-2E0F27FCFA61}">
      <dgm:prSet phldrT="[Текст]" custT="1"/>
      <dgm:spPr/>
      <dgm:t>
        <a:bodyPr/>
        <a:lstStyle/>
        <a:p>
          <a:r>
            <a:rPr lang="ru-RU" sz="2400" dirty="0" smtClean="0"/>
            <a:t>Разливы Нила</a:t>
          </a:r>
          <a:endParaRPr lang="ru-RU" sz="2400" dirty="0"/>
        </a:p>
      </dgm:t>
    </dgm:pt>
    <dgm:pt modelId="{18E5DDFF-58AB-4EAA-BA9E-2FEFAFF526D6}" type="parTrans" cxnId="{2F22FEF5-0ABD-4CC9-9C9A-96FC79372E7D}">
      <dgm:prSet/>
      <dgm:spPr/>
      <dgm:t>
        <a:bodyPr/>
        <a:lstStyle/>
        <a:p>
          <a:endParaRPr lang="ru-RU"/>
        </a:p>
      </dgm:t>
    </dgm:pt>
    <dgm:pt modelId="{75F9D164-D3C6-483E-9199-FEEF27C6A5EA}" type="sibTrans" cxnId="{2F22FEF5-0ABD-4CC9-9C9A-96FC79372E7D}">
      <dgm:prSet/>
      <dgm:spPr/>
      <dgm:t>
        <a:bodyPr/>
        <a:lstStyle/>
        <a:p>
          <a:endParaRPr lang="ru-RU"/>
        </a:p>
      </dgm:t>
    </dgm:pt>
    <dgm:pt modelId="{743F1C29-83B0-46C0-AB32-664A0C8C7DBF}">
      <dgm:prSet phldrT="[Текст]"/>
      <dgm:spPr/>
      <dgm:t>
        <a:bodyPr/>
        <a:lstStyle/>
        <a:p>
          <a:r>
            <a:rPr lang="ru-RU" dirty="0" smtClean="0"/>
            <a:t>Ил</a:t>
          </a:r>
          <a:endParaRPr lang="ru-RU" dirty="0"/>
        </a:p>
      </dgm:t>
    </dgm:pt>
    <dgm:pt modelId="{EEEC2BD8-D510-4986-8163-246D88433BA6}" type="parTrans" cxnId="{9C97DDD8-3D46-4C1F-AD0B-0DD81E884C36}">
      <dgm:prSet/>
      <dgm:spPr/>
      <dgm:t>
        <a:bodyPr/>
        <a:lstStyle/>
        <a:p>
          <a:endParaRPr lang="ru-RU"/>
        </a:p>
      </dgm:t>
    </dgm:pt>
    <dgm:pt modelId="{0A8B53D9-A4CE-4EA4-8E13-CAD7A992C8AF}" type="sibTrans" cxnId="{9C97DDD8-3D46-4C1F-AD0B-0DD81E884C36}">
      <dgm:prSet/>
      <dgm:spPr/>
      <dgm:t>
        <a:bodyPr/>
        <a:lstStyle/>
        <a:p>
          <a:endParaRPr lang="ru-RU"/>
        </a:p>
      </dgm:t>
    </dgm:pt>
    <dgm:pt modelId="{18982714-3050-4AA9-A908-0076E70CB440}" type="pres">
      <dgm:prSet presAssocID="{4C47CFB1-CE50-49FC-B4D8-A60B24063A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33AEE1-5487-4510-812B-9FF99BDFE93B}" type="pres">
      <dgm:prSet presAssocID="{E10AFA38-BA07-4509-8ADF-3A666C6320BD}" presName="root1" presStyleCnt="0"/>
      <dgm:spPr/>
    </dgm:pt>
    <dgm:pt modelId="{2BAC71AA-7C84-497F-B304-A0121019F02D}" type="pres">
      <dgm:prSet presAssocID="{E10AFA38-BA07-4509-8ADF-3A666C6320BD}" presName="LevelOneTextNode" presStyleLbl="node0" presStyleIdx="0" presStyleCnt="1" custScaleX="186184" custScaleY="1560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E78140-4818-4323-B9B3-FF968C8BAD74}" type="pres">
      <dgm:prSet presAssocID="{E10AFA38-BA07-4509-8ADF-3A666C6320BD}" presName="level2hierChild" presStyleCnt="0"/>
      <dgm:spPr/>
    </dgm:pt>
    <dgm:pt modelId="{6BC8F19E-9012-4A87-A8DC-DBF6910A3183}" type="pres">
      <dgm:prSet presAssocID="{6AA7D385-21BC-416A-918F-E4EAF58B192F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4ADBF2A-3DA8-46DA-AA49-DD0C0906F9E4}" type="pres">
      <dgm:prSet presAssocID="{6AA7D385-21BC-416A-918F-E4EAF58B192F}" presName="connTx" presStyleLbl="parChTrans1D2" presStyleIdx="0" presStyleCnt="2"/>
      <dgm:spPr/>
      <dgm:t>
        <a:bodyPr/>
        <a:lstStyle/>
        <a:p>
          <a:endParaRPr lang="ru-RU"/>
        </a:p>
      </dgm:t>
    </dgm:pt>
    <dgm:pt modelId="{04800388-179B-4AE2-94C3-8D672DD04505}" type="pres">
      <dgm:prSet presAssocID="{F67C7D5F-59B8-4323-A746-DCDDF84EEDE2}" presName="root2" presStyleCnt="0"/>
      <dgm:spPr/>
    </dgm:pt>
    <dgm:pt modelId="{F907A424-9941-414F-BC8A-317F36F2CD7F}" type="pres">
      <dgm:prSet presAssocID="{F67C7D5F-59B8-4323-A746-DCDDF84EEDE2}" presName="LevelTwoTextNode" presStyleLbl="node2" presStyleIdx="0" presStyleCnt="2" custScaleX="354130" custScaleY="161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93BBE1-E2A3-464F-8BEC-0D561BA1DC8E}" type="pres">
      <dgm:prSet presAssocID="{F67C7D5F-59B8-4323-A746-DCDDF84EEDE2}" presName="level3hierChild" presStyleCnt="0"/>
      <dgm:spPr/>
    </dgm:pt>
    <dgm:pt modelId="{C54826D1-14B3-40E6-BE02-683CBF8DE467}" type="pres">
      <dgm:prSet presAssocID="{2C3E6B8D-D62A-4C61-B951-25758B2E018E}" presName="conn2-1" presStyleLbl="parChTrans1D3" presStyleIdx="0" presStyleCnt="7"/>
      <dgm:spPr/>
      <dgm:t>
        <a:bodyPr/>
        <a:lstStyle/>
        <a:p>
          <a:endParaRPr lang="ru-RU"/>
        </a:p>
      </dgm:t>
    </dgm:pt>
    <dgm:pt modelId="{903D9C6E-20D0-48E0-89BD-7E6534100D5F}" type="pres">
      <dgm:prSet presAssocID="{2C3E6B8D-D62A-4C61-B951-25758B2E018E}" presName="connTx" presStyleLbl="parChTrans1D3" presStyleIdx="0" presStyleCnt="7"/>
      <dgm:spPr/>
      <dgm:t>
        <a:bodyPr/>
        <a:lstStyle/>
        <a:p>
          <a:endParaRPr lang="ru-RU"/>
        </a:p>
      </dgm:t>
    </dgm:pt>
    <dgm:pt modelId="{5544A9C1-9927-42F6-8840-3868A2D890BA}" type="pres">
      <dgm:prSet presAssocID="{4135546E-8FD8-42D8-AAED-306E9D1C4ECE}" presName="root2" presStyleCnt="0"/>
      <dgm:spPr/>
    </dgm:pt>
    <dgm:pt modelId="{AB5B5243-73B4-49F7-BAFF-03F4029F0BF8}" type="pres">
      <dgm:prSet presAssocID="{4135546E-8FD8-42D8-AAED-306E9D1C4ECE}" presName="LevelTwoTextNode" presStyleLbl="node3" presStyleIdx="0" presStyleCnt="7" custScaleX="297803" custScaleY="121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EF3076-E2AE-448B-B79C-E3AE75C2B954}" type="pres">
      <dgm:prSet presAssocID="{4135546E-8FD8-42D8-AAED-306E9D1C4ECE}" presName="level3hierChild" presStyleCnt="0"/>
      <dgm:spPr/>
    </dgm:pt>
    <dgm:pt modelId="{9333A115-F41B-4778-AE7C-3D564CBC7955}" type="pres">
      <dgm:prSet presAssocID="{FF1CC3FF-E857-4D94-88BA-E1539E2FC32D}" presName="conn2-1" presStyleLbl="parChTrans1D3" presStyleIdx="1" presStyleCnt="7"/>
      <dgm:spPr/>
      <dgm:t>
        <a:bodyPr/>
        <a:lstStyle/>
        <a:p>
          <a:endParaRPr lang="ru-RU"/>
        </a:p>
      </dgm:t>
    </dgm:pt>
    <dgm:pt modelId="{62357FFE-1417-47E7-BDAD-747329DB92D6}" type="pres">
      <dgm:prSet presAssocID="{FF1CC3FF-E857-4D94-88BA-E1539E2FC32D}" presName="connTx" presStyleLbl="parChTrans1D3" presStyleIdx="1" presStyleCnt="7"/>
      <dgm:spPr/>
      <dgm:t>
        <a:bodyPr/>
        <a:lstStyle/>
        <a:p>
          <a:endParaRPr lang="ru-RU"/>
        </a:p>
      </dgm:t>
    </dgm:pt>
    <dgm:pt modelId="{6D47DD86-06FD-417F-8A79-E298FD3B698F}" type="pres">
      <dgm:prSet presAssocID="{D05DFF5A-D257-4381-8011-01956B3BFC2A}" presName="root2" presStyleCnt="0"/>
      <dgm:spPr/>
    </dgm:pt>
    <dgm:pt modelId="{F6668946-1F34-4A5B-A959-1A71DD953D62}" type="pres">
      <dgm:prSet presAssocID="{D05DFF5A-D257-4381-8011-01956B3BFC2A}" presName="LevelTwoTextNode" presStyleLbl="node3" presStyleIdx="1" presStyleCnt="7" custScaleX="297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A702E5-5F1E-44DF-ACBC-7F7DFD4C83BB}" type="pres">
      <dgm:prSet presAssocID="{D05DFF5A-D257-4381-8011-01956B3BFC2A}" presName="level3hierChild" presStyleCnt="0"/>
      <dgm:spPr/>
    </dgm:pt>
    <dgm:pt modelId="{B65CA0BA-D509-4144-905E-5B1572C8CB43}" type="pres">
      <dgm:prSet presAssocID="{B0846D48-FCE9-43E4-BB7C-68ED7B6B4C51}" presName="conn2-1" presStyleLbl="parChTrans1D3" presStyleIdx="2" presStyleCnt="7"/>
      <dgm:spPr/>
      <dgm:t>
        <a:bodyPr/>
        <a:lstStyle/>
        <a:p>
          <a:endParaRPr lang="ru-RU"/>
        </a:p>
      </dgm:t>
    </dgm:pt>
    <dgm:pt modelId="{5E39B837-4895-4970-B2AE-521FE1BB86F9}" type="pres">
      <dgm:prSet presAssocID="{B0846D48-FCE9-43E4-BB7C-68ED7B6B4C51}" presName="connTx" presStyleLbl="parChTrans1D3" presStyleIdx="2" presStyleCnt="7"/>
      <dgm:spPr/>
      <dgm:t>
        <a:bodyPr/>
        <a:lstStyle/>
        <a:p>
          <a:endParaRPr lang="ru-RU"/>
        </a:p>
      </dgm:t>
    </dgm:pt>
    <dgm:pt modelId="{4A84D1C4-F33F-41E8-8618-E27A3BBC30D9}" type="pres">
      <dgm:prSet presAssocID="{20DCC165-F61D-45F6-B17D-E76845F31CD4}" presName="root2" presStyleCnt="0"/>
      <dgm:spPr/>
    </dgm:pt>
    <dgm:pt modelId="{53F62BF1-0C4B-4A22-93C7-46A5B2C544EB}" type="pres">
      <dgm:prSet presAssocID="{20DCC165-F61D-45F6-B17D-E76845F31CD4}" presName="LevelTwoTextNode" presStyleLbl="node3" presStyleIdx="2" presStyleCnt="7" custScaleX="2953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FF932E-5D42-4B5A-AC91-B18146D4157E}" type="pres">
      <dgm:prSet presAssocID="{20DCC165-F61D-45F6-B17D-E76845F31CD4}" presName="level3hierChild" presStyleCnt="0"/>
      <dgm:spPr/>
    </dgm:pt>
    <dgm:pt modelId="{FD1EF87B-0876-4937-A87A-BDC8665AC4EC}" type="pres">
      <dgm:prSet presAssocID="{3F7A26C6-736C-45E1-B825-1C7FB60E1A36}" presName="conn2-1" presStyleLbl="parChTrans1D3" presStyleIdx="3" presStyleCnt="7"/>
      <dgm:spPr/>
      <dgm:t>
        <a:bodyPr/>
        <a:lstStyle/>
        <a:p>
          <a:endParaRPr lang="ru-RU"/>
        </a:p>
      </dgm:t>
    </dgm:pt>
    <dgm:pt modelId="{C5E84801-8266-4387-A895-DBCA02DB35BC}" type="pres">
      <dgm:prSet presAssocID="{3F7A26C6-736C-45E1-B825-1C7FB60E1A36}" presName="connTx" presStyleLbl="parChTrans1D3" presStyleIdx="3" presStyleCnt="7"/>
      <dgm:spPr/>
      <dgm:t>
        <a:bodyPr/>
        <a:lstStyle/>
        <a:p>
          <a:endParaRPr lang="ru-RU"/>
        </a:p>
      </dgm:t>
    </dgm:pt>
    <dgm:pt modelId="{1AF8BB61-4211-467B-83B9-AD03ACC1027F}" type="pres">
      <dgm:prSet presAssocID="{C7CE32CB-8E09-48BC-8C6F-0373F6EB20C4}" presName="root2" presStyleCnt="0"/>
      <dgm:spPr/>
    </dgm:pt>
    <dgm:pt modelId="{1878238B-365C-4DB0-9348-E57C4D856F46}" type="pres">
      <dgm:prSet presAssocID="{C7CE32CB-8E09-48BC-8C6F-0373F6EB20C4}" presName="LevelTwoTextNode" presStyleLbl="node3" presStyleIdx="3" presStyleCnt="7" custScaleX="300159" custScaleY="876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AD8554-1D1C-4277-B696-3705D2A890D9}" type="pres">
      <dgm:prSet presAssocID="{C7CE32CB-8E09-48BC-8C6F-0373F6EB20C4}" presName="level3hierChild" presStyleCnt="0"/>
      <dgm:spPr/>
    </dgm:pt>
    <dgm:pt modelId="{C892EA36-7A03-4997-8B0C-2E3ADBFC7993}" type="pres">
      <dgm:prSet presAssocID="{37AE7B1F-FD9B-433F-B3EC-F85014A3E24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B7EC0B3-0521-4C34-A0C9-E2597CDAD6AA}" type="pres">
      <dgm:prSet presAssocID="{37AE7B1F-FD9B-433F-B3EC-F85014A3E24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5809A53-72CD-42F1-A080-491C72E83BE1}" type="pres">
      <dgm:prSet presAssocID="{BA81960D-C820-426E-B830-50CE508E158B}" presName="root2" presStyleCnt="0"/>
      <dgm:spPr/>
    </dgm:pt>
    <dgm:pt modelId="{2F7D1D61-B9A0-49BE-87C7-B1581E1C3197}" type="pres">
      <dgm:prSet presAssocID="{BA81960D-C820-426E-B830-50CE508E158B}" presName="LevelTwoTextNode" presStyleLbl="node2" presStyleIdx="1" presStyleCnt="2" custScaleX="353105" custScaleY="178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556CA2-8ED8-4708-9854-4361C7555C31}" type="pres">
      <dgm:prSet presAssocID="{BA81960D-C820-426E-B830-50CE508E158B}" presName="level3hierChild" presStyleCnt="0"/>
      <dgm:spPr/>
    </dgm:pt>
    <dgm:pt modelId="{10A47AD6-A527-4F96-8207-8E9441F3A763}" type="pres">
      <dgm:prSet presAssocID="{E0BACC44-02E2-4148-9783-4627248EEAA3}" presName="conn2-1" presStyleLbl="parChTrans1D3" presStyleIdx="4" presStyleCnt="7"/>
      <dgm:spPr/>
      <dgm:t>
        <a:bodyPr/>
        <a:lstStyle/>
        <a:p>
          <a:endParaRPr lang="ru-RU"/>
        </a:p>
      </dgm:t>
    </dgm:pt>
    <dgm:pt modelId="{E47B8014-2F92-44C4-9E0D-1B6B3FBFF8F8}" type="pres">
      <dgm:prSet presAssocID="{E0BACC44-02E2-4148-9783-4627248EEAA3}" presName="connTx" presStyleLbl="parChTrans1D3" presStyleIdx="4" presStyleCnt="7"/>
      <dgm:spPr/>
      <dgm:t>
        <a:bodyPr/>
        <a:lstStyle/>
        <a:p>
          <a:endParaRPr lang="ru-RU"/>
        </a:p>
      </dgm:t>
    </dgm:pt>
    <dgm:pt modelId="{9C330EF7-3661-4422-AE71-9354099BAC3B}" type="pres">
      <dgm:prSet presAssocID="{97AAE8B8-5456-4EFC-8958-497C9E8A89CC}" presName="root2" presStyleCnt="0"/>
      <dgm:spPr/>
    </dgm:pt>
    <dgm:pt modelId="{858AA019-7B69-42DD-AB2E-6ED6C274B3AC}" type="pres">
      <dgm:prSet presAssocID="{97AAE8B8-5456-4EFC-8958-497C9E8A89CC}" presName="LevelTwoTextNode" presStyleLbl="node3" presStyleIdx="4" presStyleCnt="7" custScaleX="305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129E5B-A9B0-40B0-B0AD-C9EA4C27961A}" type="pres">
      <dgm:prSet presAssocID="{97AAE8B8-5456-4EFC-8958-497C9E8A89CC}" presName="level3hierChild" presStyleCnt="0"/>
      <dgm:spPr/>
    </dgm:pt>
    <dgm:pt modelId="{69B89429-B176-419E-A683-70E7BE2D15F3}" type="pres">
      <dgm:prSet presAssocID="{18E5DDFF-58AB-4EAA-BA9E-2FEFAFF526D6}" presName="conn2-1" presStyleLbl="parChTrans1D3" presStyleIdx="5" presStyleCnt="7"/>
      <dgm:spPr/>
      <dgm:t>
        <a:bodyPr/>
        <a:lstStyle/>
        <a:p>
          <a:endParaRPr lang="ru-RU"/>
        </a:p>
      </dgm:t>
    </dgm:pt>
    <dgm:pt modelId="{5063BF62-40F1-46F0-8BA8-A4A1FDC502AE}" type="pres">
      <dgm:prSet presAssocID="{18E5DDFF-58AB-4EAA-BA9E-2FEFAFF526D6}" presName="connTx" presStyleLbl="parChTrans1D3" presStyleIdx="5" presStyleCnt="7"/>
      <dgm:spPr/>
      <dgm:t>
        <a:bodyPr/>
        <a:lstStyle/>
        <a:p>
          <a:endParaRPr lang="ru-RU"/>
        </a:p>
      </dgm:t>
    </dgm:pt>
    <dgm:pt modelId="{702FC5CF-DDAB-411D-ABB3-B18433F50F67}" type="pres">
      <dgm:prSet presAssocID="{82257DCD-B0D9-4C3E-A52B-2E0F27FCFA61}" presName="root2" presStyleCnt="0"/>
      <dgm:spPr/>
    </dgm:pt>
    <dgm:pt modelId="{CD2285EB-30B4-48F3-AD13-AD60E2C5D8ED}" type="pres">
      <dgm:prSet presAssocID="{82257DCD-B0D9-4C3E-A52B-2E0F27FCFA61}" presName="LevelTwoTextNode" presStyleLbl="node3" presStyleIdx="5" presStyleCnt="7" custScaleX="306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888425-8E8F-47B7-895A-3B04DA07EA3F}" type="pres">
      <dgm:prSet presAssocID="{82257DCD-B0D9-4C3E-A52B-2E0F27FCFA61}" presName="level3hierChild" presStyleCnt="0"/>
      <dgm:spPr/>
    </dgm:pt>
    <dgm:pt modelId="{C2D8DD55-C9EA-4F9E-A55A-0AAE777ADA5B}" type="pres">
      <dgm:prSet presAssocID="{EEEC2BD8-D510-4986-8163-246D88433BA6}" presName="conn2-1" presStyleLbl="parChTrans1D3" presStyleIdx="6" presStyleCnt="7"/>
      <dgm:spPr/>
      <dgm:t>
        <a:bodyPr/>
        <a:lstStyle/>
        <a:p>
          <a:endParaRPr lang="ru-RU"/>
        </a:p>
      </dgm:t>
    </dgm:pt>
    <dgm:pt modelId="{3FBADE84-89F6-4812-8334-C01419F16E57}" type="pres">
      <dgm:prSet presAssocID="{EEEC2BD8-D510-4986-8163-246D88433BA6}" presName="connTx" presStyleLbl="parChTrans1D3" presStyleIdx="6" presStyleCnt="7"/>
      <dgm:spPr/>
      <dgm:t>
        <a:bodyPr/>
        <a:lstStyle/>
        <a:p>
          <a:endParaRPr lang="ru-RU"/>
        </a:p>
      </dgm:t>
    </dgm:pt>
    <dgm:pt modelId="{3B6DA0C7-67E0-435F-B176-49423E7C09EB}" type="pres">
      <dgm:prSet presAssocID="{743F1C29-83B0-46C0-AB32-664A0C8C7DBF}" presName="root2" presStyleCnt="0"/>
      <dgm:spPr/>
    </dgm:pt>
    <dgm:pt modelId="{36DCDA03-9CFF-46D2-B3B0-5DBDE79E979E}" type="pres">
      <dgm:prSet presAssocID="{743F1C29-83B0-46C0-AB32-664A0C8C7DBF}" presName="LevelTwoTextNode" presStyleLbl="node3" presStyleIdx="6" presStyleCnt="7" custScaleX="305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1567D7-4972-4F10-B2FF-F0FE921A7E81}" type="pres">
      <dgm:prSet presAssocID="{743F1C29-83B0-46C0-AB32-664A0C8C7DBF}" presName="level3hierChild" presStyleCnt="0"/>
      <dgm:spPr/>
    </dgm:pt>
  </dgm:ptLst>
  <dgm:cxnLst>
    <dgm:cxn modelId="{33359556-E86E-421F-8E62-2BF3E922B70E}" type="presOf" srcId="{EEEC2BD8-D510-4986-8163-246D88433BA6}" destId="{C2D8DD55-C9EA-4F9E-A55A-0AAE777ADA5B}" srcOrd="0" destOrd="0" presId="urn:microsoft.com/office/officeart/2005/8/layout/hierarchy2"/>
    <dgm:cxn modelId="{4C6261E1-7CD8-4501-B657-60CACCE2B59B}" type="presOf" srcId="{E10AFA38-BA07-4509-8ADF-3A666C6320BD}" destId="{2BAC71AA-7C84-497F-B304-A0121019F02D}" srcOrd="0" destOrd="0" presId="urn:microsoft.com/office/officeart/2005/8/layout/hierarchy2"/>
    <dgm:cxn modelId="{D66BB503-A69C-43D8-95D2-5ACB868370AD}" type="presOf" srcId="{3F7A26C6-736C-45E1-B825-1C7FB60E1A36}" destId="{C5E84801-8266-4387-A895-DBCA02DB35BC}" srcOrd="1" destOrd="0" presId="urn:microsoft.com/office/officeart/2005/8/layout/hierarchy2"/>
    <dgm:cxn modelId="{268B462F-EFD3-4C19-81C0-5B7C6629BE4C}" type="presOf" srcId="{18E5DDFF-58AB-4EAA-BA9E-2FEFAFF526D6}" destId="{5063BF62-40F1-46F0-8BA8-A4A1FDC502AE}" srcOrd="1" destOrd="0" presId="urn:microsoft.com/office/officeart/2005/8/layout/hierarchy2"/>
    <dgm:cxn modelId="{A4B31B78-BE12-4F03-BFA6-0B615FD80CB1}" srcId="{F67C7D5F-59B8-4323-A746-DCDDF84EEDE2}" destId="{4135546E-8FD8-42D8-AAED-306E9D1C4ECE}" srcOrd="0" destOrd="0" parTransId="{2C3E6B8D-D62A-4C61-B951-25758B2E018E}" sibTransId="{187F7128-98E3-48F9-8F35-A07AB79995AC}"/>
    <dgm:cxn modelId="{3C3A7A9D-F6FB-47D3-9A96-44CEE4F9309C}" srcId="{E10AFA38-BA07-4509-8ADF-3A666C6320BD}" destId="{BA81960D-C820-426E-B830-50CE508E158B}" srcOrd="1" destOrd="0" parTransId="{37AE7B1F-FD9B-433F-B3EC-F85014A3E24C}" sibTransId="{B3339ECD-0426-4B01-BB52-0040DA74851A}"/>
    <dgm:cxn modelId="{860E037D-CE7E-4EA6-8571-FADEA437D376}" srcId="{F67C7D5F-59B8-4323-A746-DCDDF84EEDE2}" destId="{20DCC165-F61D-45F6-B17D-E76845F31CD4}" srcOrd="2" destOrd="0" parTransId="{B0846D48-FCE9-43E4-BB7C-68ED7B6B4C51}" sibTransId="{843832A9-2E8C-460A-B280-43BFF24842EF}"/>
    <dgm:cxn modelId="{2CF52EDC-49F3-47A9-B7EB-FA29D9E8D094}" type="presOf" srcId="{37AE7B1F-FD9B-433F-B3EC-F85014A3E24C}" destId="{C892EA36-7A03-4997-8B0C-2E3ADBFC7993}" srcOrd="0" destOrd="0" presId="urn:microsoft.com/office/officeart/2005/8/layout/hierarchy2"/>
    <dgm:cxn modelId="{C4FE5D51-6F93-40F6-9384-AF82223E1699}" type="presOf" srcId="{2C3E6B8D-D62A-4C61-B951-25758B2E018E}" destId="{C54826D1-14B3-40E6-BE02-683CBF8DE467}" srcOrd="0" destOrd="0" presId="urn:microsoft.com/office/officeart/2005/8/layout/hierarchy2"/>
    <dgm:cxn modelId="{9C97DDD8-3D46-4C1F-AD0B-0DD81E884C36}" srcId="{BA81960D-C820-426E-B830-50CE508E158B}" destId="{743F1C29-83B0-46C0-AB32-664A0C8C7DBF}" srcOrd="2" destOrd="0" parTransId="{EEEC2BD8-D510-4986-8163-246D88433BA6}" sibTransId="{0A8B53D9-A4CE-4EA4-8E13-CAD7A992C8AF}"/>
    <dgm:cxn modelId="{AA81DAE5-655C-40E8-B157-2A04F7504703}" srcId="{F67C7D5F-59B8-4323-A746-DCDDF84EEDE2}" destId="{C7CE32CB-8E09-48BC-8C6F-0373F6EB20C4}" srcOrd="3" destOrd="0" parTransId="{3F7A26C6-736C-45E1-B825-1C7FB60E1A36}" sibTransId="{3739EB97-D851-4FB8-B467-F0A4D7B99DA1}"/>
    <dgm:cxn modelId="{89A27D13-4CFE-4AF0-80E1-0F50A83FE9E6}" type="presOf" srcId="{BA81960D-C820-426E-B830-50CE508E158B}" destId="{2F7D1D61-B9A0-49BE-87C7-B1581E1C3197}" srcOrd="0" destOrd="0" presId="urn:microsoft.com/office/officeart/2005/8/layout/hierarchy2"/>
    <dgm:cxn modelId="{1F51F8C8-F33C-4BFC-9CCD-7B60052CB908}" type="presOf" srcId="{6AA7D385-21BC-416A-918F-E4EAF58B192F}" destId="{6BC8F19E-9012-4A87-A8DC-DBF6910A3183}" srcOrd="0" destOrd="0" presId="urn:microsoft.com/office/officeart/2005/8/layout/hierarchy2"/>
    <dgm:cxn modelId="{1E1DE1AA-98CF-4C09-9175-015777159D9E}" srcId="{4C47CFB1-CE50-49FC-B4D8-A60B24063A59}" destId="{E10AFA38-BA07-4509-8ADF-3A666C6320BD}" srcOrd="0" destOrd="0" parTransId="{BC12CB21-7D8B-4CA6-B21F-BF6A35E4FF32}" sibTransId="{A4380A6C-9254-4AE5-A3DF-877BDA58F021}"/>
    <dgm:cxn modelId="{75D70AC4-2DC3-43CD-907F-7FFD0D252E9C}" srcId="{F67C7D5F-59B8-4323-A746-DCDDF84EEDE2}" destId="{D05DFF5A-D257-4381-8011-01956B3BFC2A}" srcOrd="1" destOrd="0" parTransId="{FF1CC3FF-E857-4D94-88BA-E1539E2FC32D}" sibTransId="{195B8FED-FFF4-411F-BDED-E9983F277AB7}"/>
    <dgm:cxn modelId="{BD15A39E-1804-4FF6-BA88-63B966D74C3D}" type="presOf" srcId="{D05DFF5A-D257-4381-8011-01956B3BFC2A}" destId="{F6668946-1F34-4A5B-A959-1A71DD953D62}" srcOrd="0" destOrd="0" presId="urn:microsoft.com/office/officeart/2005/8/layout/hierarchy2"/>
    <dgm:cxn modelId="{36E9CF4C-8937-4629-97FA-77BD8EAAAFC8}" type="presOf" srcId="{FF1CC3FF-E857-4D94-88BA-E1539E2FC32D}" destId="{62357FFE-1417-47E7-BDAD-747329DB92D6}" srcOrd="1" destOrd="0" presId="urn:microsoft.com/office/officeart/2005/8/layout/hierarchy2"/>
    <dgm:cxn modelId="{A5FC3BD3-3EBB-4323-BBA2-A8066112CBAF}" type="presOf" srcId="{B0846D48-FCE9-43E4-BB7C-68ED7B6B4C51}" destId="{B65CA0BA-D509-4144-905E-5B1572C8CB43}" srcOrd="0" destOrd="0" presId="urn:microsoft.com/office/officeart/2005/8/layout/hierarchy2"/>
    <dgm:cxn modelId="{A2E88E29-86CC-4A5A-B2E9-F350BA28AD08}" type="presOf" srcId="{4C47CFB1-CE50-49FC-B4D8-A60B24063A59}" destId="{18982714-3050-4AA9-A908-0076E70CB440}" srcOrd="0" destOrd="0" presId="urn:microsoft.com/office/officeart/2005/8/layout/hierarchy2"/>
    <dgm:cxn modelId="{1C54FD5B-D57F-4A72-8A40-916450FAAF3F}" type="presOf" srcId="{6AA7D385-21BC-416A-918F-E4EAF58B192F}" destId="{74ADBF2A-3DA8-46DA-AA49-DD0C0906F9E4}" srcOrd="1" destOrd="0" presId="urn:microsoft.com/office/officeart/2005/8/layout/hierarchy2"/>
    <dgm:cxn modelId="{06914D90-0269-4360-B484-155A7B9C9896}" srcId="{E10AFA38-BA07-4509-8ADF-3A666C6320BD}" destId="{F67C7D5F-59B8-4323-A746-DCDDF84EEDE2}" srcOrd="0" destOrd="0" parTransId="{6AA7D385-21BC-416A-918F-E4EAF58B192F}" sibTransId="{FF1A78A4-BA90-4F93-9700-8CB79B41D391}"/>
    <dgm:cxn modelId="{8BD1363E-CDB7-4C10-A5A3-E6A4756A4F5D}" srcId="{BA81960D-C820-426E-B830-50CE508E158B}" destId="{97AAE8B8-5456-4EFC-8958-497C9E8A89CC}" srcOrd="0" destOrd="0" parTransId="{E0BACC44-02E2-4148-9783-4627248EEAA3}" sibTransId="{3942F1C0-3882-45A7-95A5-479D854A2B67}"/>
    <dgm:cxn modelId="{E50D38DE-6D31-4CE2-9ED4-053ABFAD4BC5}" type="presOf" srcId="{2C3E6B8D-D62A-4C61-B951-25758B2E018E}" destId="{903D9C6E-20D0-48E0-89BD-7E6534100D5F}" srcOrd="1" destOrd="0" presId="urn:microsoft.com/office/officeart/2005/8/layout/hierarchy2"/>
    <dgm:cxn modelId="{08C1FCA6-FC46-46A9-B3DC-212D08D1D122}" type="presOf" srcId="{82257DCD-B0D9-4C3E-A52B-2E0F27FCFA61}" destId="{CD2285EB-30B4-48F3-AD13-AD60E2C5D8ED}" srcOrd="0" destOrd="0" presId="urn:microsoft.com/office/officeart/2005/8/layout/hierarchy2"/>
    <dgm:cxn modelId="{612D1613-D4EB-42AE-AE66-EE2688F818DB}" type="presOf" srcId="{C7CE32CB-8E09-48BC-8C6F-0373F6EB20C4}" destId="{1878238B-365C-4DB0-9348-E57C4D856F46}" srcOrd="0" destOrd="0" presId="urn:microsoft.com/office/officeart/2005/8/layout/hierarchy2"/>
    <dgm:cxn modelId="{435E6C6B-203D-4823-B999-81DA8AF437CD}" type="presOf" srcId="{3F7A26C6-736C-45E1-B825-1C7FB60E1A36}" destId="{FD1EF87B-0876-4937-A87A-BDC8665AC4EC}" srcOrd="0" destOrd="0" presId="urn:microsoft.com/office/officeart/2005/8/layout/hierarchy2"/>
    <dgm:cxn modelId="{44BCB94A-C91D-4A6B-B88D-62E7C86AED9D}" type="presOf" srcId="{F67C7D5F-59B8-4323-A746-DCDDF84EEDE2}" destId="{F907A424-9941-414F-BC8A-317F36F2CD7F}" srcOrd="0" destOrd="0" presId="urn:microsoft.com/office/officeart/2005/8/layout/hierarchy2"/>
    <dgm:cxn modelId="{69A45596-3787-4D0F-AA3B-CC1EB449967F}" type="presOf" srcId="{743F1C29-83B0-46C0-AB32-664A0C8C7DBF}" destId="{36DCDA03-9CFF-46D2-B3B0-5DBDE79E979E}" srcOrd="0" destOrd="0" presId="urn:microsoft.com/office/officeart/2005/8/layout/hierarchy2"/>
    <dgm:cxn modelId="{BF9C25BE-69DC-4C0D-9294-6D25696F758D}" type="presOf" srcId="{20DCC165-F61D-45F6-B17D-E76845F31CD4}" destId="{53F62BF1-0C4B-4A22-93C7-46A5B2C544EB}" srcOrd="0" destOrd="0" presId="urn:microsoft.com/office/officeart/2005/8/layout/hierarchy2"/>
    <dgm:cxn modelId="{4AD9D4A9-B7A1-4911-8EE3-173EBB4CF053}" type="presOf" srcId="{97AAE8B8-5456-4EFC-8958-497C9E8A89CC}" destId="{858AA019-7B69-42DD-AB2E-6ED6C274B3AC}" srcOrd="0" destOrd="0" presId="urn:microsoft.com/office/officeart/2005/8/layout/hierarchy2"/>
    <dgm:cxn modelId="{1416810E-282B-477F-B728-11D833C0E4F2}" type="presOf" srcId="{4135546E-8FD8-42D8-AAED-306E9D1C4ECE}" destId="{AB5B5243-73B4-49F7-BAFF-03F4029F0BF8}" srcOrd="0" destOrd="0" presId="urn:microsoft.com/office/officeart/2005/8/layout/hierarchy2"/>
    <dgm:cxn modelId="{B0D0EF34-ACEB-4AA3-B72D-FACBCA5F9280}" type="presOf" srcId="{37AE7B1F-FD9B-433F-B3EC-F85014A3E24C}" destId="{5B7EC0B3-0521-4C34-A0C9-E2597CDAD6AA}" srcOrd="1" destOrd="0" presId="urn:microsoft.com/office/officeart/2005/8/layout/hierarchy2"/>
    <dgm:cxn modelId="{A60081C7-2CA9-43B1-A6AA-F9A3DAEF1A18}" type="presOf" srcId="{B0846D48-FCE9-43E4-BB7C-68ED7B6B4C51}" destId="{5E39B837-4895-4970-B2AE-521FE1BB86F9}" srcOrd="1" destOrd="0" presId="urn:microsoft.com/office/officeart/2005/8/layout/hierarchy2"/>
    <dgm:cxn modelId="{CAAF4F48-9681-4B5A-A1DD-2CF26193BAE6}" type="presOf" srcId="{EEEC2BD8-D510-4986-8163-246D88433BA6}" destId="{3FBADE84-89F6-4812-8334-C01419F16E57}" srcOrd="1" destOrd="0" presId="urn:microsoft.com/office/officeart/2005/8/layout/hierarchy2"/>
    <dgm:cxn modelId="{2CC4FBCF-F855-4B13-9808-34AF532D01BE}" type="presOf" srcId="{18E5DDFF-58AB-4EAA-BA9E-2FEFAFF526D6}" destId="{69B89429-B176-419E-A683-70E7BE2D15F3}" srcOrd="0" destOrd="0" presId="urn:microsoft.com/office/officeart/2005/8/layout/hierarchy2"/>
    <dgm:cxn modelId="{12F386B8-45CF-4848-BE6B-4FBEBF3797A2}" type="presOf" srcId="{E0BACC44-02E2-4148-9783-4627248EEAA3}" destId="{10A47AD6-A527-4F96-8207-8E9441F3A763}" srcOrd="0" destOrd="0" presId="urn:microsoft.com/office/officeart/2005/8/layout/hierarchy2"/>
    <dgm:cxn modelId="{2F22FEF5-0ABD-4CC9-9C9A-96FC79372E7D}" srcId="{BA81960D-C820-426E-B830-50CE508E158B}" destId="{82257DCD-B0D9-4C3E-A52B-2E0F27FCFA61}" srcOrd="1" destOrd="0" parTransId="{18E5DDFF-58AB-4EAA-BA9E-2FEFAFF526D6}" sibTransId="{75F9D164-D3C6-483E-9199-FEEF27C6A5EA}"/>
    <dgm:cxn modelId="{3EEF5638-A220-4123-A8A5-1FC75FEC3259}" type="presOf" srcId="{FF1CC3FF-E857-4D94-88BA-E1539E2FC32D}" destId="{9333A115-F41B-4778-AE7C-3D564CBC7955}" srcOrd="0" destOrd="0" presId="urn:microsoft.com/office/officeart/2005/8/layout/hierarchy2"/>
    <dgm:cxn modelId="{9E8609FA-3CE3-429F-A619-6A3D24A7A78F}" type="presOf" srcId="{E0BACC44-02E2-4148-9783-4627248EEAA3}" destId="{E47B8014-2F92-44C4-9E0D-1B6B3FBFF8F8}" srcOrd="1" destOrd="0" presId="urn:microsoft.com/office/officeart/2005/8/layout/hierarchy2"/>
    <dgm:cxn modelId="{A4FA629F-D791-480E-85EC-D09D042FD48E}" type="presParOf" srcId="{18982714-3050-4AA9-A908-0076E70CB440}" destId="{7A33AEE1-5487-4510-812B-9FF99BDFE93B}" srcOrd="0" destOrd="0" presId="urn:microsoft.com/office/officeart/2005/8/layout/hierarchy2"/>
    <dgm:cxn modelId="{367C1305-1E38-4220-94FB-8B5081F9DC05}" type="presParOf" srcId="{7A33AEE1-5487-4510-812B-9FF99BDFE93B}" destId="{2BAC71AA-7C84-497F-B304-A0121019F02D}" srcOrd="0" destOrd="0" presId="urn:microsoft.com/office/officeart/2005/8/layout/hierarchy2"/>
    <dgm:cxn modelId="{9741360A-5129-404B-99A3-BCD3D0D2A651}" type="presParOf" srcId="{7A33AEE1-5487-4510-812B-9FF99BDFE93B}" destId="{21E78140-4818-4323-B9B3-FF968C8BAD74}" srcOrd="1" destOrd="0" presId="urn:microsoft.com/office/officeart/2005/8/layout/hierarchy2"/>
    <dgm:cxn modelId="{D6F85109-8D6B-4358-B2B5-5DE719BB30FD}" type="presParOf" srcId="{21E78140-4818-4323-B9B3-FF968C8BAD74}" destId="{6BC8F19E-9012-4A87-A8DC-DBF6910A3183}" srcOrd="0" destOrd="0" presId="urn:microsoft.com/office/officeart/2005/8/layout/hierarchy2"/>
    <dgm:cxn modelId="{19C58066-95FF-442D-9CFE-C7973E31F986}" type="presParOf" srcId="{6BC8F19E-9012-4A87-A8DC-DBF6910A3183}" destId="{74ADBF2A-3DA8-46DA-AA49-DD0C0906F9E4}" srcOrd="0" destOrd="0" presId="urn:microsoft.com/office/officeart/2005/8/layout/hierarchy2"/>
    <dgm:cxn modelId="{DF8E0438-EF90-4636-9068-93C71EAEC065}" type="presParOf" srcId="{21E78140-4818-4323-B9B3-FF968C8BAD74}" destId="{04800388-179B-4AE2-94C3-8D672DD04505}" srcOrd="1" destOrd="0" presId="urn:microsoft.com/office/officeart/2005/8/layout/hierarchy2"/>
    <dgm:cxn modelId="{5EB65CC9-0E37-456D-84B8-F29707E6502F}" type="presParOf" srcId="{04800388-179B-4AE2-94C3-8D672DD04505}" destId="{F907A424-9941-414F-BC8A-317F36F2CD7F}" srcOrd="0" destOrd="0" presId="urn:microsoft.com/office/officeart/2005/8/layout/hierarchy2"/>
    <dgm:cxn modelId="{3D9739FE-27BC-47FE-B78C-31DE2DB637BA}" type="presParOf" srcId="{04800388-179B-4AE2-94C3-8D672DD04505}" destId="{5593BBE1-E2A3-464F-8BEC-0D561BA1DC8E}" srcOrd="1" destOrd="0" presId="urn:microsoft.com/office/officeart/2005/8/layout/hierarchy2"/>
    <dgm:cxn modelId="{B62C5881-1E91-4975-B3C8-F9228AA0E2CD}" type="presParOf" srcId="{5593BBE1-E2A3-464F-8BEC-0D561BA1DC8E}" destId="{C54826D1-14B3-40E6-BE02-683CBF8DE467}" srcOrd="0" destOrd="0" presId="urn:microsoft.com/office/officeart/2005/8/layout/hierarchy2"/>
    <dgm:cxn modelId="{4C10D36A-B724-4EDE-A71B-9CC292A74EF7}" type="presParOf" srcId="{C54826D1-14B3-40E6-BE02-683CBF8DE467}" destId="{903D9C6E-20D0-48E0-89BD-7E6534100D5F}" srcOrd="0" destOrd="0" presId="urn:microsoft.com/office/officeart/2005/8/layout/hierarchy2"/>
    <dgm:cxn modelId="{41FC49CF-58FC-4787-B7F3-57BA9FC7D5F3}" type="presParOf" srcId="{5593BBE1-E2A3-464F-8BEC-0D561BA1DC8E}" destId="{5544A9C1-9927-42F6-8840-3868A2D890BA}" srcOrd="1" destOrd="0" presId="urn:microsoft.com/office/officeart/2005/8/layout/hierarchy2"/>
    <dgm:cxn modelId="{DB68F34D-9F2F-498B-A5D7-ADECEE29B8D0}" type="presParOf" srcId="{5544A9C1-9927-42F6-8840-3868A2D890BA}" destId="{AB5B5243-73B4-49F7-BAFF-03F4029F0BF8}" srcOrd="0" destOrd="0" presId="urn:microsoft.com/office/officeart/2005/8/layout/hierarchy2"/>
    <dgm:cxn modelId="{F8ED8B51-BB08-4F44-BA92-356C8D65788A}" type="presParOf" srcId="{5544A9C1-9927-42F6-8840-3868A2D890BA}" destId="{D1EF3076-E2AE-448B-B79C-E3AE75C2B954}" srcOrd="1" destOrd="0" presId="urn:microsoft.com/office/officeart/2005/8/layout/hierarchy2"/>
    <dgm:cxn modelId="{F73B8F7F-B02E-484A-9E68-4DB4851C0EBA}" type="presParOf" srcId="{5593BBE1-E2A3-464F-8BEC-0D561BA1DC8E}" destId="{9333A115-F41B-4778-AE7C-3D564CBC7955}" srcOrd="2" destOrd="0" presId="urn:microsoft.com/office/officeart/2005/8/layout/hierarchy2"/>
    <dgm:cxn modelId="{16C0EECD-D938-4CE8-B9FC-5C3F5169B57B}" type="presParOf" srcId="{9333A115-F41B-4778-AE7C-3D564CBC7955}" destId="{62357FFE-1417-47E7-BDAD-747329DB92D6}" srcOrd="0" destOrd="0" presId="urn:microsoft.com/office/officeart/2005/8/layout/hierarchy2"/>
    <dgm:cxn modelId="{7DBECCCA-48DA-4412-B94F-B9B10A11906B}" type="presParOf" srcId="{5593BBE1-E2A3-464F-8BEC-0D561BA1DC8E}" destId="{6D47DD86-06FD-417F-8A79-E298FD3B698F}" srcOrd="3" destOrd="0" presId="urn:microsoft.com/office/officeart/2005/8/layout/hierarchy2"/>
    <dgm:cxn modelId="{4849D183-A9BB-4703-A164-2AD1ACEB499B}" type="presParOf" srcId="{6D47DD86-06FD-417F-8A79-E298FD3B698F}" destId="{F6668946-1F34-4A5B-A959-1A71DD953D62}" srcOrd="0" destOrd="0" presId="urn:microsoft.com/office/officeart/2005/8/layout/hierarchy2"/>
    <dgm:cxn modelId="{C5924935-9019-4939-81E4-4826CC6DA366}" type="presParOf" srcId="{6D47DD86-06FD-417F-8A79-E298FD3B698F}" destId="{5FA702E5-5F1E-44DF-ACBC-7F7DFD4C83BB}" srcOrd="1" destOrd="0" presId="urn:microsoft.com/office/officeart/2005/8/layout/hierarchy2"/>
    <dgm:cxn modelId="{117B4897-1714-42FE-9238-84943DA105F0}" type="presParOf" srcId="{5593BBE1-E2A3-464F-8BEC-0D561BA1DC8E}" destId="{B65CA0BA-D509-4144-905E-5B1572C8CB43}" srcOrd="4" destOrd="0" presId="urn:microsoft.com/office/officeart/2005/8/layout/hierarchy2"/>
    <dgm:cxn modelId="{6ABC0876-7E36-48C9-958A-E26CB97864F7}" type="presParOf" srcId="{B65CA0BA-D509-4144-905E-5B1572C8CB43}" destId="{5E39B837-4895-4970-B2AE-521FE1BB86F9}" srcOrd="0" destOrd="0" presId="urn:microsoft.com/office/officeart/2005/8/layout/hierarchy2"/>
    <dgm:cxn modelId="{A9E16941-A25E-4958-B5FA-24943548CD63}" type="presParOf" srcId="{5593BBE1-E2A3-464F-8BEC-0D561BA1DC8E}" destId="{4A84D1C4-F33F-41E8-8618-E27A3BBC30D9}" srcOrd="5" destOrd="0" presId="urn:microsoft.com/office/officeart/2005/8/layout/hierarchy2"/>
    <dgm:cxn modelId="{C601FEF6-B327-442A-8288-8ECB45DA1D51}" type="presParOf" srcId="{4A84D1C4-F33F-41E8-8618-E27A3BBC30D9}" destId="{53F62BF1-0C4B-4A22-93C7-46A5B2C544EB}" srcOrd="0" destOrd="0" presId="urn:microsoft.com/office/officeart/2005/8/layout/hierarchy2"/>
    <dgm:cxn modelId="{F2B1EFFC-E667-4941-9575-DC5710981827}" type="presParOf" srcId="{4A84D1C4-F33F-41E8-8618-E27A3BBC30D9}" destId="{C3FF932E-5D42-4B5A-AC91-B18146D4157E}" srcOrd="1" destOrd="0" presId="urn:microsoft.com/office/officeart/2005/8/layout/hierarchy2"/>
    <dgm:cxn modelId="{31C43EE8-AB82-44C5-B18B-227179154F33}" type="presParOf" srcId="{5593BBE1-E2A3-464F-8BEC-0D561BA1DC8E}" destId="{FD1EF87B-0876-4937-A87A-BDC8665AC4EC}" srcOrd="6" destOrd="0" presId="urn:microsoft.com/office/officeart/2005/8/layout/hierarchy2"/>
    <dgm:cxn modelId="{6AF77533-8CD6-489A-89CE-D7F9332A0F8F}" type="presParOf" srcId="{FD1EF87B-0876-4937-A87A-BDC8665AC4EC}" destId="{C5E84801-8266-4387-A895-DBCA02DB35BC}" srcOrd="0" destOrd="0" presId="urn:microsoft.com/office/officeart/2005/8/layout/hierarchy2"/>
    <dgm:cxn modelId="{85D994A4-E70E-48C7-9950-D86C403488FF}" type="presParOf" srcId="{5593BBE1-E2A3-464F-8BEC-0D561BA1DC8E}" destId="{1AF8BB61-4211-467B-83B9-AD03ACC1027F}" srcOrd="7" destOrd="0" presId="urn:microsoft.com/office/officeart/2005/8/layout/hierarchy2"/>
    <dgm:cxn modelId="{245D0505-EEDF-4D33-9217-5AC884FAEE19}" type="presParOf" srcId="{1AF8BB61-4211-467B-83B9-AD03ACC1027F}" destId="{1878238B-365C-4DB0-9348-E57C4D856F46}" srcOrd="0" destOrd="0" presId="urn:microsoft.com/office/officeart/2005/8/layout/hierarchy2"/>
    <dgm:cxn modelId="{9D1A3C59-C684-447E-80A2-769029FEF5C9}" type="presParOf" srcId="{1AF8BB61-4211-467B-83B9-AD03ACC1027F}" destId="{15AD8554-1D1C-4277-B696-3705D2A890D9}" srcOrd="1" destOrd="0" presId="urn:microsoft.com/office/officeart/2005/8/layout/hierarchy2"/>
    <dgm:cxn modelId="{FCE72A1C-70F0-45F4-A17E-881F4DD5B6D2}" type="presParOf" srcId="{21E78140-4818-4323-B9B3-FF968C8BAD74}" destId="{C892EA36-7A03-4997-8B0C-2E3ADBFC7993}" srcOrd="2" destOrd="0" presId="urn:microsoft.com/office/officeart/2005/8/layout/hierarchy2"/>
    <dgm:cxn modelId="{F34B66F9-4245-45B8-8AF0-416DD41AD633}" type="presParOf" srcId="{C892EA36-7A03-4997-8B0C-2E3ADBFC7993}" destId="{5B7EC0B3-0521-4C34-A0C9-E2597CDAD6AA}" srcOrd="0" destOrd="0" presId="urn:microsoft.com/office/officeart/2005/8/layout/hierarchy2"/>
    <dgm:cxn modelId="{6BB513F2-ACE1-44EF-A9F8-A91E343FAC84}" type="presParOf" srcId="{21E78140-4818-4323-B9B3-FF968C8BAD74}" destId="{B5809A53-72CD-42F1-A080-491C72E83BE1}" srcOrd="3" destOrd="0" presId="urn:microsoft.com/office/officeart/2005/8/layout/hierarchy2"/>
    <dgm:cxn modelId="{E59F7E8A-5E90-4A11-A70C-E298D4A7EB63}" type="presParOf" srcId="{B5809A53-72CD-42F1-A080-491C72E83BE1}" destId="{2F7D1D61-B9A0-49BE-87C7-B1581E1C3197}" srcOrd="0" destOrd="0" presId="urn:microsoft.com/office/officeart/2005/8/layout/hierarchy2"/>
    <dgm:cxn modelId="{60F3B8B3-9B46-49F4-9F0C-21A7745A52A5}" type="presParOf" srcId="{B5809A53-72CD-42F1-A080-491C72E83BE1}" destId="{27556CA2-8ED8-4708-9854-4361C7555C31}" srcOrd="1" destOrd="0" presId="urn:microsoft.com/office/officeart/2005/8/layout/hierarchy2"/>
    <dgm:cxn modelId="{F0954428-44A6-4630-A714-863081CF5C34}" type="presParOf" srcId="{27556CA2-8ED8-4708-9854-4361C7555C31}" destId="{10A47AD6-A527-4F96-8207-8E9441F3A763}" srcOrd="0" destOrd="0" presId="urn:microsoft.com/office/officeart/2005/8/layout/hierarchy2"/>
    <dgm:cxn modelId="{D4EBE47F-81ED-4327-BF3A-57330FBF599B}" type="presParOf" srcId="{10A47AD6-A527-4F96-8207-8E9441F3A763}" destId="{E47B8014-2F92-44C4-9E0D-1B6B3FBFF8F8}" srcOrd="0" destOrd="0" presId="urn:microsoft.com/office/officeart/2005/8/layout/hierarchy2"/>
    <dgm:cxn modelId="{6AE721F9-2AC6-4F81-B45F-99ABBAC2DE5D}" type="presParOf" srcId="{27556CA2-8ED8-4708-9854-4361C7555C31}" destId="{9C330EF7-3661-4422-AE71-9354099BAC3B}" srcOrd="1" destOrd="0" presId="urn:microsoft.com/office/officeart/2005/8/layout/hierarchy2"/>
    <dgm:cxn modelId="{16DC9F0C-A690-4C80-A468-85C516AA6546}" type="presParOf" srcId="{9C330EF7-3661-4422-AE71-9354099BAC3B}" destId="{858AA019-7B69-42DD-AB2E-6ED6C274B3AC}" srcOrd="0" destOrd="0" presId="urn:microsoft.com/office/officeart/2005/8/layout/hierarchy2"/>
    <dgm:cxn modelId="{933EFCC7-887C-4F29-AAFA-A0777273AD58}" type="presParOf" srcId="{9C330EF7-3661-4422-AE71-9354099BAC3B}" destId="{CD129E5B-A9B0-40B0-B0AD-C9EA4C27961A}" srcOrd="1" destOrd="0" presId="urn:microsoft.com/office/officeart/2005/8/layout/hierarchy2"/>
    <dgm:cxn modelId="{23029C0F-CA34-4F24-92AF-6C6F4CB83CE5}" type="presParOf" srcId="{27556CA2-8ED8-4708-9854-4361C7555C31}" destId="{69B89429-B176-419E-A683-70E7BE2D15F3}" srcOrd="2" destOrd="0" presId="urn:microsoft.com/office/officeart/2005/8/layout/hierarchy2"/>
    <dgm:cxn modelId="{651D9231-D4BF-4329-9D56-F5CEABCE5FFA}" type="presParOf" srcId="{69B89429-B176-419E-A683-70E7BE2D15F3}" destId="{5063BF62-40F1-46F0-8BA8-A4A1FDC502AE}" srcOrd="0" destOrd="0" presId="urn:microsoft.com/office/officeart/2005/8/layout/hierarchy2"/>
    <dgm:cxn modelId="{59C0641A-330C-4FA8-A3DB-75B06E440658}" type="presParOf" srcId="{27556CA2-8ED8-4708-9854-4361C7555C31}" destId="{702FC5CF-DDAB-411D-ABB3-B18433F50F67}" srcOrd="3" destOrd="0" presId="urn:microsoft.com/office/officeart/2005/8/layout/hierarchy2"/>
    <dgm:cxn modelId="{47E41A81-E039-435A-A06C-20462A109588}" type="presParOf" srcId="{702FC5CF-DDAB-411D-ABB3-B18433F50F67}" destId="{CD2285EB-30B4-48F3-AD13-AD60E2C5D8ED}" srcOrd="0" destOrd="0" presId="urn:microsoft.com/office/officeart/2005/8/layout/hierarchy2"/>
    <dgm:cxn modelId="{21723A61-8005-4600-807D-00DB48A8C02D}" type="presParOf" srcId="{702FC5CF-DDAB-411D-ABB3-B18433F50F67}" destId="{F4888425-8E8F-47B7-895A-3B04DA07EA3F}" srcOrd="1" destOrd="0" presId="urn:microsoft.com/office/officeart/2005/8/layout/hierarchy2"/>
    <dgm:cxn modelId="{7FD82C3D-D39F-4A17-A304-15F12DCBC5F0}" type="presParOf" srcId="{27556CA2-8ED8-4708-9854-4361C7555C31}" destId="{C2D8DD55-C9EA-4F9E-A55A-0AAE777ADA5B}" srcOrd="4" destOrd="0" presId="urn:microsoft.com/office/officeart/2005/8/layout/hierarchy2"/>
    <dgm:cxn modelId="{8E543F20-60AD-41D0-B667-5CA76BC826A3}" type="presParOf" srcId="{C2D8DD55-C9EA-4F9E-A55A-0AAE777ADA5B}" destId="{3FBADE84-89F6-4812-8334-C01419F16E57}" srcOrd="0" destOrd="0" presId="urn:microsoft.com/office/officeart/2005/8/layout/hierarchy2"/>
    <dgm:cxn modelId="{FDA954B7-AC0B-41D9-9F7E-5BA4D56FB574}" type="presParOf" srcId="{27556CA2-8ED8-4708-9854-4361C7555C31}" destId="{3B6DA0C7-67E0-435F-B176-49423E7C09EB}" srcOrd="5" destOrd="0" presId="urn:microsoft.com/office/officeart/2005/8/layout/hierarchy2"/>
    <dgm:cxn modelId="{014382EF-3590-4BF4-B69A-6A46F9594133}" type="presParOf" srcId="{3B6DA0C7-67E0-435F-B176-49423E7C09EB}" destId="{36DCDA03-9CFF-46D2-B3B0-5DBDE79E979E}" srcOrd="0" destOrd="0" presId="urn:microsoft.com/office/officeart/2005/8/layout/hierarchy2"/>
    <dgm:cxn modelId="{5D6ADDA6-C11D-4885-9F49-88CFECD461D2}" type="presParOf" srcId="{3B6DA0C7-67E0-435F-B176-49423E7C09EB}" destId="{2C1567D7-4972-4F10-B2FF-F0FE921A7E8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DE147F-EEBD-44EC-A472-7E02669C8736}">
      <dsp:nvSpPr>
        <dsp:cNvPr id="0" name=""/>
        <dsp:cNvSpPr/>
      </dsp:nvSpPr>
      <dsp:spPr>
        <a:xfrm>
          <a:off x="2326626" y="133019"/>
          <a:ext cx="2361769" cy="9302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История</a:t>
          </a:r>
          <a:endParaRPr lang="ru-RU" sz="2400" b="1" kern="1200" dirty="0"/>
        </a:p>
      </dsp:txBody>
      <dsp:txXfrm>
        <a:off x="2372036" y="178429"/>
        <a:ext cx="2270949" cy="839410"/>
      </dsp:txXfrm>
    </dsp:sp>
    <dsp:sp modelId="{441CDB8A-4B02-4AB1-9DA4-91C67024AB1C}">
      <dsp:nvSpPr>
        <dsp:cNvPr id="0" name=""/>
        <dsp:cNvSpPr/>
      </dsp:nvSpPr>
      <dsp:spPr>
        <a:xfrm>
          <a:off x="1672975" y="676846"/>
          <a:ext cx="3714691" cy="3714691"/>
        </a:xfrm>
        <a:custGeom>
          <a:avLst/>
          <a:gdLst/>
          <a:ahLst/>
          <a:cxnLst/>
          <a:rect l="0" t="0" r="0" b="0"/>
          <a:pathLst>
            <a:path>
              <a:moveTo>
                <a:pt x="3168001" y="541322"/>
              </a:moveTo>
              <a:arcTo wR="1857345" hR="1857345" stAng="18892975" swAng="134338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7D3008-7D64-4CB7-AC0A-90FFB568A025}">
      <dsp:nvSpPr>
        <dsp:cNvPr id="0" name=""/>
        <dsp:cNvSpPr/>
      </dsp:nvSpPr>
      <dsp:spPr>
        <a:xfrm>
          <a:off x="3395006" y="2038603"/>
          <a:ext cx="3877801" cy="930230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Обществознание</a:t>
          </a:r>
          <a:endParaRPr lang="ru-RU" sz="2400" b="1" kern="1200" dirty="0"/>
        </a:p>
      </dsp:txBody>
      <dsp:txXfrm>
        <a:off x="3440416" y="2084013"/>
        <a:ext cx="3786981" cy="839410"/>
      </dsp:txXfrm>
    </dsp:sp>
    <dsp:sp modelId="{A819E039-C2DE-44A4-8B73-D729D1310BF8}">
      <dsp:nvSpPr>
        <dsp:cNvPr id="0" name=""/>
        <dsp:cNvSpPr/>
      </dsp:nvSpPr>
      <dsp:spPr>
        <a:xfrm>
          <a:off x="2970505" y="2925361"/>
          <a:ext cx="3714691" cy="3714691"/>
        </a:xfrm>
        <a:custGeom>
          <a:avLst/>
          <a:gdLst/>
          <a:ahLst/>
          <a:cxnLst/>
          <a:rect l="0" t="0" r="0" b="0"/>
          <a:pathLst>
            <a:path>
              <a:moveTo>
                <a:pt x="2322892" y="59291"/>
              </a:moveTo>
              <a:arcTo wR="1857345" hR="1857345" stAng="17070964" swAng="378031"/>
            </a:path>
          </a:pathLst>
        </a:custGeom>
        <a:noFill/>
        <a:ln w="9525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825CF-2C4A-4AB5-84EA-50FF35EB3891}">
      <dsp:nvSpPr>
        <dsp:cNvPr id="0" name=""/>
        <dsp:cNvSpPr/>
      </dsp:nvSpPr>
      <dsp:spPr>
        <a:xfrm>
          <a:off x="3996446" y="3071897"/>
          <a:ext cx="2641453" cy="93023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Экономика</a:t>
          </a:r>
          <a:endParaRPr lang="ru-RU" sz="2400" b="1" kern="1200" dirty="0"/>
        </a:p>
      </dsp:txBody>
      <dsp:txXfrm>
        <a:off x="4041856" y="3117307"/>
        <a:ext cx="2550633" cy="839410"/>
      </dsp:txXfrm>
    </dsp:sp>
    <dsp:sp modelId="{83B8E655-A2E1-450D-92B3-7A3285C98915}">
      <dsp:nvSpPr>
        <dsp:cNvPr id="0" name=""/>
        <dsp:cNvSpPr/>
      </dsp:nvSpPr>
      <dsp:spPr>
        <a:xfrm>
          <a:off x="1576383" y="1009545"/>
          <a:ext cx="3714691" cy="3714691"/>
        </a:xfrm>
        <a:custGeom>
          <a:avLst/>
          <a:gdLst/>
          <a:ahLst/>
          <a:cxnLst/>
          <a:rect l="0" t="0" r="0" b="0"/>
          <a:pathLst>
            <a:path>
              <a:moveTo>
                <a:pt x="2924266" y="3377679"/>
              </a:moveTo>
              <a:arcTo wR="1857345" hR="1857345" stAng="3296404" swAng="3792974"/>
            </a:path>
          </a:pathLst>
        </a:custGeom>
        <a:noFill/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8F39C6-9EA7-4657-B0E4-B5EB5923A4BB}">
      <dsp:nvSpPr>
        <dsp:cNvPr id="0" name=""/>
        <dsp:cNvSpPr/>
      </dsp:nvSpPr>
      <dsp:spPr>
        <a:xfrm>
          <a:off x="0" y="3240363"/>
          <a:ext cx="3288278" cy="930230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География</a:t>
          </a:r>
          <a:endParaRPr lang="ru-RU" sz="2400" b="1" kern="1200" dirty="0"/>
        </a:p>
      </dsp:txBody>
      <dsp:txXfrm>
        <a:off x="45410" y="3285773"/>
        <a:ext cx="3197458" cy="839410"/>
      </dsp:txXfrm>
    </dsp:sp>
    <dsp:sp modelId="{0FF89EF7-E23B-43BC-99F4-181A9BF8AB36}">
      <dsp:nvSpPr>
        <dsp:cNvPr id="0" name=""/>
        <dsp:cNvSpPr/>
      </dsp:nvSpPr>
      <dsp:spPr>
        <a:xfrm>
          <a:off x="1083908" y="2379645"/>
          <a:ext cx="3714691" cy="3714691"/>
        </a:xfrm>
        <a:custGeom>
          <a:avLst/>
          <a:gdLst/>
          <a:ahLst/>
          <a:cxnLst/>
          <a:rect l="0" t="0" r="0" b="0"/>
          <a:pathLst>
            <a:path>
              <a:moveTo>
                <a:pt x="348091" y="774809"/>
              </a:moveTo>
              <a:arcTo wR="1857345" hR="1857345" stAng="12939035" swAng="578955"/>
            </a:path>
          </a:pathLst>
        </a:custGeom>
        <a:noFill/>
        <a:ln w="9525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C95251-64A4-4D26-9ECA-A8F1327376CD}">
      <dsp:nvSpPr>
        <dsp:cNvPr id="0" name=""/>
        <dsp:cNvSpPr/>
      </dsp:nvSpPr>
      <dsp:spPr>
        <a:xfrm>
          <a:off x="0" y="1915717"/>
          <a:ext cx="3272908" cy="93023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Психология</a:t>
          </a:r>
          <a:endParaRPr lang="ru-RU" sz="2800" b="1" kern="1200" dirty="0"/>
        </a:p>
      </dsp:txBody>
      <dsp:txXfrm>
        <a:off x="45410" y="1961127"/>
        <a:ext cx="3182088" cy="839410"/>
      </dsp:txXfrm>
    </dsp:sp>
    <dsp:sp modelId="{BD745864-8E69-40A6-8B0B-026992935611}">
      <dsp:nvSpPr>
        <dsp:cNvPr id="0" name=""/>
        <dsp:cNvSpPr/>
      </dsp:nvSpPr>
      <dsp:spPr>
        <a:xfrm>
          <a:off x="1574439" y="679698"/>
          <a:ext cx="3714691" cy="3714691"/>
        </a:xfrm>
        <a:custGeom>
          <a:avLst/>
          <a:gdLst/>
          <a:ahLst/>
          <a:cxnLst/>
          <a:rect l="0" t="0" r="0" b="0"/>
          <a:pathLst>
            <a:path>
              <a:moveTo>
                <a:pt x="191302" y="1036350"/>
              </a:moveTo>
              <a:arcTo wR="1857345" hR="1857345" stAng="12373995" swAng="1233782"/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C71AA-7C84-497F-B304-A0121019F02D}">
      <dsp:nvSpPr>
        <dsp:cNvPr id="0" name=""/>
        <dsp:cNvSpPr/>
      </dsp:nvSpPr>
      <dsp:spPr>
        <a:xfrm>
          <a:off x="8730" y="1929170"/>
          <a:ext cx="1697749" cy="7115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Древний Египет</a:t>
          </a:r>
          <a:endParaRPr lang="ru-RU" sz="2400" kern="1200" dirty="0"/>
        </a:p>
      </dsp:txBody>
      <dsp:txXfrm>
        <a:off x="29571" y="1950011"/>
        <a:ext cx="1656067" cy="669888"/>
      </dsp:txXfrm>
    </dsp:sp>
    <dsp:sp modelId="{6BC8F19E-9012-4A87-A8DC-DBF6910A3183}">
      <dsp:nvSpPr>
        <dsp:cNvPr id="0" name=""/>
        <dsp:cNvSpPr/>
      </dsp:nvSpPr>
      <dsp:spPr>
        <a:xfrm rot="17463632">
          <a:off x="1381350" y="1801695"/>
          <a:ext cx="1015005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1015005" y="96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3478" y="1785978"/>
        <a:ext cx="50750" cy="50750"/>
      </dsp:txXfrm>
    </dsp:sp>
    <dsp:sp modelId="{F907A424-9941-414F-BC8A-317F36F2CD7F}">
      <dsp:nvSpPr>
        <dsp:cNvPr id="0" name=""/>
        <dsp:cNvSpPr/>
      </dsp:nvSpPr>
      <dsp:spPr>
        <a:xfrm>
          <a:off x="2071226" y="968607"/>
          <a:ext cx="3229192" cy="7382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Географическое положение</a:t>
          </a:r>
          <a:endParaRPr lang="ru-RU" sz="2400" kern="1200" dirty="0"/>
        </a:p>
      </dsp:txBody>
      <dsp:txXfrm>
        <a:off x="2092850" y="990231"/>
        <a:ext cx="3185944" cy="695039"/>
      </dsp:txXfrm>
    </dsp:sp>
    <dsp:sp modelId="{C54826D1-14B3-40E6-BE02-683CBF8DE467}">
      <dsp:nvSpPr>
        <dsp:cNvPr id="0" name=""/>
        <dsp:cNvSpPr/>
      </dsp:nvSpPr>
      <dsp:spPr>
        <a:xfrm rot="17741291">
          <a:off x="5062066" y="948949"/>
          <a:ext cx="841451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841451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61755" y="937571"/>
        <a:ext cx="42072" cy="42072"/>
      </dsp:txXfrm>
    </dsp:sp>
    <dsp:sp modelId="{AB5B5243-73B4-49F7-BAFF-03F4029F0BF8}">
      <dsp:nvSpPr>
        <dsp:cNvPr id="0" name=""/>
        <dsp:cNvSpPr/>
      </dsp:nvSpPr>
      <dsp:spPr>
        <a:xfrm>
          <a:off x="5665165" y="301506"/>
          <a:ext cx="2715565" cy="5559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Северо-Восточная Африка </a:t>
          </a:r>
          <a:endParaRPr lang="ru-RU" sz="2000" kern="1200" dirty="0"/>
        </a:p>
      </dsp:txBody>
      <dsp:txXfrm>
        <a:off x="5681447" y="317788"/>
        <a:ext cx="2683001" cy="523350"/>
      </dsp:txXfrm>
    </dsp:sp>
    <dsp:sp modelId="{9333A115-F41B-4778-AE7C-3D564CBC7955}">
      <dsp:nvSpPr>
        <dsp:cNvPr id="0" name=""/>
        <dsp:cNvSpPr/>
      </dsp:nvSpPr>
      <dsp:spPr>
        <a:xfrm rot="19994052">
          <a:off x="5278533" y="1236106"/>
          <a:ext cx="408517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408517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72578" y="1235551"/>
        <a:ext cx="20425" cy="20425"/>
      </dsp:txXfrm>
    </dsp:sp>
    <dsp:sp modelId="{F6668946-1F34-4A5B-A959-1A71DD953D62}">
      <dsp:nvSpPr>
        <dsp:cNvPr id="0" name=""/>
        <dsp:cNvSpPr/>
      </dsp:nvSpPr>
      <dsp:spPr>
        <a:xfrm>
          <a:off x="5665165" y="925811"/>
          <a:ext cx="2710832" cy="455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Река Нил</a:t>
          </a:r>
          <a:endParaRPr lang="ru-RU" sz="2400" kern="1200" dirty="0"/>
        </a:p>
      </dsp:txBody>
      <dsp:txXfrm>
        <a:off x="5678519" y="939165"/>
        <a:ext cx="2684124" cy="429225"/>
      </dsp:txXfrm>
    </dsp:sp>
    <dsp:sp modelId="{B65CA0BA-D509-4144-905E-5B1572C8CB43}">
      <dsp:nvSpPr>
        <dsp:cNvPr id="0" name=""/>
        <dsp:cNvSpPr/>
      </dsp:nvSpPr>
      <dsp:spPr>
        <a:xfrm rot="2581098">
          <a:off x="5233353" y="1498267"/>
          <a:ext cx="498876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498876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70319" y="1495454"/>
        <a:ext cx="24943" cy="24943"/>
      </dsp:txXfrm>
    </dsp:sp>
    <dsp:sp modelId="{53F62BF1-0C4B-4A22-93C7-46A5B2C544EB}">
      <dsp:nvSpPr>
        <dsp:cNvPr id="0" name=""/>
        <dsp:cNvSpPr/>
      </dsp:nvSpPr>
      <dsp:spPr>
        <a:xfrm>
          <a:off x="5665165" y="1450134"/>
          <a:ext cx="2692987" cy="455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Дельта</a:t>
          </a:r>
          <a:endParaRPr lang="ru-RU" sz="2400" kern="1200" dirty="0"/>
        </a:p>
      </dsp:txBody>
      <dsp:txXfrm>
        <a:off x="5678519" y="1463488"/>
        <a:ext cx="2666279" cy="429225"/>
      </dsp:txXfrm>
    </dsp:sp>
    <dsp:sp modelId="{FD1EF87B-0876-4937-A87A-BDC8665AC4EC}">
      <dsp:nvSpPr>
        <dsp:cNvPr id="0" name=""/>
        <dsp:cNvSpPr/>
      </dsp:nvSpPr>
      <dsp:spPr>
        <a:xfrm rot="3986419">
          <a:off x="5026521" y="1746330"/>
          <a:ext cx="912541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912541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59978" y="1733175"/>
        <a:ext cx="45627" cy="45627"/>
      </dsp:txXfrm>
    </dsp:sp>
    <dsp:sp modelId="{1878238B-365C-4DB0-9348-E57C4D856F46}">
      <dsp:nvSpPr>
        <dsp:cNvPr id="0" name=""/>
        <dsp:cNvSpPr/>
      </dsp:nvSpPr>
      <dsp:spPr>
        <a:xfrm>
          <a:off x="5665165" y="1974457"/>
          <a:ext cx="2737048" cy="3995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Средиземное море</a:t>
          </a:r>
          <a:endParaRPr lang="ru-RU" sz="2400" kern="1200" dirty="0"/>
        </a:p>
      </dsp:txBody>
      <dsp:txXfrm>
        <a:off x="5676867" y="1986159"/>
        <a:ext cx="2713644" cy="376134"/>
      </dsp:txXfrm>
    </dsp:sp>
    <dsp:sp modelId="{C892EA36-7A03-4997-8B0C-2E3ADBFC7993}">
      <dsp:nvSpPr>
        <dsp:cNvPr id="0" name=""/>
        <dsp:cNvSpPr/>
      </dsp:nvSpPr>
      <dsp:spPr>
        <a:xfrm rot="4089120">
          <a:off x="1398794" y="2730157"/>
          <a:ext cx="980117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980117" y="96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4350" y="2715312"/>
        <a:ext cx="49005" cy="49005"/>
      </dsp:txXfrm>
    </dsp:sp>
    <dsp:sp modelId="{2F7D1D61-B9A0-49BE-87C7-B1581E1C3197}">
      <dsp:nvSpPr>
        <dsp:cNvPr id="0" name=""/>
        <dsp:cNvSpPr/>
      </dsp:nvSpPr>
      <dsp:spPr>
        <a:xfrm>
          <a:off x="2071226" y="2788047"/>
          <a:ext cx="3219845" cy="8132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Природные условия</a:t>
          </a:r>
          <a:endParaRPr lang="ru-RU" sz="2400" kern="1200" dirty="0"/>
        </a:p>
      </dsp:txBody>
      <dsp:txXfrm>
        <a:off x="2095045" y="2811866"/>
        <a:ext cx="3172207" cy="765619"/>
      </dsp:txXfrm>
    </dsp:sp>
    <dsp:sp modelId="{10A47AD6-A527-4F96-8207-8E9441F3A763}">
      <dsp:nvSpPr>
        <dsp:cNvPr id="0" name=""/>
        <dsp:cNvSpPr/>
      </dsp:nvSpPr>
      <dsp:spPr>
        <a:xfrm rot="18289469">
          <a:off x="5154088" y="2922855"/>
          <a:ext cx="638713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638713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57477" y="2916546"/>
        <a:ext cx="31935" cy="31935"/>
      </dsp:txXfrm>
    </dsp:sp>
    <dsp:sp modelId="{858AA019-7B69-42DD-AB2E-6ED6C274B3AC}">
      <dsp:nvSpPr>
        <dsp:cNvPr id="0" name=""/>
        <dsp:cNvSpPr/>
      </dsp:nvSpPr>
      <dsp:spPr>
        <a:xfrm>
          <a:off x="5655818" y="2442386"/>
          <a:ext cx="2783964" cy="455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/>
            <a:t>Жаркий климат</a:t>
          </a:r>
          <a:endParaRPr lang="ru-RU" sz="2400" b="0" kern="1200" dirty="0"/>
        </a:p>
      </dsp:txBody>
      <dsp:txXfrm>
        <a:off x="5669172" y="2455740"/>
        <a:ext cx="2757256" cy="429225"/>
      </dsp:txXfrm>
    </dsp:sp>
    <dsp:sp modelId="{69B89429-B176-419E-A683-70E7BE2D15F3}">
      <dsp:nvSpPr>
        <dsp:cNvPr id="0" name=""/>
        <dsp:cNvSpPr/>
      </dsp:nvSpPr>
      <dsp:spPr>
        <a:xfrm>
          <a:off x="5291071" y="3185017"/>
          <a:ext cx="364746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364746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64326" y="3185557"/>
        <a:ext cx="18237" cy="18237"/>
      </dsp:txXfrm>
    </dsp:sp>
    <dsp:sp modelId="{CD2285EB-30B4-48F3-AD13-AD60E2C5D8ED}">
      <dsp:nvSpPr>
        <dsp:cNvPr id="0" name=""/>
        <dsp:cNvSpPr/>
      </dsp:nvSpPr>
      <dsp:spPr>
        <a:xfrm>
          <a:off x="5655818" y="2966709"/>
          <a:ext cx="2794988" cy="455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Разливы Нила</a:t>
          </a:r>
          <a:endParaRPr lang="ru-RU" sz="2400" kern="1200" dirty="0"/>
        </a:p>
      </dsp:txBody>
      <dsp:txXfrm>
        <a:off x="5669172" y="2980063"/>
        <a:ext cx="2768280" cy="429225"/>
      </dsp:txXfrm>
    </dsp:sp>
    <dsp:sp modelId="{C2D8DD55-C9EA-4F9E-A55A-0AAE777ADA5B}">
      <dsp:nvSpPr>
        <dsp:cNvPr id="0" name=""/>
        <dsp:cNvSpPr/>
      </dsp:nvSpPr>
      <dsp:spPr>
        <a:xfrm rot="3310531">
          <a:off x="5154088" y="3447178"/>
          <a:ext cx="638713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638713" y="96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57477" y="3440869"/>
        <a:ext cx="31935" cy="31935"/>
      </dsp:txXfrm>
    </dsp:sp>
    <dsp:sp modelId="{36DCDA03-9CFF-46D2-B3B0-5DBDE79E979E}">
      <dsp:nvSpPr>
        <dsp:cNvPr id="0" name=""/>
        <dsp:cNvSpPr/>
      </dsp:nvSpPr>
      <dsp:spPr>
        <a:xfrm>
          <a:off x="5655818" y="3491032"/>
          <a:ext cx="2784073" cy="4559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Ил</a:t>
          </a:r>
          <a:endParaRPr lang="ru-RU" sz="2800" kern="1200" dirty="0"/>
        </a:p>
      </dsp:txBody>
      <dsp:txXfrm>
        <a:off x="5669172" y="3504386"/>
        <a:ext cx="2757365" cy="429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34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8086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8296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1014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2000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9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9" r:id="rId2"/>
    <p:sldLayoutId id="2147483720" r:id="rId3"/>
    <p:sldLayoutId id="2147483721" r:id="rId4"/>
    <p:sldLayoutId id="2147483722" r:id="rId5"/>
    <p:sldLayoutId id="214748372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5284" y="612362"/>
            <a:ext cx="8424862" cy="1258887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из опыта работы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меня это хорошо получается»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11251" y="77540"/>
            <a:ext cx="8352928" cy="453235"/>
          </a:xfrm>
        </p:spPr>
        <p:txBody>
          <a:bodyPr/>
          <a:lstStyle/>
          <a:p>
            <a:pPr>
              <a:defRPr/>
            </a:pPr>
            <a:r>
              <a:rPr lang="ru-RU" sz="20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конкурса «Педагогический дебют – 2022»</a:t>
            </a:r>
            <a:endParaRPr lang="ru-RU" sz="20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 bwMode="auto">
          <a:xfrm>
            <a:off x="-180528" y="3969060"/>
            <a:ext cx="5220580" cy="255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None/>
              <a:defRPr sz="3600" i="1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800" b="1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18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Овсянникова Дарья Александровна</a:t>
            </a:r>
          </a:p>
          <a:p>
            <a:pPr>
              <a:defRPr/>
            </a:pPr>
            <a:r>
              <a:rPr lang="ru-RU" sz="18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</a:t>
            </a:r>
            <a:r>
              <a:rPr lang="ru-RU" sz="1800" b="1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обществознания, </a:t>
            </a:r>
            <a:r>
              <a:rPr lang="ru-RU" sz="18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</a:t>
            </a:r>
            <a:r>
              <a:rPr lang="ru-RU" sz="18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Аромашевская</a:t>
            </a:r>
            <a:r>
              <a:rPr lang="ru-RU" sz="18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1800" b="1" i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им.В.Д.Кармацкого</a:t>
            </a:r>
            <a:r>
              <a:rPr lang="ru-RU" sz="18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545" y="1736812"/>
            <a:ext cx="3759882" cy="501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038" y="224644"/>
            <a:ext cx="7920037" cy="611857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путь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87524" y="1088740"/>
            <a:ext cx="8567551" cy="432048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Окончила Тобольский педагогический колледж. 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начальные классы. 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педагогом –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2020 года преподаю историю и обществознание.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работе: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старание.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solidFill>
                <a:srgbClr val="4A452A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хорошо получается…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619391" y="1052748"/>
            <a:ext cx="6551327" cy="104410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ru-RU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…использовать в работе </a:t>
            </a:r>
            <a:r>
              <a:rPr lang="ru-RU" b="1" dirty="0" err="1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метапредметный</a:t>
            </a: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 подход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160271476"/>
              </p:ext>
            </p:extLst>
          </p:nvPr>
        </p:nvGraphicFramePr>
        <p:xfrm>
          <a:off x="1259632" y="2240868"/>
          <a:ext cx="7272808" cy="4356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924" y="3609020"/>
            <a:ext cx="2273544" cy="216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6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хорошо получается…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619391" y="1052748"/>
            <a:ext cx="6551327" cy="104410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ru-RU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…использовать </a:t>
            </a: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технологии развития критического мышления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41111402"/>
              </p:ext>
            </p:extLst>
          </p:nvPr>
        </p:nvGraphicFramePr>
        <p:xfrm>
          <a:off x="395536" y="2312876"/>
          <a:ext cx="845953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2473744"/>
            <a:ext cx="367142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Прием «Кластер»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9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хорошо получается…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619391" y="1052748"/>
            <a:ext cx="6551327" cy="104410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ru-RU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…использовать </a:t>
            </a: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технологии развития критического мышления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341" y="2322889"/>
            <a:ext cx="367142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Прием «</a:t>
            </a:r>
            <a:r>
              <a:rPr lang="ru-RU" sz="2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Синквейн</a:t>
            </a: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8984" y="2859775"/>
            <a:ext cx="5832140" cy="19389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дебют.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Важный, волнительный.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Помогает, учит, оценивает 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Дарит целый спектр эмоций.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12" y="4671023"/>
            <a:ext cx="4356484" cy="178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72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хорошо получается…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619391" y="1052748"/>
            <a:ext cx="6551327" cy="1116112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ru-RU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…использовать </a:t>
            </a: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технологию групповой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532" y="2672914"/>
            <a:ext cx="8495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Игра для проведения рефлексии «SMS»</a:t>
            </a:r>
            <a:endParaRPr lang="ru-RU" dirty="0">
              <a:solidFill>
                <a:srgbClr val="181818"/>
              </a:solidFill>
              <a:latin typeface="Open Sans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Раздаю детям бумажные мобильные телефоны. Предлагаю написать мне сообщение. Прошу рассказать, как прошёл урок, что бы они хотели ещё узнать, прошу оценить свою работу на уроке.</a:t>
            </a:r>
            <a:endParaRPr lang="ru-RU" b="0" i="0" dirty="0">
              <a:solidFill>
                <a:srgbClr val="181818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0589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07504" y="944724"/>
            <a:ext cx="8928992" cy="1692176"/>
          </a:xfrm>
          <a:ln>
            <a:noFill/>
          </a:ln>
        </p:spPr>
        <p:txBody>
          <a:bodyPr/>
          <a:lstStyle/>
          <a:p>
            <a:pPr marL="0" indent="0" algn="just">
              <a:buNone/>
              <a:defRPr/>
            </a:pP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Облик </a:t>
            </a:r>
            <a:r>
              <a:rPr lang="ru-RU" b="1" dirty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мира уже через тридцать-сорок лет будет в основном определяться результатами деятельности нового поколения - людей, в обучающихся в настоящий момент в школе. Именно от учителей зависит, какими вырастут эти люди и какой мир они оставят после себя.</a:t>
            </a:r>
          </a:p>
          <a:p>
            <a:pPr marL="0" indent="0" algn="ctr">
              <a:buNone/>
              <a:defRPr/>
            </a:pPr>
            <a:endParaRPr lang="ru-RU" b="1" dirty="0" smtClean="0">
              <a:solidFill>
                <a:srgbClr val="4A452A"/>
              </a:solidFill>
              <a:latin typeface="Monotype Corsiva" panose="03010101010201010101" pitchFamily="66" charset="0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877" y="3392996"/>
            <a:ext cx="2754373" cy="3477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92996"/>
            <a:ext cx="4284476" cy="347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0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5037" y="152636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на будущее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0"/>
          </p:nvPr>
        </p:nvSpPr>
        <p:spPr>
          <a:xfrm>
            <a:off x="1295636" y="2528900"/>
            <a:ext cx="6551327" cy="1692176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Повышать свою квалификацию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4A452A"/>
                </a:solidFill>
                <a:latin typeface="Monotype Corsiva" panose="03010101010201010101" pitchFamily="66" charset="0"/>
                <a:cs typeface="Arial" charset="0"/>
              </a:rPr>
              <a:t>Осваивать на практике новые методы и приемы обучения</a:t>
            </a:r>
          </a:p>
          <a:p>
            <a:pPr marL="0" indent="0" algn="ctr">
              <a:buNone/>
              <a:defRPr/>
            </a:pPr>
            <a:endParaRPr lang="ru-RU" b="1" dirty="0" smtClean="0">
              <a:solidFill>
                <a:srgbClr val="4A452A"/>
              </a:solidFill>
              <a:latin typeface="Monotype Corsiva" panose="03010101010201010101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7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683568" y="1664804"/>
            <a:ext cx="7920037" cy="2952328"/>
          </a:xfrm>
        </p:spPr>
        <p:txBody>
          <a:bodyPr/>
          <a:lstStyle/>
          <a:p>
            <a:r>
              <a:rPr lang="ru-RU" altLang="ru-RU" sz="9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257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Arial Unicode MS</vt:lpstr>
      <vt:lpstr>Calibri</vt:lpstr>
      <vt:lpstr>Cassandra</vt:lpstr>
      <vt:lpstr>Monotype Corsiva</vt:lpstr>
      <vt:lpstr>Open Sans</vt:lpstr>
      <vt:lpstr>Times New Roman</vt:lpstr>
      <vt:lpstr>Wingdings</vt:lpstr>
      <vt:lpstr>Wingdings 2</vt:lpstr>
      <vt:lpstr>Тема Office</vt:lpstr>
      <vt:lpstr>Презентация из опыта работы «У меня это хорошо получается»</vt:lpstr>
      <vt:lpstr>Педагогический путь</vt:lpstr>
      <vt:lpstr>У меня хорошо получается…</vt:lpstr>
      <vt:lpstr>У меня хорошо получается…</vt:lpstr>
      <vt:lpstr>У меня хорошо получается…</vt:lpstr>
      <vt:lpstr>У меня хорошо получается…</vt:lpstr>
      <vt:lpstr>Заключение</vt:lpstr>
      <vt:lpstr>Планы на будущее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админ</cp:lastModifiedBy>
  <cp:revision>45</cp:revision>
  <dcterms:created xsi:type="dcterms:W3CDTF">2011-07-06T07:21:00Z</dcterms:created>
  <dcterms:modified xsi:type="dcterms:W3CDTF">2022-02-10T16:47:44Z</dcterms:modified>
</cp:coreProperties>
</file>