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8" r:id="rId14"/>
    <p:sldId id="270" r:id="rId15"/>
    <p:sldId id="269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84A48-FAE1-45D3-8BDE-E1FCADA628D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38F8D-2F17-4FA4-91C3-1E86EF0C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СТЕНДОВАЯ ЗАЩИТА УРОКА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ru-RU" dirty="0" smtClean="0">
              <a:solidFill>
                <a:srgbClr val="66FFFF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rgbClr val="66FFFF"/>
                </a:solidFill>
              </a:rPr>
              <a:t>Урок изучения нового материала по теме «Влажность воздуха» 8 класс</a:t>
            </a:r>
            <a:endParaRPr lang="ru-RU" dirty="0">
              <a:solidFill>
                <a:srgbClr val="66FFFF"/>
              </a:solidFill>
            </a:endParaRPr>
          </a:p>
          <a:p>
            <a:pPr>
              <a:lnSpc>
                <a:spcPct val="80000"/>
              </a:lnSpc>
            </a:pPr>
            <a:endParaRPr lang="ru-RU" dirty="0" smtClean="0">
              <a:solidFill>
                <a:srgbClr val="66FFFF"/>
              </a:solidFill>
            </a:endParaRPr>
          </a:p>
          <a:p>
            <a:pPr>
              <a:lnSpc>
                <a:spcPct val="80000"/>
              </a:lnSpc>
            </a:pPr>
            <a:endParaRPr lang="ru-RU" dirty="0">
              <a:solidFill>
                <a:srgbClr val="66FFFF"/>
              </a:solidFill>
            </a:endParaRPr>
          </a:p>
          <a:p>
            <a:pPr>
              <a:lnSpc>
                <a:spcPct val="80000"/>
              </a:lnSpc>
            </a:pPr>
            <a:endParaRPr lang="ru-RU" dirty="0" smtClean="0">
              <a:solidFill>
                <a:srgbClr val="66FFFF"/>
              </a:solidFill>
            </a:endParaRPr>
          </a:p>
          <a:p>
            <a:pPr>
              <a:lnSpc>
                <a:spcPct val="80000"/>
              </a:lnSpc>
            </a:pPr>
            <a:endParaRPr lang="ru-RU" dirty="0">
              <a:solidFill>
                <a:srgbClr val="66FFFF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rgbClr val="66FFFF"/>
                </a:solidFill>
              </a:rPr>
              <a:t>Автор: И. А. Черкасова</a:t>
            </a:r>
          </a:p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rgbClr val="66FFFF"/>
                </a:solidFill>
              </a:rPr>
              <a:t>учитель физики  МАОУ </a:t>
            </a:r>
            <a:r>
              <a:rPr lang="ru-RU" dirty="0" err="1" smtClean="0">
                <a:solidFill>
                  <a:srgbClr val="66FFFF"/>
                </a:solidFill>
              </a:rPr>
              <a:t>НовотарманскойСОШ</a:t>
            </a:r>
            <a:r>
              <a:rPr lang="ru-RU" dirty="0" smtClean="0">
                <a:solidFill>
                  <a:srgbClr val="66FF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Этап закрепления знаний и отработки умений: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Фронтальный эксперимент по определению относительной влажности воздуха в классе</a:t>
            </a:r>
          </a:p>
          <a:p>
            <a:r>
              <a:rPr lang="ru-RU" dirty="0" smtClean="0"/>
              <a:t>Решение задач</a:t>
            </a:r>
          </a:p>
          <a:p>
            <a:r>
              <a:rPr lang="ru-RU" dirty="0" smtClean="0"/>
              <a:t>Тестирование</a:t>
            </a:r>
          </a:p>
          <a:p>
            <a:r>
              <a:rPr lang="ru-RU" dirty="0" smtClean="0"/>
              <a:t>Самопроверка тестов</a:t>
            </a:r>
          </a:p>
          <a:p>
            <a:pPr>
              <a:buNone/>
            </a:pPr>
            <a:r>
              <a:rPr lang="ru-RU" dirty="0" smtClean="0"/>
              <a:t>    Критерии оценивания:  Правильный ответ – 1 балл</a:t>
            </a:r>
          </a:p>
          <a:p>
            <a:r>
              <a:rPr lang="ru-RU" dirty="0" smtClean="0"/>
              <a:t>4 балла – «5»</a:t>
            </a:r>
          </a:p>
          <a:p>
            <a:r>
              <a:rPr lang="ru-RU" dirty="0" smtClean="0"/>
              <a:t>3 балла – «4»</a:t>
            </a:r>
          </a:p>
          <a:p>
            <a:r>
              <a:rPr lang="ru-RU" dirty="0" smtClean="0"/>
              <a:t>2 балла – «3»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/>
              <a:t>Задачи к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Задача1.  Температура сухого термометра равна 10С, температура влажного термометра -8С. Определите относительную влажность воздуха.</a:t>
            </a:r>
          </a:p>
          <a:p>
            <a:r>
              <a:rPr lang="ru-RU" dirty="0" smtClean="0"/>
              <a:t>(Ответ: 76%)</a:t>
            </a:r>
          </a:p>
          <a:p>
            <a:r>
              <a:rPr lang="ru-RU" dirty="0" smtClean="0"/>
              <a:t>Задача 2. Влажность воздуха равна 65%, а показание сухого термометра равно 10С. Какую температуру показывает влажный термометр? </a:t>
            </a:r>
          </a:p>
          <a:p>
            <a:r>
              <a:rPr lang="ru-RU" dirty="0" smtClean="0"/>
              <a:t> (Ответ: tвл=7С).</a:t>
            </a:r>
          </a:p>
          <a:p>
            <a:r>
              <a:rPr lang="ru-RU" dirty="0" smtClean="0"/>
              <a:t>Задача 3. Разность показаний сухого и влажного термометров равна 10С. Относительная влажность воздуха 20%. Чему равны показания сухого и влажного термометра. </a:t>
            </a:r>
          </a:p>
          <a:p>
            <a:r>
              <a:rPr lang="ru-RU" dirty="0" smtClean="0"/>
              <a:t>(Ответ tc=18C? tвл=8С).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Тест – соответствие № 1 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300" dirty="0" smtClean="0"/>
              <a:t>Для каждого физического понятия из первого столбца подберите соответствующую примету или пословицу из второго столбца:</a:t>
            </a:r>
          </a:p>
          <a:p>
            <a:r>
              <a:rPr lang="ru-RU" sz="3300" dirty="0" smtClean="0"/>
              <a:t>ФИЗИЧЕСКИЕ                                      ПРИМЕРЫ  ПРИМЕТ  ИЛИ  ПОСЛОВИЦ </a:t>
            </a:r>
            <a:br>
              <a:rPr lang="ru-RU" sz="3300" dirty="0" smtClean="0"/>
            </a:br>
            <a:r>
              <a:rPr lang="ru-RU" sz="3300" dirty="0" smtClean="0"/>
              <a:t>    ПОНЯТИЯ</a:t>
            </a:r>
          </a:p>
          <a:p>
            <a:r>
              <a:rPr lang="ru-RU" sz="3300" dirty="0" smtClean="0"/>
              <a:t>А) насыщенный пар                              1)Если звезды блестят ярко – к стуже.    </a:t>
            </a:r>
          </a:p>
          <a:p>
            <a:r>
              <a:rPr lang="ru-RU" sz="3300" dirty="0" smtClean="0"/>
              <a:t>                                                                   2) Яблоко от яблони недалеко падает.</a:t>
            </a:r>
          </a:p>
          <a:p>
            <a:r>
              <a:rPr lang="ru-RU" sz="3300" dirty="0" smtClean="0"/>
              <a:t>                                                                   3) Где роса, там дождя не жди; где плоды, </a:t>
            </a:r>
          </a:p>
          <a:p>
            <a:r>
              <a:rPr lang="ru-RU" sz="3300" dirty="0" smtClean="0"/>
              <a:t>                                                                        там  цветов не будет</a:t>
            </a:r>
          </a:p>
          <a:p>
            <a:r>
              <a:rPr lang="ru-RU" sz="3300" dirty="0" smtClean="0"/>
              <a:t>                                                                   4) Вода и землю точит, и камень долбит.</a:t>
            </a:r>
          </a:p>
          <a:p>
            <a:r>
              <a:rPr lang="ru-RU" sz="3300" dirty="0" smtClean="0"/>
              <a:t>Б) ненасыщенный пар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Тест – соответствие № 1 Б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 </a:t>
            </a:r>
          </a:p>
          <a:p>
            <a:r>
              <a:rPr lang="ru-RU" sz="1900" dirty="0" smtClean="0"/>
              <a:t>Установите соответствие между физическими величинами и приборами, которыми они измеряются.</a:t>
            </a:r>
          </a:p>
          <a:p>
            <a:r>
              <a:rPr lang="ru-RU" sz="1900" dirty="0" smtClean="0"/>
              <a:t>ФИЗИЧЕСКАЯ ВЕЛИЧИНА                                     ПРИБОР</a:t>
            </a:r>
          </a:p>
          <a:p>
            <a:r>
              <a:rPr lang="ru-RU" sz="1900" dirty="0" smtClean="0"/>
              <a:t>А) Относительная влажность воздуха        1) Гигрометр  </a:t>
            </a:r>
            <a:r>
              <a:rPr lang="ru-RU" sz="1900" dirty="0" err="1" smtClean="0"/>
              <a:t>кондесационный</a:t>
            </a:r>
            <a:endParaRPr lang="ru-RU" sz="1900" dirty="0" smtClean="0"/>
          </a:p>
          <a:p>
            <a:r>
              <a:rPr lang="ru-RU" sz="1900" dirty="0" smtClean="0"/>
              <a:t>                                                                        	2) Динамометр</a:t>
            </a:r>
          </a:p>
          <a:p>
            <a:r>
              <a:rPr lang="ru-RU" sz="1900" dirty="0" smtClean="0"/>
              <a:t>Б) Абсолютная влажность воздуха             	3) Манометр</a:t>
            </a:r>
          </a:p>
          <a:p>
            <a:r>
              <a:rPr lang="ru-RU" sz="1900" dirty="0" smtClean="0"/>
              <a:t>                                                                       	4) Термометр</a:t>
            </a:r>
          </a:p>
          <a:p>
            <a:r>
              <a:rPr lang="ru-RU" sz="1900" dirty="0" smtClean="0"/>
              <a:t>				                 5) Психрометр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/>
              <a:t>Подведение итогов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Значение влажности воздуха;</a:t>
            </a:r>
          </a:p>
          <a:p>
            <a:r>
              <a:rPr lang="ru-RU" dirty="0" smtClean="0"/>
              <a:t>Рефлексия;</a:t>
            </a:r>
          </a:p>
          <a:p>
            <a:r>
              <a:rPr lang="ru-RU" dirty="0" smtClean="0"/>
              <a:t>Выставление оценок за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Информация о домашнем задании: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§ 19, </a:t>
            </a:r>
            <a:r>
              <a:rPr lang="ru-RU" dirty="0" smtClean="0"/>
              <a:t>читать, отвечать на вопросы</a:t>
            </a: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/>
          <a:lstStyle/>
          <a:p>
            <a:r>
              <a:rPr lang="ru-RU" dirty="0" smtClean="0"/>
              <a:t>Презентация урока для учащихся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990600"/>
            <a:ext cx="4876800" cy="533400"/>
          </a:xfrm>
          <a:noFill/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C0000"/>
                </a:solidFill>
                <a:latin typeface="Script MT Bold" pitchFamily="66" charset="0"/>
              </a:rPr>
              <a:t>Уроки физики в 8 классе</a:t>
            </a:r>
          </a:p>
        </p:txBody>
      </p:sp>
      <p:sp>
        <p:nvSpPr>
          <p:cNvPr id="205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F91E12-F293-4C26-AF86-71E3536CE230}" type="slidenum">
              <a:rPr lang="ru-RU" smtClean="0"/>
              <a:pPr/>
              <a:t>17</a:t>
            </a:fld>
            <a:endParaRPr lang="ru-RU" smtClean="0"/>
          </a:p>
        </p:txBody>
      </p:sp>
      <p:pic>
        <p:nvPicPr>
          <p:cNvPr id="2052" name="Picture 4" descr="bg9_2"/>
          <p:cNvPicPr>
            <a:picLocks noChangeAspect="1" noChangeArrowheads="1"/>
          </p:cNvPicPr>
          <p:nvPr/>
        </p:nvPicPr>
        <p:blipFill>
          <a:blip r:embed="rId2"/>
          <a:srcRect b="7133"/>
          <a:stretch>
            <a:fillRect/>
          </a:stretch>
        </p:blipFill>
        <p:spPr bwMode="auto">
          <a:xfrm>
            <a:off x="457200" y="457200"/>
            <a:ext cx="8153400" cy="5791200"/>
          </a:xfrm>
          <a:prstGeom prst="rect">
            <a:avLst/>
          </a:prstGeom>
          <a:noFill/>
          <a:ln w="57150" cmpd="thinThick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914400" y="4953000"/>
            <a:ext cx="7086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000" b="1">
              <a:solidFill>
                <a:srgbClr val="CC0000"/>
              </a:solidFill>
              <a:latin typeface="Script MT Bold" pitchFamily="66" charset="0"/>
            </a:endParaRPr>
          </a:p>
        </p:txBody>
      </p:sp>
      <p:sp>
        <p:nvSpPr>
          <p:cNvPr id="2054" name="WordArt 8"/>
          <p:cNvSpPr>
            <a:spLocks noChangeArrowheads="1" noChangeShapeType="1" noTextEdit="1"/>
          </p:cNvSpPr>
          <p:nvPr/>
        </p:nvSpPr>
        <p:spPr bwMode="auto">
          <a:xfrm>
            <a:off x="914400" y="2209800"/>
            <a:ext cx="7162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3399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Влажность воздуха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r>
              <a:rPr lang="ru-RU" b="1" i="1" u="sng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Тема урока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Тип урока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Форма урока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Цель и задачи урока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Оборудование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Структура урока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FFFF"/>
                </a:solidFill>
              </a:rPr>
              <a:t>Презентация урока для учащихся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Тема урока:</a:t>
            </a:r>
            <a:b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изучение нового материала по теме «Влажность воздуха»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i="1" u="sng" dirty="0" smtClean="0"/>
          </a:p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урока: 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комбинированный</a:t>
            </a:r>
          </a:p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Формы урока: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Изложение нового материала в диалоговом режиме «ученик – учитель»;</a:t>
            </a:r>
          </a:p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Опережающее обучение учащихся;</a:t>
            </a:r>
          </a:p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информационных компьютерных технологий (ИКТ);</a:t>
            </a:r>
          </a:p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Фронтальный эксперимент.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</a:t>
            </a: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ввести понятие абсолютной и относительной влажности воздуха, точки росы и ознакомить с приборами для измерения влажности воздуха; познакомить с характеристиками и значением влажности воздуха.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урока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92500"/>
          </a:bodyPr>
          <a:lstStyle/>
          <a:p>
            <a:r>
              <a:rPr lang="ru-RU" sz="39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Образовательные:</a:t>
            </a:r>
          </a:p>
          <a:p>
            <a:r>
              <a:rPr lang="ru-RU" sz="2600" dirty="0">
                <a:cs typeface="Arial" pitchFamily="34" charset="0"/>
              </a:rPr>
              <a:t>Выяснить теоретические знания учащихся по теме "Испарение".</a:t>
            </a:r>
          </a:p>
          <a:p>
            <a:r>
              <a:rPr lang="ru-RU" sz="2600" dirty="0">
                <a:cs typeface="Arial" pitchFamily="34" charset="0"/>
              </a:rPr>
              <a:t>Сформировать представление об абсолютной и относительной влажности воздуха, точке росы.</a:t>
            </a:r>
          </a:p>
          <a:p>
            <a:r>
              <a:rPr lang="ru-RU" sz="2600" dirty="0">
                <a:cs typeface="Arial" pitchFamily="34" charset="0"/>
              </a:rPr>
              <a:t>Продемонстрировать способы измерения влажности воздуха при рассмотрении приборов для ее измерения — гигрометра, психрометра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Воспитательные:</a:t>
            </a:r>
            <a:endParaRPr lang="ru-RU" sz="3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На материале урока указать важность понятия влажности воздуха в жизнедеятельности человека.</a:t>
            </a:r>
          </a:p>
          <a:p>
            <a:endParaRPr lang="ru-RU" sz="30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психрометрическая таблица;</a:t>
            </a:r>
          </a:p>
          <a:p>
            <a:r>
              <a:rPr lang="ru-RU" dirty="0"/>
              <a:t> гигрометры и прибор психрометр;</a:t>
            </a:r>
          </a:p>
          <a:p>
            <a:r>
              <a:rPr lang="ru-RU" dirty="0"/>
              <a:t>два термометра;</a:t>
            </a:r>
          </a:p>
          <a:p>
            <a:r>
              <a:rPr lang="ru-RU" dirty="0"/>
              <a:t>кусочек марли;</a:t>
            </a:r>
          </a:p>
          <a:p>
            <a:r>
              <a:rPr lang="ru-RU" dirty="0"/>
              <a:t>сосуд с водой комнатной температуры;</a:t>
            </a:r>
          </a:p>
          <a:p>
            <a:r>
              <a:rPr lang="ru-RU" dirty="0"/>
              <a:t>глобус </a:t>
            </a:r>
            <a:r>
              <a:rPr lang="ru-RU" dirty="0" smtClean="0"/>
              <a:t>земли;</a:t>
            </a:r>
            <a:endParaRPr lang="ru-RU" dirty="0"/>
          </a:p>
          <a:p>
            <a:r>
              <a:rPr lang="ru-RU" dirty="0" smtClean="0"/>
              <a:t>компьютер, </a:t>
            </a:r>
            <a:r>
              <a:rPr lang="ru-RU" dirty="0" err="1" smtClean="0"/>
              <a:t>мультимедийный</a:t>
            </a:r>
            <a:r>
              <a:rPr lang="ru-RU" dirty="0" smtClean="0"/>
              <a:t> проектор, экран</a:t>
            </a:r>
          </a:p>
          <a:p>
            <a:r>
              <a:rPr lang="ru-RU" dirty="0"/>
              <a:t>к</a:t>
            </a:r>
            <a:r>
              <a:rPr lang="ru-RU" dirty="0" smtClean="0"/>
              <a:t>арточки для учащихся.</a:t>
            </a:r>
          </a:p>
          <a:p>
            <a:r>
              <a:rPr lang="ru-RU" dirty="0"/>
              <a:t>э</a:t>
            </a:r>
            <a:r>
              <a:rPr lang="ru-RU" dirty="0" smtClean="0"/>
              <a:t>лектронные учебники, справочники.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урока: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Организационный момент (1 мин.).</a:t>
            </a:r>
          </a:p>
          <a:p>
            <a:r>
              <a:rPr lang="ru-RU" dirty="0"/>
              <a:t>2.Актуализация знаний: опрос (5 мин.).</a:t>
            </a:r>
          </a:p>
          <a:p>
            <a:r>
              <a:rPr lang="ru-RU" dirty="0"/>
              <a:t>3. Изучение нового материала (20 мин.).</a:t>
            </a:r>
          </a:p>
          <a:p>
            <a:r>
              <a:rPr lang="ru-RU" dirty="0"/>
              <a:t>4. Закрепление, отработка умений (10мин..).</a:t>
            </a:r>
          </a:p>
          <a:p>
            <a:r>
              <a:rPr lang="ru-RU" dirty="0"/>
              <a:t>5. Подведение итогов урока (3 мин.).</a:t>
            </a:r>
          </a:p>
          <a:p>
            <a:r>
              <a:rPr lang="ru-RU" dirty="0"/>
              <a:t>6. Задание на дом (1 мин.).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/>
              <a:t>Актуализация знаний: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¬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Сообщение темы учебного занятия;</a:t>
            </a:r>
          </a:p>
          <a:p>
            <a:pPr>
              <a:buFont typeface="Wingdings" pitchFamily="2" charset="2"/>
              <a:buChar char="¬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Формулирование совместно с учащимися целей учебного занятия;</a:t>
            </a:r>
          </a:p>
          <a:p>
            <a:pPr>
              <a:buFont typeface="Wingdings" pitchFamily="2" charset="2"/>
              <a:buChar char="¬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Показ практической значимости изучаемого материала;</a:t>
            </a:r>
          </a:p>
          <a:p>
            <a:pPr>
              <a:buFont typeface="Wingdings" pitchFamily="2" charset="2"/>
              <a:buChar char="¬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Постановка перед учащимися учебной проблемы.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Этап изучения нового материала: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Проблема – В народе говорят (погодные приметы)</a:t>
            </a:r>
          </a:p>
          <a:p>
            <a:r>
              <a:rPr lang="ru-RU" dirty="0" smtClean="0"/>
              <a:t>Теоретическая часть урока(конспект)</a:t>
            </a:r>
          </a:p>
          <a:p>
            <a:r>
              <a:rPr lang="ru-RU" dirty="0" smtClean="0"/>
              <a:t>Сообщения учащихся об устройстве и принципе действия приборов для определения относительной влажности воздуха</a:t>
            </a:r>
          </a:p>
          <a:p>
            <a:r>
              <a:rPr lang="ru-RU" dirty="0" smtClean="0"/>
              <a:t>Способ определения относительной влажности воздуха с помощью психрометра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499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Script MT Bold</vt:lpstr>
      <vt:lpstr>Wingdings</vt:lpstr>
      <vt:lpstr>Тема Office</vt:lpstr>
      <vt:lpstr>СТЕНДОВАЯ ЗАЩИТА УРОКА</vt:lpstr>
      <vt:lpstr>Содержание </vt:lpstr>
      <vt:lpstr>Тема урока:  изучение нового материала по теме «Влажность воздуха»</vt:lpstr>
      <vt:lpstr>Цель урока:</vt:lpstr>
      <vt:lpstr>Задачи урока:</vt:lpstr>
      <vt:lpstr>Оборудование: </vt:lpstr>
      <vt:lpstr>Структура урока: </vt:lpstr>
      <vt:lpstr>Актуализация знаний:</vt:lpstr>
      <vt:lpstr>Этап изучения нового материала:</vt:lpstr>
      <vt:lpstr>Этап закрепления знаний и отработки умений:</vt:lpstr>
      <vt:lpstr>Задачи к уроку</vt:lpstr>
      <vt:lpstr>Тест – соответствие № 1 А </vt:lpstr>
      <vt:lpstr>Тест – соответствие № 1 Б </vt:lpstr>
      <vt:lpstr>Подведение итогов урока:</vt:lpstr>
      <vt:lpstr>Информация о домашнем задании:</vt:lpstr>
      <vt:lpstr>Презентация урока для учащихся</vt:lpstr>
      <vt:lpstr>Презентация PowerPoint</vt:lpstr>
    </vt:vector>
  </TitlesOfParts>
  <Company>Школа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СТЕНДОВАЯ ЗАЩИТА УРОКА</dc:title>
  <dc:creator>Админицтратор1</dc:creator>
  <cp:lastModifiedBy>Admin</cp:lastModifiedBy>
  <cp:revision>28</cp:revision>
  <dcterms:created xsi:type="dcterms:W3CDTF">2010-12-03T06:29:27Z</dcterms:created>
  <dcterms:modified xsi:type="dcterms:W3CDTF">2016-02-24T09:07:26Z</dcterms:modified>
</cp:coreProperties>
</file>