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344816" cy="792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Segoe Print" pitchFamily="2" charset="0"/>
              </a:rPr>
              <a:t>МАОУ «Аромашевская СОШ им. В.Д. Кармацкого»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136904" cy="187220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Segoe Print" pitchFamily="2" charset="0"/>
              </a:rPr>
              <a:t>Профилактическая игра</a:t>
            </a:r>
          </a:p>
          <a:p>
            <a:pPr algn="ctr"/>
            <a:r>
              <a:rPr lang="ru-RU" sz="4800" b="1" dirty="0" smtClean="0">
                <a:latin typeface="Segoe Print" pitchFamily="2" charset="0"/>
              </a:rPr>
              <a:t>«Зона риска»</a:t>
            </a:r>
            <a:endParaRPr lang="ru-RU" sz="4800" b="1" dirty="0">
              <a:latin typeface="Segoe Print" pitchFamily="2" charset="0"/>
            </a:endParaRPr>
          </a:p>
        </p:txBody>
      </p:sp>
      <p:pic>
        <p:nvPicPr>
          <p:cNvPr id="6146" name="Picture 2" descr="https://i.ytimg.com/vi/aYgJZotOp2I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401997"/>
            <a:ext cx="5784577" cy="325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16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МАОУ «Аромашевская СОШ им. В.Д. Кармацкого»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«Аромашевская СОШ им. В.Д. Кармацкого»</dc:title>
  <dc:creator>1</dc:creator>
  <cp:lastModifiedBy>1</cp:lastModifiedBy>
  <cp:revision>19</cp:revision>
  <dcterms:created xsi:type="dcterms:W3CDTF">2022-01-19T05:49:13Z</dcterms:created>
  <dcterms:modified xsi:type="dcterms:W3CDTF">2022-01-21T06:17:15Z</dcterms:modified>
</cp:coreProperties>
</file>