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8" r:id="rId2"/>
    <p:sldId id="319" r:id="rId3"/>
    <p:sldId id="320" r:id="rId4"/>
    <p:sldId id="321" r:id="rId5"/>
    <p:sldId id="265" r:id="rId6"/>
    <p:sldId id="322" r:id="rId7"/>
    <p:sldId id="323" r:id="rId8"/>
    <p:sldId id="324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B22EC-7F72-4FE2-B670-D7FD2143F57F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A99A-38A6-4E3B-A9AC-01281233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1600200"/>
            <a:ext cx="6553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«ПОКОРМИМ ПТИЦ ЗИМОЙ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вторая младшая группа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53340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МАОУ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Аромашевская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СОШ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им.В.Д.Кармацкого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Детский сад «Сказка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«Конкурс электронных документов по проектной деятельности для педагогов дошкольного образования 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81399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ПОДГОТОВИЛА: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Легостаева Анюта Анатольевна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esktop\Изменение_размера_01-04-35_(shutterstock__22814253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07390" y="381000"/>
            <a:ext cx="2529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1371600"/>
            <a:ext cx="449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Тип проекта: информативно-воспитательный.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Вид проекта: групповой.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Продолжительность: краткосрочный.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Возраст: 3-4 года.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Участники: воспитатель, дети, родители.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Интеграция образовательных областей: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Познание, коммуникация, чтение художественной литературы, художественное творчество.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novogodnie-oboi-2018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0600" y="914400"/>
            <a:ext cx="4642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523998"/>
            <a:ext cx="5410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Актуальность проекта обусловлена также отсутствием у детей систематизированных знаний об окружающем мире, о птицах, о необходимости заботиться о них зимой.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240_F_233896657_wyKYhNoBCzTMHovY1gGqnk0YaMtzLdj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67000" y="304800"/>
            <a:ext cx="2675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066800"/>
            <a:ext cx="601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Зимой нет ягод, семян, насекомых;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птицам нечем питаться.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Как же выживают в зимнее время наши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младшие</a:t>
            </a:r>
            <a:endParaRPr lang="ru-RU" sz="32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друзья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– птицы?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Чем мы можем помочь им в это трудное время?</a:t>
            </a:r>
            <a:endParaRPr lang="ru-RU" sz="32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hello_html_m6bc9ca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600201"/>
            <a:ext cx="6248400" cy="4038600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Изучение образа жизни и поведения птиц зимой. 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Формировать доброе отношение к птицам, желание заботиться о них. 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Воспитывать желание помогать птицам в трудное для них время. 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Создать необходимые условия в группе по формированию целостного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представления о жизни зимующих птиц.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Дать детям элементарные представление о кормушках для птиц.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240_F_233896657_wyKYhNoBCzTMHovY1gGqnk0YaMtzLdj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2390" y="228600"/>
            <a:ext cx="2299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762000"/>
            <a:ext cx="6781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Обучающие: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-Расширять знания дошкольников о зимующих птицах, их образе жизни, повадках, о связи с окружающей средой, роли человека в жизни птиц. 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-Научить детей правильно подкармливать птиц.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Развивающие:                                 </a:t>
            </a:r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-Способствовать развитию познавательной и творческой активности, любознательности.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-Расширять кругозор и обогащать словарный запас детей, развивать связную речь.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Воспитательные: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-Формировать заботливое отношение к птицам, желание помогать в трудных зимних условиях.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-Прививать любовь к природе и воспитывать бережное отношение к ней.</a:t>
            </a: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9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Пользователь\Desktop\240_F_130007462_5uIC5GavyIwjZBhTXlxePg1TnRGshP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50498" y="457200"/>
            <a:ext cx="3243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в ДОУ по формированию у дошкольников целостного представления о жизни зимующих  птиц.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Заинтересованность  детей совместно с родителями в заботе о птицах, желание помогать им в зимний период (изготовление кормушек, подкормка птиц зимой).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у детей любознательности, творческих способностей, познавательной активности, коммуникативных навыков.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Активное участие родителей в реализации проекта.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У детей и взрослых сформируется определенная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природоведческих знаний, позволяющая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осознать единство всей природы и место человека в ней.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240_F_130007462_5uIC5GavyIwjZBhTXlxePg1TnRGshP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67000" y="381000"/>
            <a:ext cx="373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14401"/>
            <a:ext cx="5715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1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 Подготовительный: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-подбор дидактического материала, наглядных пособий (книги, картины,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настольные игры);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-подбор художественной литературы 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-информирование родителей о необходимости изготовления кормушек    для птиц и приобретения корма.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-консультации для родителей.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2. Реализация проекта: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-включение в воспитательно-образовательный процесс методов и приемов,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направленных на обогащение знаний дошкольников о зимующих птицах;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-проведение педагогической работы по намеченному плану.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3. Подведение итогов: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-оформление результата проекта в виде презентации;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 конкурса«Зимняя кормушка для птиц»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Размещение кормушек на территории ДОУ и подкормка птиц в течение  зимнего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периода.</a:t>
            </a: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12066_rozhdestvenskii-fon-dlya-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C:\Users\Пользователь\Desktop\DSC_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743200" cy="327660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DSC_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28600"/>
            <a:ext cx="2971800" cy="3048000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DSC_0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2400"/>
            <a:ext cx="2590800" cy="2590800"/>
          </a:xfrm>
          <a:prstGeom prst="rect">
            <a:avLst/>
          </a:prstGeom>
          <a:noFill/>
        </p:spPr>
      </p:pic>
      <p:pic>
        <p:nvPicPr>
          <p:cNvPr id="8197" name="Picture 5" descr="C:\Users\Пользователь\Desktop\DSC_03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29000"/>
            <a:ext cx="3657600" cy="3200400"/>
          </a:xfrm>
          <a:prstGeom prst="rect">
            <a:avLst/>
          </a:prstGeom>
          <a:noFill/>
        </p:spPr>
      </p:pic>
      <p:pic>
        <p:nvPicPr>
          <p:cNvPr id="8198" name="Picture 6" descr="C:\Users\Пользователь\Desktop\DSC_0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657600"/>
            <a:ext cx="4800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410</Words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ЦЕЛЬ ПРОЕКТА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«Покормим птиц зимой» ВТОРОЙ ГРУППЫ РАННЕГО ВОЗРАСТА</dc:title>
  <dc:creator>1</dc:creator>
  <cp:lastModifiedBy>Пользователь</cp:lastModifiedBy>
  <cp:revision>117</cp:revision>
  <dcterms:created xsi:type="dcterms:W3CDTF">2017-12-08T12:45:00Z</dcterms:created>
  <dcterms:modified xsi:type="dcterms:W3CDTF">2019-03-23T15:36:28Z</dcterms:modified>
</cp:coreProperties>
</file>