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969"/>
    <a:srgbClr val="F76F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6105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ОДО МАОУ Аромашевская СОШ им. В.Д. Кармацкого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детский сад «Сказка»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4857784"/>
          </a:xfrm>
        </p:spPr>
        <p:txBody>
          <a:bodyPr>
            <a:norm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Краткосрочный проект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«Моя семья»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2 младшая группа</a:t>
            </a:r>
          </a:p>
          <a:p>
            <a:pPr algn="ctr"/>
            <a:endParaRPr lang="ru-RU" sz="1400" dirty="0" smtClean="0"/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Подготовила: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воспитатель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Брызгалова Ирина Юрьевна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первая квалификационная категория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8573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  <a:t>Тип: образовательный.</a:t>
            </a:r>
            <a:b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  <a:t>Вид: групповой, краткосрочный.</a:t>
            </a:r>
            <a:b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  <a:t>Участники: дети, родители, педагоги.</a:t>
            </a:r>
            <a:b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  <a:t>Форма проведения:</a:t>
            </a:r>
            <a:b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  <a:t> игровая, образовательная.</a:t>
            </a:r>
            <a:br>
              <a:rPr lang="ru-RU" sz="2400" dirty="0" smtClean="0">
                <a:solidFill>
                  <a:srgbClr val="F76FC6"/>
                </a:solidFill>
                <a:latin typeface="Arial Black" pitchFamily="34" charset="0"/>
              </a:rPr>
            </a:br>
            <a:endParaRPr lang="ru-RU" sz="2400" dirty="0">
              <a:solidFill>
                <a:srgbClr val="F76FC6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007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9F0969"/>
                </a:solidFill>
                <a:latin typeface="Arial Black" pitchFamily="34" charset="0"/>
              </a:rPr>
              <a:t>Ожидаемые результаты:</a:t>
            </a:r>
          </a:p>
          <a:p>
            <a:pPr algn="ctr"/>
            <a:r>
              <a:rPr lang="ru-RU" dirty="0" smtClean="0">
                <a:solidFill>
                  <a:srgbClr val="9F0969"/>
                </a:solidFill>
                <a:latin typeface="Arial Black" pitchFamily="34" charset="0"/>
              </a:rPr>
              <a:t>Дети могут рассказывать о своих родственниках и семье.</a:t>
            </a:r>
          </a:p>
          <a:p>
            <a:pPr algn="ctr"/>
            <a:r>
              <a:rPr lang="ru-RU" dirty="0" smtClean="0">
                <a:solidFill>
                  <a:srgbClr val="9F0969"/>
                </a:solidFill>
                <a:latin typeface="Arial Black" pitchFamily="34" charset="0"/>
              </a:rPr>
              <a:t> Отношение к родителям будет уважительнее, они будут меньше капризничать при общении с близкими родственниками.</a:t>
            </a:r>
            <a:endParaRPr lang="ru-RU" dirty="0">
              <a:solidFill>
                <a:srgbClr val="9F096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Фрагменты игры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«больница», «едем в гости к бабушке и дедушке»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181018_09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36258">
            <a:off x="357158" y="1500174"/>
            <a:ext cx="3905355" cy="3905355"/>
          </a:xfrm>
        </p:spPr>
      </p:pic>
      <p:pic>
        <p:nvPicPr>
          <p:cNvPr id="5" name="Рисунок 4" descr="20180921_07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56080">
            <a:off x="4021064" y="1605286"/>
            <a:ext cx="4826401" cy="466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с/</a:t>
            </a:r>
            <a:r>
              <a:rPr lang="ru-RU" sz="4000" b="1" dirty="0" err="1" smtClean="0">
                <a:solidFill>
                  <a:srgbClr val="9F0969"/>
                </a:solidFill>
                <a:latin typeface="Comic Sans MS" pitchFamily="66" charset="0"/>
              </a:rPr>
              <a:t>р</a:t>
            </a: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 «семья</a:t>
            </a: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»,</a:t>
            </a:r>
            <a:b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 «мои родители врачи»</a:t>
            </a:r>
            <a:endParaRPr lang="ru-RU" sz="4000" b="1" dirty="0">
              <a:solidFill>
                <a:srgbClr val="9F096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0180305_09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31707" y="1645709"/>
            <a:ext cx="5852583" cy="4572000"/>
          </a:xfrm>
        </p:spPr>
      </p:pic>
      <p:pic>
        <p:nvPicPr>
          <p:cNvPr id="5" name="Рисунок 4" descr="20181102_085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42972" y="1643054"/>
            <a:ext cx="5857917" cy="45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Фотовыставка</a:t>
            </a:r>
            <a:b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 «Я и мамочка моя»</a:t>
            </a:r>
            <a:endParaRPr lang="ru-RU" sz="4000" b="1" dirty="0">
              <a:solidFill>
                <a:srgbClr val="9F0969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20181122_155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31707" y="2645709"/>
            <a:ext cx="5072074" cy="3352507"/>
          </a:xfrm>
        </p:spPr>
      </p:pic>
      <p:pic>
        <p:nvPicPr>
          <p:cNvPr id="7" name="Рисунок 6" descr="20181122_155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14492" y="2786046"/>
            <a:ext cx="5072074" cy="3071834"/>
          </a:xfrm>
          <a:prstGeom prst="rect">
            <a:avLst/>
          </a:prstGeom>
        </p:spPr>
      </p:pic>
      <p:pic>
        <p:nvPicPr>
          <p:cNvPr id="8" name="Рисунок 7" descr="20181122_155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178727" y="2964653"/>
            <a:ext cx="507207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6357950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9F0969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9F0969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Фотоальбом</a:t>
            </a:r>
            <a:b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«папа, </a:t>
            </a:r>
            <a:r>
              <a:rPr lang="ru-RU" sz="4000" b="1" dirty="0" err="1" smtClean="0">
                <a:solidFill>
                  <a:srgbClr val="9F0969"/>
                </a:solidFill>
                <a:latin typeface="Comic Sans MS" pitchFamily="66" charset="0"/>
              </a:rPr>
              <a:t>мама,я</a:t>
            </a:r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 –дружная семья»</a:t>
            </a:r>
            <a:endParaRPr lang="ru-RU" sz="4000" b="1" dirty="0">
              <a:solidFill>
                <a:srgbClr val="9F096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-4c879b7ca39a5ff55ac86d84b0eb2aa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2779721" cy="2779721"/>
          </a:xfrm>
        </p:spPr>
      </p:pic>
      <p:pic>
        <p:nvPicPr>
          <p:cNvPr id="5" name="Рисунок 4" descr="IMG-7d4757fea1746755b9b321d80e1b5e5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7" y="1857364"/>
            <a:ext cx="3214710" cy="2786082"/>
          </a:xfrm>
          <a:prstGeom prst="rect">
            <a:avLst/>
          </a:prstGeom>
        </p:spPr>
      </p:pic>
      <p:pic>
        <p:nvPicPr>
          <p:cNvPr id="6" name="Рисунок 5" descr="IMG-245feffa02f30af22b7ce27b02b032d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857364"/>
            <a:ext cx="3357554" cy="2786082"/>
          </a:xfrm>
          <a:prstGeom prst="rect">
            <a:avLst/>
          </a:prstGeom>
        </p:spPr>
      </p:pic>
      <p:pic>
        <p:nvPicPr>
          <p:cNvPr id="7" name="Рисунок 6" descr="IMG-ae6d2cb484a419e0cd9e0d7545fe2f72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071942"/>
            <a:ext cx="3071834" cy="2786058"/>
          </a:xfrm>
          <a:prstGeom prst="rect">
            <a:avLst/>
          </a:prstGeom>
        </p:spPr>
      </p:pic>
      <p:pic>
        <p:nvPicPr>
          <p:cNvPr id="8" name="Рисунок 7" descr="IMG-e6ba9a41b27ca96f253300961377fa52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500570"/>
            <a:ext cx="3428992" cy="2357430"/>
          </a:xfrm>
          <a:prstGeom prst="rect">
            <a:avLst/>
          </a:prstGeom>
        </p:spPr>
      </p:pic>
      <p:pic>
        <p:nvPicPr>
          <p:cNvPr id="9" name="Рисунок 8" descr="IMG-b7041a1fc26b38d491a5e847e9c6e203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2786050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F0969"/>
                </a:solidFill>
                <a:latin typeface="Comic Sans MS" pitchFamily="66" charset="0"/>
              </a:rPr>
              <a:t>Как проводим выходные</a:t>
            </a:r>
            <a:endParaRPr lang="ru-RU" b="1" dirty="0">
              <a:solidFill>
                <a:srgbClr val="9F096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-b95c122c688b7d2ed14f114809330e0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8563"/>
            <a:ext cx="3643306" cy="4389437"/>
          </a:xfrm>
        </p:spPr>
      </p:pic>
      <p:pic>
        <p:nvPicPr>
          <p:cNvPr id="6" name="Рисунок 5" descr="IMG-a9ca0132c53fe35715502a3db067a0c8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3943972" cy="4214842"/>
          </a:xfrm>
          <a:prstGeom prst="rect">
            <a:avLst/>
          </a:prstGeom>
        </p:spPr>
      </p:pic>
      <p:pic>
        <p:nvPicPr>
          <p:cNvPr id="7" name="Рисунок 6" descr="IMG-caf1c8f1297d48390cdf196b31e8047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551431"/>
            <a:ext cx="3000396" cy="3306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F0969"/>
                </a:solidFill>
                <a:latin typeface="Comic Sans MS" pitchFamily="66" charset="0"/>
              </a:rPr>
              <a:t>Процесс создания листовок «семейные ладошки» </a:t>
            </a:r>
            <a:endParaRPr lang="ru-RU" sz="4000" b="1" dirty="0">
              <a:solidFill>
                <a:srgbClr val="9F096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-5c254398cba9f47c7e829e44668f1ae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68563"/>
            <a:ext cx="2643174" cy="4389437"/>
          </a:xfrm>
        </p:spPr>
      </p:pic>
      <p:pic>
        <p:nvPicPr>
          <p:cNvPr id="5" name="Рисунок 4" descr="IMG-bb9728223e220df2b0ec6b9dd360e93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54" y="1785926"/>
            <a:ext cx="3782546" cy="5072074"/>
          </a:xfrm>
          <a:prstGeom prst="rect">
            <a:avLst/>
          </a:prstGeom>
        </p:spPr>
      </p:pic>
      <p:pic>
        <p:nvPicPr>
          <p:cNvPr id="6" name="Рисунок 5" descr="IMG-4453fb3c0c8f7ec560e3cae1f526bad0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357430"/>
            <a:ext cx="3286115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Список источников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и обучения в детском саду «от рождения до школы» Н.Е.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М.А. Васильевой, Т.С. Комаровой. 2 младшая группа 2012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«Знакомим дошкольников с семьей и родословной» Е.К. Ривина. Пособие для педагогов и родителей. М.: Мозаика-синтез, 2008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«Твоя родословная» В.С. Мартышин. Учебное пособие. М.: Школьная пресса, 2000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«Социально-эмоциональное развитие детей 3-7 лет» Т.Д. Пашкевич. - Волгоград: учитель, 2012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«Проекты в работе с семьей» методическое пособие. О.И. Давыдова, А.А. Майер, Л. Г.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Богословец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ООО «ТЦ Сфера»,2012 г.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205</Words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ОДО МАОУ Аромашевская СОШ им. В.Д. Кармацкого  детский сад «Сказка»</vt:lpstr>
      <vt:lpstr>Тип: образовательный. Вид: групповой, краткосрочный. Участники: дети, родители, педагоги. Форма проведения:  игровая, образовательная. </vt:lpstr>
      <vt:lpstr>Фрагменты игры  «больница», «едем в гости к бабушке и дедушке»</vt:lpstr>
      <vt:lpstr>с/р «семья»,  «мои родители врачи»</vt:lpstr>
      <vt:lpstr>Фотовыставка  «Я и мамочка моя»</vt:lpstr>
      <vt:lpstr> Фотоальбом  «папа, мама,я –дружная семья»</vt:lpstr>
      <vt:lpstr>Как проводим выходные</vt:lpstr>
      <vt:lpstr>Процесс создания листовок «семейные ладошки» 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ОДО МАОУ Аромашевская СОШ им. В.Д. Кармацкого  детский сад «Сказка»</dc:title>
  <dc:creator>Ирина Брызгалова</dc:creator>
  <cp:lastModifiedBy>пользователь</cp:lastModifiedBy>
  <cp:revision>14</cp:revision>
  <dcterms:created xsi:type="dcterms:W3CDTF">2019-02-07T06:02:43Z</dcterms:created>
  <dcterms:modified xsi:type="dcterms:W3CDTF">2019-03-20T08:36:36Z</dcterms:modified>
</cp:coreProperties>
</file>