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6" r:id="rId7"/>
    <p:sldId id="269" r:id="rId8"/>
    <p:sldId id="270" r:id="rId9"/>
    <p:sldId id="275" r:id="rId10"/>
    <p:sldId id="264" r:id="rId11"/>
    <p:sldId id="267" r:id="rId12"/>
    <p:sldId id="268" r:id="rId13"/>
    <p:sldId id="263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16"/>
    <p:restoredTop sz="94660"/>
  </p:normalViewPr>
  <p:slideViewPr>
    <p:cSldViewPr>
      <p:cViewPr varScale="1">
        <p:scale>
          <a:sx n="74" d="100"/>
          <a:sy n="74" d="100"/>
        </p:scale>
        <p:origin x="17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142873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latin typeface="Arial" pitchFamily="34" charset="0"/>
                <a:cs typeface="Arial" pitchFamily="34" charset="0"/>
              </a:rPr>
              <a:t>Роль дидактических игр </a:t>
            </a:r>
            <a:r>
              <a:rPr lang="ru-RU" sz="4800" i="1" dirty="0">
                <a:latin typeface="Arial" pitchFamily="34" charset="0"/>
                <a:cs typeface="Arial" pitchFamily="34" charset="0"/>
              </a:rPr>
              <a:t>в развитии речи детей дошкольного возраста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3968" y="3886200"/>
            <a:ext cx="4431436" cy="1703040"/>
          </a:xfrm>
        </p:spPr>
        <p:txBody>
          <a:bodyPr>
            <a:noAutofit/>
          </a:bodyPr>
          <a:lstStyle/>
          <a:p>
            <a:pPr algn="r"/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Денисова Н.И.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 МАОУ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Аромашевская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им. В. Д.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Кармацкого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«Сказка»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336704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                Дидактические пособия для пересказа текстов</a:t>
            </a:r>
            <a:endParaRPr lang="ru-RU" sz="3600" b="1" i="1" dirty="0"/>
          </a:p>
        </p:txBody>
      </p:sp>
      <p:pic>
        <p:nvPicPr>
          <p:cNvPr id="4" name="Содержимое 3" descr="DSC009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6" y="1600200"/>
            <a:ext cx="8059287" cy="45259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Наглядно - дидактические пособия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6" y="1600200"/>
            <a:ext cx="6639808" cy="452596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Пособия  для развития логического мышления и речи у детей.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900882" cy="157163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образом, использование дидактических игр и упражнений даёт большие возможности для  развития речи у детей дошкольников: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повышается речевая мотивация, успешно развиваются коммуникативные навыки;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    обеспечивается психологический комфорт;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    дети запоминают большое количество речевого материала;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    активизируются высшие психические функции (память, внимание, мышление)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918" y="571481"/>
            <a:ext cx="678661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Дидактические игры универсальны и их разнообразие и наполнение содержанием зависит только от вашей фантазии и желания работать с детьми весело и интересно.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Хорошая речь – важное условие развития личности ребёнка. Чем богаче и правильнее у ребенка речь, тем легче высказывать ему свои мысли, тем шире его возможности в познании окружающего мира, содержательнее и полноценнее отношения со сверстниками и взрослыми, тем активнее осуществляется его психическое развитие. Но речь ребёнка не является врождённой функцией. Она развивается постепенно, вместе с его ростом и развитием. Речь необходимо формировать и развивать в комплексе с общим развитием ребёнка. Гораздо успешнее это осуществлять, используя игры. Так как в дошкольном возрасте игровая деятельность является ведущей.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дидактической игры в развитии речи дошкольника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прекрасное средство обучения и развития,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словесное творчество, развивать коммуникативные навыки.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1695" y="1649316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3250429" y="2571744"/>
            <a:ext cx="3121771" cy="2143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Взаимосвязь образовательных областей через систему развивающих речевых игр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3551970" y="682550"/>
            <a:ext cx="2428892" cy="15716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Коммуни-кация</a:t>
            </a:r>
            <a:r>
              <a:rPr lang="ru-RU" dirty="0"/>
              <a:t> 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3409094" y="4765614"/>
            <a:ext cx="2571768" cy="18573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6274865" y="1417638"/>
            <a:ext cx="3000396" cy="19288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Художественно- эстетическое развитие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6238725" y="3980602"/>
            <a:ext cx="3000396" cy="1785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0" y="1516050"/>
            <a:ext cx="3286148" cy="19288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35719" y="3821909"/>
            <a:ext cx="3214710" cy="1785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дидактических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Настольно –печатные игры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используются как наглядные пособия, направленные на развитие зрительной памяти и внимания: « Что растёт в саду, лесу, огороде?»,«Что сначала, что потом?»,«Что кому нужно?», «Лото».«Логический поезд», «Где это я видел?» и др.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Игры с предметами или игрушками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направлены на развитие тактильных ощущений, умение манипулировать с различными предметами и игрушками, развитие творческого мышления и воображения: «Что изменилось?»,«Найди и назови», «Магазин»,«Чьи это детки»,«Кто скорее соберет?» и др.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Словесные игры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способствуют развитию слуховой памяти, внимания, коммуникативных способностей, а также развитию связной речи. «Кому что нужно?», «Назови три предмета», «Назови одним словом». «Похож –не похож», »Кто больше заметит небылиц». А что потом?», «Так бывает или нет?» и др. Виды дидактических игр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70" y="1988840"/>
            <a:ext cx="4258330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032448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          Дидактические игры на       формирование мелкой моторики рук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9534" y="2563082"/>
            <a:ext cx="324345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«Шнурки, лабиринты и т. д.»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089317" cy="309634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3312369" cy="2736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игры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4172" y="1261899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«Что перепутал художник?»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7" y="1600200"/>
            <a:ext cx="4896544" cy="45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игры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14764"/>
            <a:ext cx="4752528" cy="4650540"/>
          </a:xfrm>
        </p:spPr>
      </p:pic>
    </p:spTree>
    <p:extLst>
      <p:ext uri="{BB962C8B-B14F-4D97-AF65-F5344CB8AC3E}">
        <p14:creationId xmlns:p14="http://schemas.microsoft.com/office/powerpoint/2010/main" val="205584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516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Роль дидактических игр в развитии речи детей дошкольного возраста</vt:lpstr>
      <vt:lpstr>Презентация PowerPoint</vt:lpstr>
      <vt:lpstr>Роль дидактической игры в развитии речи дошкольника</vt:lpstr>
      <vt:lpstr>Презентация PowerPoint</vt:lpstr>
      <vt:lpstr>     Виды дидактических игр</vt:lpstr>
      <vt:lpstr>Игры с предметами</vt:lpstr>
      <vt:lpstr>          Дидактические игры на       формирование мелкой моторики рук</vt:lpstr>
      <vt:lpstr>Словесные игры</vt:lpstr>
      <vt:lpstr>Словесные игры</vt:lpstr>
      <vt:lpstr>                 Дидактические пособия для пересказа текстов</vt:lpstr>
      <vt:lpstr>        Наглядно - дидактические пособия</vt:lpstr>
      <vt:lpstr>     Пособия  для развития логического мышления и речи у детей.</vt:lpstr>
      <vt:lpstr>Таким образом, использование дидактических игр и упражнений даёт большие возможности для  развития речи у детей дошкольников: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z</cp:lastModifiedBy>
  <cp:revision>65</cp:revision>
  <dcterms:created xsi:type="dcterms:W3CDTF">2013-01-06T18:32:13Z</dcterms:created>
  <dcterms:modified xsi:type="dcterms:W3CDTF">2021-02-20T05:06:54Z</dcterms:modified>
</cp:coreProperties>
</file>