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0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29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CB45-046D-4DB3-B010-A4E32E5154A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C7FD0-E64B-4491-ACF5-1854FCD1A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002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ОДО МАОУ «</a:t>
            </a:r>
            <a:r>
              <a:rPr lang="ru-RU" sz="2400" dirty="0" err="1" smtClean="0"/>
              <a:t>Аромашевская</a:t>
            </a:r>
            <a:r>
              <a:rPr lang="ru-RU" sz="2400" dirty="0" smtClean="0"/>
              <a:t> СОШ им. В.Д. </a:t>
            </a:r>
            <a:r>
              <a:rPr lang="ru-RU" sz="2400" dirty="0" err="1" smtClean="0"/>
              <a:t>Кармацкого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детский сад «Сказка»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407196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Познавательно-творческий проект в  подготовительной  группе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«23 февраля - День защитника Отечества»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                 Выполнила воспитатель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Кендысь</a:t>
            </a:r>
            <a:r>
              <a:rPr lang="ru-RU" b="1" dirty="0" smtClean="0">
                <a:solidFill>
                  <a:schemeClr val="tx1"/>
                </a:solidFill>
              </a:rPr>
              <a:t> Л.В.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3315" name="Picture 3" descr="C:\Users\user\Desktop\ikonka-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071942"/>
            <a:ext cx="250032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00232" y="650567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Лепка на тему «Танк»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i.mycdn.me/image?id=903279756391&amp;t=3&amp;plc=API&amp;viewToken=66epDD6fCxhX7tgXJRiE8w&amp;tkn=*pTe2q0-RT7Lc8HC35YCo35b4T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250033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7" name="Picture 5" descr="https://i.mycdn.me/image?id=903279758439&amp;t=3&amp;plc=API&amp;viewToken=8kuaud0hcIcaK03zQDsLHw&amp;tkn=*oLimrcGi-mMKUaAnH88GRyC9t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71744"/>
            <a:ext cx="257176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9" name="Picture 7" descr="https://i.mycdn.me/i?r=AyH4iRPQ2q0otWIFepML2LxRg1kx5QSIotkC0M9ml184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71744"/>
            <a:ext cx="278008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428605"/>
            <a:ext cx="4786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Аппликация на тему «Матрос с сигнальными флажками</a:t>
            </a:r>
            <a:endParaRPr lang="ru-RU" sz="2800" dirty="0"/>
          </a:p>
        </p:txBody>
      </p:sp>
      <p:pic>
        <p:nvPicPr>
          <p:cNvPr id="22530" name="Picture 2" descr="https://i.mycdn.me/image?id=902622346087&amp;t=3&amp;plc=API&amp;viewToken=6PaCVX5i6h2uzXnZ9O1Ujw&amp;tkn=*x-xw-AiOUF1zNErHhPxYAtfPv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271464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i.mycdn.me/image?id=902622325607&amp;t=3&amp;plc=API&amp;viewToken=rSpW7E7IN_CbwyYKASfUyA&amp;tkn=*v2p-PTu6qgYASnqsr5iXUTFCIQ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643182"/>
            <a:ext cx="271461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s://i.mycdn.me/i?r=AyH4iRPQ2q0otWIFepML2LxRTjaCGXFch0bbHc8ex-Ue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714620"/>
            <a:ext cx="264317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Физкультминутки: «</a:t>
            </a:r>
            <a:r>
              <a:rPr lang="ru-RU" sz="2800" dirty="0" smtClean="0"/>
              <a:t>Богатыри», </a:t>
            </a:r>
            <a:r>
              <a:rPr lang="ru-RU" sz="2800" dirty="0" smtClean="0"/>
              <a:t>«Пограничник»,  </a:t>
            </a:r>
            <a:r>
              <a:rPr lang="ru-RU" sz="2800" i="1" dirty="0" smtClean="0"/>
              <a:t>«</a:t>
            </a:r>
            <a:r>
              <a:rPr lang="ru-RU" sz="2800" dirty="0" smtClean="0"/>
              <a:t>Смелый капитан</a:t>
            </a:r>
            <a:r>
              <a:rPr lang="ru-RU" sz="2800" dirty="0" smtClean="0"/>
              <a:t>»,</a:t>
            </a:r>
            <a:endParaRPr lang="ru-RU" sz="2800" dirty="0" smtClean="0"/>
          </a:p>
          <a:p>
            <a:pPr algn="ctr"/>
            <a:r>
              <a:rPr lang="ru-RU" sz="2800" b="1" i="1" dirty="0" smtClean="0"/>
              <a:t> </a:t>
            </a:r>
            <a:r>
              <a:rPr lang="ru-RU" sz="2800" dirty="0" smtClean="0"/>
              <a:t>«Молодцы-удальцы</a:t>
            </a:r>
            <a:endParaRPr lang="ru-RU" sz="2800" dirty="0"/>
          </a:p>
        </p:txBody>
      </p:sp>
      <p:pic>
        <p:nvPicPr>
          <p:cNvPr id="26628" name="Picture 4" descr="https://i.mycdn.me/i?r=AyH4iRPQ2q0otWIFepML2LxR0pLBsMPkHrm5hhsOPDq2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714644" cy="432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s://i.mycdn.me/image?id=902622352743&amp;t=3&amp;plc=API&amp;viewToken=l3kvhRBGsYTkP9Kq8W9wsw&amp;tkn=*F-jxvxRtQzJVgk9JZdElpZokIW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214554"/>
            <a:ext cx="2643206" cy="433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s://i.mycdn.me/i?r=AyH4iRPQ2q0otWIFepML2LxRb9on3Rcu-o2PfvqCy_hN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143116"/>
            <a:ext cx="264320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364815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Физкультурный праздник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настасия\Desktop\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2"/>
          <a:stretch/>
        </p:blipFill>
        <p:spPr bwMode="auto">
          <a:xfrm>
            <a:off x="0" y="1877143"/>
            <a:ext cx="430876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стасия\Desktop\20210209_1134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8"/>
          <a:stretch/>
        </p:blipFill>
        <p:spPr bwMode="auto">
          <a:xfrm rot="5400000">
            <a:off x="5252106" y="1289613"/>
            <a:ext cx="3103714" cy="432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172776"/>
            <a:ext cx="185735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7500966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42976" y="62534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Работа с родителями: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 рисунков «Военная техника РФ» (совместная работа детей с родителями).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s://i.mycdn.me/i?r=AyH4iRPQ2q0otWIFepML2LxRFXXIDhUJtwqgoJz7272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71678"/>
            <a:ext cx="6572296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7544" y="1603813"/>
            <a:ext cx="79928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реализации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в конце проекта стали чаще использовать для игр военную тематику, уважительно отзывались о защитниках отечества, с гордостью делились знаниями со сверстниками и воспитателем, которые они получили от родителей о службе в армии. Повысился уровень познавательных и творческих навыков, коммуникативных способностей. Родители стали активными и заинтересованными участниками образовательного процесса, повысилась заинтересованность родителей в формировании чувства патриотизма у своих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224726"/>
            <a:ext cx="8429684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познавательно - творческий.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Сроки реализации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краткосрочный (13.02-22.02).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педагог по изо,  дети старшего дошкольного возраста, родители воспитанников.</a:t>
            </a:r>
          </a:p>
          <a:p>
            <a:r>
              <a:rPr lang="ru-RU" sz="2000" b="1" dirty="0" smtClean="0"/>
              <a:t>Актуальность проекта:</a:t>
            </a:r>
            <a:endParaRPr lang="ru-RU" sz="2000" dirty="0" smtClean="0"/>
          </a:p>
          <a:p>
            <a:r>
              <a:rPr lang="ru-RU" sz="2000" dirty="0" smtClean="0"/>
              <a:t>В силу последних перемен всё более заметной стала утрата нашим обществом традиционного российского патриотического сознания. В связи с этим очевидна неотложность решения острейших проблем воспитания патриотизма в работе с детьми дошкольного возраста. Исторически сложилось так, что любовь к Родине, патриотизм во все времена в Российском государстве были чертой национального характера. Не менее важным условием нравственно - патриотического воспитания детей является тесная взаимосвязь по данному вопросу с родителями.</a:t>
            </a:r>
          </a:p>
          <a:p>
            <a:r>
              <a:rPr lang="ru-RU" sz="2000" dirty="0" smtClean="0"/>
              <a:t>Взаимодействие с родителями способствует бережному отношению к традициям, сохранению семейных связей. В настоящее время эта работа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и, зачастую, вызывают лишь недоумение.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19" y="22989"/>
            <a:ext cx="8643999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формирование чувства патриотизма у детей старшего дошкольного возраста;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приобщение родителей к участию жизни детского 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расширить знания детей о Российской армии, уточнить их представления о родах войск;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развивать у детей познавательную активность, творческие способности;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продолжать воспитывать у детей патриотические чувства к Родине, гордость за нашу историю;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развивать и обогащать речь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проводить работу с родителями, привлекая их к патриотическому воспитанию детей в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повышение знаний у детей о Российской армии.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проявление у детей интереса к армии, уважения к защитникам Отечества.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стремление у детей к совершенствованию физических качеств, к укреплению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стремление детей отражать свои знания, впечатления, мысли и чувства в играх, в исполнении песен, в чтении стихов.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-повышение заинтересованности у родителей в формировании чувства патриотизма у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7" y="144058"/>
            <a:ext cx="74295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Беседа о празднике «День защитника Отечества», когда и как он появился;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«Представители военных профессий», «Есть такая профессия - Родину защищать»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250033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esktop\Щ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285113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user\Desktop\З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71744"/>
            <a:ext cx="278608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user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21471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728" y="549678"/>
            <a:ext cx="62297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и беседа по картине В. М. Васнецова «Богатыри».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28868"/>
            <a:ext cx="336231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280669"/>
            <a:ext cx="75724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Пальчиковая гимнастика: «Смелый капитан», «Бойцы-молодцы», «Солдаты».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264320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er\Desktop\2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71744"/>
            <a:ext cx="2500330" cy="354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Desktop\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71744"/>
            <a:ext cx="2500278" cy="3476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0100" y="935754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на тему «Солдат на посту»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i.mycdn.me/image?id=902622363239&amp;t=3&amp;plc=API&amp;viewToken=9kFCoyQ9UXp2B4ItOLNt2Q&amp;tkn=*keUymCMYFG1LDGKRncGNDmqtH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250033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https://i.mycdn.me/image?id=903279717223&amp;t=3&amp;plc=API&amp;viewToken=DlnXyyN7-2YiuBuyGbxo6g&amp;tkn=*bBF6JCo1zC0RmUpJtr-zAwLjf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85992"/>
            <a:ext cx="250033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7" descr="https://i.mycdn.me/i?r=AyH4iRPQ2q0otWIFepML2LxR2N_9rz7Agtmm5RB6rDb4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85992"/>
            <a:ext cx="250029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57290" y="778040"/>
            <a:ext cx="650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на тему «Портрет солдата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s://i.mycdn.me/image?id=902500253287&amp;t=3&amp;plc=API&amp;viewToken=5934H_EA71Lxz9Yi-51kgQ&amp;tkn=*hIJdop2LsUxju1FkHKvJtk5iA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714644" cy="3833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s://i.mycdn.me/image?id=902500263783&amp;t=3&amp;plc=API&amp;viewToken=wXvgxqy0tuPagswXlPXZFQ&amp;tkn=*twtp-ZeZsXNNKYPDOwC_a9V-W1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00306"/>
            <a:ext cx="257176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https://i.mycdn.me/i?r=AyH4iRPQ2q0otWIFepML2LxRSIjMvjXrcsquhrjQSnKa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00306"/>
            <a:ext cx="271464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maxres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14480" y="670883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Аппликация на тему «Кораблик»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i.mycdn.me/image?id=902500309351&amp;t=3&amp;plc=API&amp;viewToken=vGDAQAfZDaENGWoStOQpcQ&amp;tkn=*ecLhXy1PZixys041cVqpFTvKy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571768" cy="354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https://i.mycdn.me/image?id=902500292199&amp;t=3&amp;plc=API&amp;viewToken=sZOJ-c84EgUs_HLJY_-UaA&amp;tkn=*qOV-0BTE29Rqmxu_75EUbPWK3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14620"/>
            <a:ext cx="257176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7" name="Picture 7" descr="https://i.mycdn.me/i?r=AyH4iRPQ2q0otWIFepML2LxR2hKG8hizYKAre3hzLkDd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714620"/>
            <a:ext cx="271464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366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ОДО МАОУ «Аромашевская СОШ им. В.Д. Кармацкого» детский сад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</cp:lastModifiedBy>
  <cp:revision>17</cp:revision>
  <dcterms:created xsi:type="dcterms:W3CDTF">2021-02-28T13:31:52Z</dcterms:created>
  <dcterms:modified xsi:type="dcterms:W3CDTF">2021-03-04T06:24:09Z</dcterms:modified>
</cp:coreProperties>
</file>