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1" r:id="rId3"/>
    <p:sldId id="280" r:id="rId4"/>
    <p:sldId id="291" r:id="rId5"/>
    <p:sldId id="287" r:id="rId6"/>
    <p:sldId id="292" r:id="rId7"/>
    <p:sldId id="290" r:id="rId8"/>
    <p:sldId id="284" r:id="rId9"/>
    <p:sldId id="285" r:id="rId10"/>
    <p:sldId id="265" r:id="rId11"/>
    <p:sldId id="268" r:id="rId12"/>
    <p:sldId id="266" r:id="rId13"/>
    <p:sldId id="267" r:id="rId14"/>
    <p:sldId id="274" r:id="rId15"/>
    <p:sldId id="273" r:id="rId16"/>
    <p:sldId id="272" r:id="rId17"/>
    <p:sldId id="275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30" autoAdjust="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63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4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7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38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6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75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3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6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3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07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77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6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fp=2&amp;uinfo=ww-1349-wh-673-fw-1124-fh-467-pd-1&amp;p=2&amp;text=%D0%BF%D1%80%D0%B8%D0%B3%D0%BE%D1%82%D0%BE%D0%B2%D0%BB%D0%B5%D0%BD%D0%B8%D0%B5%20%D1%81%D0%BE%D0%BB%D0%B5%D0%BD%D0%BE%D0%B3%D0%BE%20%D1%82%D0%B5%D1%81%D1%82%D0%B0%20%D1%84%D0%BE%D1%82%D0%BE&amp;noreask=1&amp;pos=81&amp;rpt=simage&amp;lr=65&amp;img_url=http://womanadvice.ru/sites/default/files/imagecache/width_250/recept_solenogo_testa_dlya_lepki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fp=0&amp;text=%D0%BF%D1%80%D0%B8%D0%B3%D0%BE%D1%82%D0%BE%D0%B2%D0%BB%D0%B5%D0%BD%D0%B8%D0%B5%20%D1%81%D0%BE%D0%BB%D0%B5%D0%BD%D0%BE%D0%B3%D0%BE%20%D1%82%D0%B5%D1%81%D1%82%D0%B0%20%D1%84%D0%BE%D1%82%D0%BE&amp;noreask=1&amp;pos=1&amp;lr=65&amp;rpt=simage&amp;uinfo=ww-1349-wh-673-fw-1124-fh-467-pd-1&amp;img_url=http://www.trozo.ru/wp-content/uploads/2009/08/1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p=11&amp;text=%D0%BD%D0%B0%D0%B1%D0%BE%D1%80%20%D0%BF%D1%80%D0%BE%D0%B4%D1%83%D0%BA%D1%82%D0%BE%D0%B2%20%D0%B4%D0%BB%D1%8F%20%D1%81%D0%BE%D0%BB%D0%B5%D0%BD%D0%BE%D0%B3%D0%BE%20%D1%82%D0%B5%D1%81%D1%82%D0%B0&amp;fp=11&amp;img_url=http://s50.radikal.ru/i128/0812/fd/bd24c103f5cb.jpg&amp;pos=333&amp;uinfo=ww-1349-wh-673-fw-1124-fh-467-pd-1&amp;rpt=simag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images.yandex.ru/yandsearch?p=1&amp;text=%D1%87%D0%B5%D1%80%D0%B5%D0%BF%D0%B0%D1%88%D0%BA%D0%B8%20%D0%B8%D0%B7%20%D1%81%D0%BE%D0%BB%D0%B5%D0%BD%D0%BE%D0%B3%D0%BE%20%D1%82%D0%B5%D1%81%D1%82%D0%B0&amp;fp=1&amp;img_url=http://www.trozo.ru/wp-content/uploads/2011/05/urok_16-400x300.jpg&amp;pos=55&amp;uinfo=ww-1349-wh-673-fw-1124-fh-467-pd-1&amp;rpt=simage" TargetMode="External"/><Relationship Id="rId7" Type="http://schemas.openxmlformats.org/officeDocument/2006/relationships/hyperlink" Target="http://images.yandex.ru/yandsearch?p=6&amp;text=%D1%87%D0%B5%D1%80%D0%B5%D0%BF%D0%B0%D1%88%D0%BA%D0%B8%20%D0%B8%D0%B7%20%D1%81%D0%BE%D0%BB%D0%B5%D0%BD%D0%BE%D0%B3%D0%BE%20%D1%82%D0%B5%D1%81%D1%82%D0%B0&amp;fp=6&amp;pos=183&amp;uinfo=ww-1349-wh-673-fw-1124-fh-467-pd-1&amp;rpt=simage&amp;img_url=http://plast.me/uploads/posts/2011-12/1323629918_sam_1738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images.yandex.ru/yandsearch?p=3&amp;text=%D1%87%D0%B5%D1%80%D0%B5%D0%BF%D0%B0%D1%88%D0%BA%D0%B8%20%D0%B8%D0%B7%20%D1%81%D0%BE%D0%BB%D0%B5%D0%BD%D0%BE%D0%B3%D0%BE%20%D1%82%D0%B5%D1%81%D1%82%D0%B0&amp;fp=3&amp;img_url=http://stranamasterov.ru/img/i1006/DSCN0813.jpg&amp;pos=115&amp;uinfo=ww-1349-wh-673-fw-1124-fh-467-pd-1&amp;rpt=simage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8600" b="1" dirty="0" smtClean="0">
                <a:solidFill>
                  <a:srgbClr val="9900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по </a:t>
            </a:r>
            <a:r>
              <a:rPr lang="ru-RU" sz="8600" b="1" dirty="0" err="1" smtClean="0">
                <a:solidFill>
                  <a:srgbClr val="9900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тестопластике</a:t>
            </a:r>
            <a:r>
              <a:rPr lang="ru-RU" sz="8600" b="1" dirty="0" smtClean="0">
                <a:solidFill>
                  <a:srgbClr val="9900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600" dirty="0" smtClean="0">
              <a:solidFill>
                <a:srgbClr val="9900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8600" b="1" dirty="0" smtClean="0">
                <a:solidFill>
                  <a:srgbClr val="9900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воспитателей </a:t>
            </a:r>
            <a:endParaRPr lang="ru-RU" sz="8600" dirty="0" smtClean="0">
              <a:solidFill>
                <a:srgbClr val="990099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8600" b="1" dirty="0" smtClean="0">
                <a:solidFill>
                  <a:srgbClr val="9900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«ФАНТАЗИИ </a:t>
            </a:r>
          </a:p>
          <a:p>
            <a:pPr algn="ctr">
              <a:buNone/>
            </a:pPr>
            <a:r>
              <a:rPr lang="ru-RU" sz="8600" b="1" dirty="0" smtClean="0">
                <a:solidFill>
                  <a:srgbClr val="990099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СОЛЕНОГО ТЕСТА»</a:t>
            </a:r>
          </a:p>
          <a:p>
            <a:pPr algn="ctr">
              <a:buNone/>
            </a:pPr>
            <a:endParaRPr lang="ru-RU" sz="3900" dirty="0" smtClean="0">
              <a:solidFill>
                <a:srgbClr val="990099"/>
              </a:solidFill>
              <a:latin typeface="Monotype Corsiva" pitchFamily="66" charset="0"/>
            </a:endParaRP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Морозова Г.А. </a:t>
            </a: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воспитатель </a:t>
            </a:r>
            <a:endParaRPr lang="en-US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</a:t>
            </a: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endParaRPr lang="ru-RU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marL="504000">
              <a:spcBef>
                <a:spcPts val="0"/>
              </a:spcBef>
              <a:buNone/>
            </a:pPr>
            <a:endParaRPr lang="ru-RU" sz="1700" dirty="0" smtClean="0"/>
          </a:p>
          <a:p>
            <a:pPr marL="504000">
              <a:spcBef>
                <a:spcPts val="0"/>
              </a:spcBef>
              <a:buNone/>
            </a:pPr>
            <a:endParaRPr lang="ru-RU" sz="1700" dirty="0" smtClean="0"/>
          </a:p>
          <a:p>
            <a:pPr marL="504000">
              <a:spcBef>
                <a:spcPts val="0"/>
              </a:spcBef>
              <a:buNone/>
            </a:pP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pPr marL="504000">
              <a:spcBef>
                <a:spcPts val="0"/>
              </a:spcBef>
              <a:buNone/>
            </a:pP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>
              <a:spcBef>
                <a:spcPts val="0"/>
              </a:spcBef>
              <a:buNone/>
            </a:pP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>
              <a:spcBef>
                <a:spcPts val="0"/>
              </a:spcBef>
              <a:buNone/>
            </a:pP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algn="ctr"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г</a:t>
            </a:r>
          </a:p>
          <a:p>
            <a:pPr marL="504000">
              <a:spcBef>
                <a:spcPts val="0"/>
              </a:spcBef>
              <a:buNone/>
            </a:pP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>
              <a:spcBef>
                <a:spcPts val="0"/>
              </a:spcBef>
              <a:buNone/>
            </a:pPr>
            <a:r>
              <a:rPr lang="ru-RU" sz="1700" dirty="0" smtClean="0"/>
              <a:t>                                                                               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-класс Лепка МК ЧЕРЕПАШКА ИЗ СОЛЁНОГО ТЕСТА Тесто соленое фото 1"/>
          <p:cNvPicPr/>
          <p:nvPr/>
        </p:nvPicPr>
        <p:blipFill>
          <a:blip r:embed="rId2" cstate="print">
            <a:lum bright="-10000"/>
          </a:blip>
          <a:srcRect r="4361" b="11629"/>
          <a:stretch>
            <a:fillRect/>
          </a:stretch>
        </p:blipFill>
        <p:spPr bwMode="auto">
          <a:xfrm>
            <a:off x="827584" y="1412776"/>
            <a:ext cx="72728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591084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Черепашка из солёного теста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19256" cy="9361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2"/>
          <p:cNvPicPr/>
          <p:nvPr/>
        </p:nvPicPr>
        <p:blipFill>
          <a:blip r:embed="rId2" cstate="print">
            <a:lum bright="-10000"/>
          </a:blip>
          <a:srcRect r="6541" b="14537"/>
          <a:stretch>
            <a:fillRect/>
          </a:stretch>
        </p:blipFill>
        <p:spPr bwMode="auto">
          <a:xfrm>
            <a:off x="971600" y="1628800"/>
            <a:ext cx="7344816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00841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Раскатываем два одинаковых шарика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2466051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Мастер-класс Лепка МК ЧЕРЕПАШКА ИЗ СОЛЁНОГО ТЕСТА Тесто соленое фото 3"/>
          <p:cNvPicPr/>
          <p:nvPr/>
        </p:nvPicPr>
        <p:blipFill>
          <a:blip r:embed="rId2" cstate="print">
            <a:lum bright="-10000"/>
          </a:blip>
          <a:srcRect r="3634" b="12598"/>
          <a:stretch>
            <a:fillRect/>
          </a:stretch>
        </p:blipFill>
        <p:spPr bwMode="auto">
          <a:xfrm>
            <a:off x="1043608" y="1844824"/>
            <a:ext cx="71287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90071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Затем делаем из них лепёшки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(одна будет верх, а другая низ черепашки)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-класс Лепка МК ЧЕРЕПАШКА ИЗ СОЛЁНОГО ТЕСТА Тесто соленое фото 4"/>
          <p:cNvPicPr/>
          <p:nvPr/>
        </p:nvPicPr>
        <p:blipFill>
          <a:blip r:embed="rId2" cstate="print">
            <a:lum bright="-10000"/>
          </a:blip>
          <a:srcRect r="5815" b="12598"/>
          <a:stretch>
            <a:fillRect/>
          </a:stretch>
        </p:blipFill>
        <p:spPr bwMode="auto">
          <a:xfrm>
            <a:off x="971600" y="1628800"/>
            <a:ext cx="72008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-22681"/>
            <a:ext cx="8229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Раскатываем  шесть  колбасок,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делаем лапки, голову, хвост черепашки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и  укладываем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 нижней  части  панциря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-класс Лепка МК ЧЕРЕПАШКА ИЗ СОЛЁНОГО ТЕСТА Тесто соленое фото 5"/>
          <p:cNvPicPr/>
          <p:nvPr/>
        </p:nvPicPr>
        <p:blipFill>
          <a:blip r:embed="rId2" cstate="print">
            <a:lum bright="-10000"/>
          </a:blip>
          <a:srcRect r="5088" b="11629"/>
          <a:stretch>
            <a:fillRect/>
          </a:stretch>
        </p:blipFill>
        <p:spPr bwMode="auto">
          <a:xfrm>
            <a:off x="827584" y="1628800"/>
            <a:ext cx="74168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04714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Скатываем небольшой шарик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и помещаем его в середину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6"/>
          <p:cNvPicPr/>
          <p:nvPr/>
        </p:nvPicPr>
        <p:blipFill>
          <a:blip r:embed="rId2" cstate="print">
            <a:lum bright="-10000"/>
          </a:blip>
          <a:srcRect r="5088" b="13568"/>
          <a:stretch>
            <a:fillRect/>
          </a:stretch>
        </p:blipFill>
        <p:spPr bwMode="auto">
          <a:xfrm>
            <a:off x="1043608" y="1556792"/>
            <a:ext cx="7488832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0370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Накрываем второй частью панциря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-класс Лепка МК ЧЕРЕПАШКА ИЗ СОЛЁНОГО ТЕСТА Тесто соленое фото 7"/>
          <p:cNvPicPr/>
          <p:nvPr/>
        </p:nvPicPr>
        <p:blipFill>
          <a:blip r:embed="rId2" cstate="print">
            <a:lum bright="-10000"/>
          </a:blip>
          <a:srcRect r="5088" b="12598"/>
          <a:stretch>
            <a:fillRect/>
          </a:stretch>
        </p:blipFill>
        <p:spPr bwMode="auto">
          <a:xfrm>
            <a:off x="971600" y="1484784"/>
            <a:ext cx="74168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336002"/>
            <a:ext cx="8229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Стеками прорезаем лапки, ротик, делаем глазки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8"/>
          <p:cNvPicPr/>
          <p:nvPr/>
        </p:nvPicPr>
        <p:blipFill>
          <a:blip r:embed="rId2" cstate="print">
            <a:lum bright="-10000" contrast="20000"/>
          </a:blip>
          <a:srcRect r="26893"/>
          <a:stretch>
            <a:fillRect/>
          </a:stretch>
        </p:blipFill>
        <p:spPr bwMode="auto">
          <a:xfrm>
            <a:off x="971600" y="1628800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19711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Катаем тонкие жгутики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для украшения нашей черепашки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9"/>
          <p:cNvPicPr/>
          <p:nvPr/>
        </p:nvPicPr>
        <p:blipFill>
          <a:blip r:embed="rId2" cstate="print">
            <a:lum bright="-10000"/>
          </a:blip>
          <a:srcRect r="5088" b="12598"/>
          <a:stretch>
            <a:fillRect/>
          </a:stretch>
        </p:blipFill>
        <p:spPr bwMode="auto">
          <a:xfrm>
            <a:off x="1115617" y="1412776"/>
            <a:ext cx="705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71588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Вот, что получится.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Деревянным концом кисточки делаем дырочки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1"/>
          <p:cNvPicPr/>
          <p:nvPr/>
        </p:nvPicPr>
        <p:blipFill>
          <a:blip r:embed="rId2" cstate="print">
            <a:lum bright="-10000"/>
          </a:blip>
          <a:srcRect r="4361" b="11629"/>
          <a:stretch>
            <a:fillRect/>
          </a:stretch>
        </p:blipFill>
        <p:spPr bwMode="auto">
          <a:xfrm>
            <a:off x="1043608" y="1556792"/>
            <a:ext cx="72728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377113"/>
            <a:ext cx="869180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Получается вот такая черепашка!!!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1850498"/>
            <a:ext cx="8964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rgbClr val="990099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Ум маленьких детей </a:t>
            </a:r>
            <a:r>
              <a:rPr lang="ru-RU" sz="4000" b="1" i="1" dirty="0" smtClean="0">
                <a:solidFill>
                  <a:srgbClr val="990099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находится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solidFill>
                  <a:srgbClr val="990099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4000" b="1" i="1" dirty="0" smtClean="0">
                <a:solidFill>
                  <a:srgbClr val="990099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кончиках пальцев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lang="ru-RU" sz="4000" b="1" dirty="0" smtClean="0">
                <a:solidFill>
                  <a:srgbClr val="990099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Сухомлинский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06084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90099"/>
                </a:solidFill>
                <a:latin typeface="Monotype Corsiva" pitchFamily="66" charset="0"/>
              </a:rPr>
              <a:t>           </a:t>
            </a:r>
          </a:p>
          <a:p>
            <a:r>
              <a:rPr lang="ru-RU" sz="3600" b="1" dirty="0" smtClean="0">
                <a:solidFill>
                  <a:srgbClr val="990099"/>
                </a:solidFill>
                <a:latin typeface="Monotype Corsiva" pitchFamily="66" charset="0"/>
              </a:rPr>
              <a:t>           Благодарю Вас за участие !</a:t>
            </a:r>
            <a:endParaRPr lang="ru-RU" sz="3600" b="1" dirty="0">
              <a:solidFill>
                <a:srgbClr val="99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pic>
        <p:nvPicPr>
          <p:cNvPr id="1026" name="Picture 2" descr="http://ollforkids.ru/uploads/posts/2013-09/1378392636_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2008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632848" cy="129614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ТЕСТОПЛАСТИКА- это лепка из соленого теста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aa4abb831217778903e16b587b0b40c6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6237" y="1412776"/>
            <a:ext cx="4527345" cy="297233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1700808"/>
            <a:ext cx="3646685" cy="374441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теста – это искусство создания объемных и рельефных изделий из теста, которые используются как сувениры или для оформления оригинального интерьера.  Основным инструментом в лепке является рука вернее, обе руки, следовательно, уровень умения зависит от владения собственными руками, а не кисточкой, карандашом или ножницами. Чем раньше ребенку дают возможность лепить, тем  лучше развиваются его навыки владения собственными ручками.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9"/>
            <a:ext cx="7560840" cy="72007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обеих рук.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p18_91236_html_m635752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2428" y="1600844"/>
            <a:ext cx="4400012" cy="283626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1628800"/>
            <a:ext cx="3520868" cy="396044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лепки из соленого теста у детей повышается сенсорная чувствительность ( способность к тонкому восприятию формы, фактуры, цвета, веса, пластики, пропорций); развивается общая ручная умелость, мелкая моторика, синхронизируется работа обеих рук.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совершенствования мелкой моторики идет развитие речевой функции. Функция руки и речь развивается параллельно.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 smtClean="0"/>
              <a:t>-Можно приготовить в любой момент, не тратя лишних денег.</a:t>
            </a:r>
          </a:p>
          <a:p>
            <a:r>
              <a:rPr lang="ru-RU" dirty="0" smtClean="0"/>
              <a:t>-Легко отмывается и не оставляет следов.</a:t>
            </a:r>
          </a:p>
          <a:p>
            <a:r>
              <a:rPr lang="ru-RU" dirty="0" smtClean="0"/>
              <a:t>-Безопасно при попадании в рот.</a:t>
            </a:r>
          </a:p>
          <a:p>
            <a:r>
              <a:rPr lang="ru-RU" dirty="0" smtClean="0"/>
              <a:t>-Не липнет к рукам при лепке.</a:t>
            </a:r>
          </a:p>
          <a:p>
            <a:r>
              <a:rPr lang="ru-RU" dirty="0" smtClean="0"/>
              <a:t>-Можно сушить на </a:t>
            </a:r>
            <a:r>
              <a:rPr lang="ru-RU" dirty="0" smtClean="0"/>
              <a:t>воздух.</a:t>
            </a:r>
            <a:endParaRPr lang="ru-RU" dirty="0" smtClean="0"/>
          </a:p>
          <a:p>
            <a:r>
              <a:rPr lang="ru-RU" dirty="0" smtClean="0"/>
              <a:t>-</a:t>
            </a:r>
          </a:p>
          <a:p>
            <a:r>
              <a:rPr lang="ru-RU" dirty="0" smtClean="0"/>
              <a:t> Можно лепить из окрашенного теста и можно расписать уже готовое изделие.</a:t>
            </a:r>
          </a:p>
          <a:p>
            <a:pPr>
              <a:buFontTx/>
              <a:buChar char="-"/>
            </a:pPr>
            <a:r>
              <a:rPr lang="ru-RU" dirty="0" smtClean="0"/>
              <a:t>Если покрыть лаком – сохранится на века.</a:t>
            </a:r>
          </a:p>
          <a:p>
            <a:pPr>
              <a:buFontTx/>
              <a:buChar char="-"/>
            </a:pPr>
            <a:r>
              <a:rPr lang="ru-RU" dirty="0" smtClean="0"/>
              <a:t>- С игрушками  из соленого теста можно без боязни играть, они не потеряют форму.</a:t>
            </a:r>
          </a:p>
          <a:p>
            <a:pPr>
              <a:buFontTx/>
              <a:buChar char="-"/>
            </a:pPr>
            <a:r>
              <a:rPr lang="ru-RU" dirty="0" smtClean="0"/>
              <a:t>- Этот материал приятный на ощупь, теплый, нежный, совершенно без вредный с точки зрения экологии и аллергенов.</a:t>
            </a:r>
            <a:endParaRPr lang="ru-RU" dirty="0"/>
          </a:p>
        </p:txBody>
      </p:sp>
      <p:pic>
        <p:nvPicPr>
          <p:cNvPr id="5" name="Содержимое 4" descr="-7-63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6836"/>
            <a:ext cx="8400802" cy="64087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агруженно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62523" y="2014538"/>
            <a:ext cx="2286816" cy="3436937"/>
          </a:xfrm>
        </p:spPr>
      </p:pic>
      <p:pic>
        <p:nvPicPr>
          <p:cNvPr id="6" name="Содержимое 5" descr="8d9f03c9-c007-44f6-bcd2-03e310aa2c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89500" y="2463872"/>
            <a:ext cx="3125788" cy="25382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pic>
        <p:nvPicPr>
          <p:cNvPr id="2050" name="Picture 2" descr="http://img0.liveinternet.ru/images/attach/c/1/61/239/61239565_attachment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39"/>
            <a:ext cx="5400600" cy="4378865"/>
          </a:xfrm>
          <a:prstGeom prst="rect">
            <a:avLst/>
          </a:prstGeom>
          <a:noFill/>
        </p:spPr>
      </p:pic>
      <p:pic>
        <p:nvPicPr>
          <p:cNvPr id="14338" name="Picture 2" descr="http://im4-tub-ru.yandex.net/i?id=580266387-5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5292080" y="3717032"/>
            <a:ext cx="356118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20888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Черепаха — символ небесной поддержки и защиты,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   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         а также мудрости и долголетия.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5842" name="Picture 2" descr="http://im0-tub-ru.yandex.net/i?id=586456796-55-72&amp;n=21"/>
          <p:cNvPicPr>
            <a:picLocks noChangeAspect="1" noChangeArrowheads="1"/>
          </p:cNvPicPr>
          <p:nvPr/>
        </p:nvPicPr>
        <p:blipFill>
          <a:blip r:embed="rId2" cstate="print"/>
          <a:srcRect r="5669" b="10079"/>
          <a:stretch>
            <a:fillRect/>
          </a:stretch>
        </p:blipFill>
        <p:spPr bwMode="auto">
          <a:xfrm>
            <a:off x="611560" y="260648"/>
            <a:ext cx="2952328" cy="2016224"/>
          </a:xfrm>
          <a:prstGeom prst="rect">
            <a:avLst/>
          </a:prstGeom>
          <a:noFill/>
        </p:spPr>
      </p:pic>
      <p:pic>
        <p:nvPicPr>
          <p:cNvPr id="35844" name="Picture 4" descr="http://im6-tub-ru.yandex.net/i?id=55297475-1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0648"/>
            <a:ext cx="2841104" cy="2016224"/>
          </a:xfrm>
          <a:prstGeom prst="rect">
            <a:avLst/>
          </a:prstGeom>
          <a:noFill/>
        </p:spPr>
      </p:pic>
      <p:pic>
        <p:nvPicPr>
          <p:cNvPr id="35846" name="Picture 6" descr="http://im2-tub-ru.yandex.net/i?id=743700930-0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3888432" cy="2220838"/>
          </a:xfrm>
          <a:prstGeom prst="rect">
            <a:avLst/>
          </a:prstGeom>
          <a:noFill/>
        </p:spPr>
      </p:pic>
      <p:pic>
        <p:nvPicPr>
          <p:cNvPr id="35848" name="Picture 8" descr="http://plast.me/uploads/posts/2011-12/thumbs/1323629918_sam_1738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b="7048"/>
          <a:stretch>
            <a:fillRect/>
          </a:stretch>
        </p:blipFill>
        <p:spPr bwMode="auto">
          <a:xfrm>
            <a:off x="251520" y="4077072"/>
            <a:ext cx="396044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314</TotalTime>
  <Words>401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Gill Sans MT</vt:lpstr>
      <vt:lpstr>Helvetica</vt:lpstr>
      <vt:lpstr>Monotype Corsiva</vt:lpstr>
      <vt:lpstr>Times New Roman</vt:lpstr>
      <vt:lpstr>Gallery</vt:lpstr>
      <vt:lpstr>Презентация PowerPoint</vt:lpstr>
      <vt:lpstr>Презентация PowerPoint</vt:lpstr>
      <vt:lpstr>Презентация PowerPoint</vt:lpstr>
      <vt:lpstr>ТЕСТОПЛАСТИКА- это лепка из соленого теста</vt:lpstr>
      <vt:lpstr>Работа обеих рук.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z</cp:lastModifiedBy>
  <cp:revision>42</cp:revision>
  <dcterms:created xsi:type="dcterms:W3CDTF">2014-03-31T03:08:21Z</dcterms:created>
  <dcterms:modified xsi:type="dcterms:W3CDTF">2019-02-15T10:16:31Z</dcterms:modified>
</cp:coreProperties>
</file>