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92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87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2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3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9133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84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69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42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7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1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01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7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2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06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2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42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9EABE-71F3-4510-856B-140B8EA88B24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97714C-8DC0-4834-98C2-FBC8840A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71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Презентация проекта</a:t>
            </a:r>
            <a:br>
              <a:rPr lang="ru-RU" sz="4000" b="1" dirty="0" smtClean="0"/>
            </a:br>
            <a:r>
              <a:rPr lang="ru-RU" sz="4000" b="1" dirty="0" smtClean="0"/>
              <a:t>«Будущие защитники Отечества»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Выполнила Инструктор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физической культуре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Боярских И.А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52" y="1930400"/>
            <a:ext cx="4806030" cy="48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Беседа: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Есть такая профессия – Родину защищать» 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90" y="2365953"/>
            <a:ext cx="342544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2826" y="2432050"/>
            <a:ext cx="4740563" cy="3555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61" y="3070442"/>
            <a:ext cx="4225635" cy="31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4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Игры «Снайпера»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" y="1825625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90" y="2452253"/>
            <a:ext cx="5153892" cy="38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5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«Переход границы»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75" y="2234804"/>
            <a:ext cx="4352925" cy="3264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728" y="1277650"/>
            <a:ext cx="2713181" cy="4765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9937" y="2128117"/>
            <a:ext cx="5405581" cy="40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498" y="623455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 smtClean="0"/>
              <a:t>«Бег с парашютом», «Разведчики»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38" y="2383596"/>
            <a:ext cx="4352925" cy="3264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9668" y="2256993"/>
            <a:ext cx="4530436" cy="3397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7900" y="2133997"/>
            <a:ext cx="5018519" cy="376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72" y="3911729"/>
            <a:ext cx="4849091" cy="27276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3" y="3911729"/>
            <a:ext cx="4796321" cy="2946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33" y="0"/>
            <a:ext cx="6222002" cy="37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Спортивный праздник «День защитника Отечества»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45" y="2677752"/>
            <a:ext cx="6089073" cy="38446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2572760"/>
            <a:ext cx="5314271" cy="405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1" y="609600"/>
            <a:ext cx="10935854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5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83126"/>
            <a:ext cx="9033165" cy="67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/>
              <a:t>Военная техника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2" y="1690688"/>
            <a:ext cx="325534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92" y="1482437"/>
            <a:ext cx="3751118" cy="5001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69" y="1939636"/>
            <a:ext cx="3408219" cy="45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5" y="207819"/>
            <a:ext cx="4696691" cy="6262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207819"/>
            <a:ext cx="4760768" cy="634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На зарядку становись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77189" y="609600"/>
            <a:ext cx="3007975" cy="568114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Чтобы в армии служить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Надо утром рано встать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 зарядку выполнять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38930" y="2563091"/>
            <a:ext cx="6894784" cy="42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58" y="346363"/>
            <a:ext cx="4561609" cy="6082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210127"/>
            <a:ext cx="4871603" cy="649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/>
              <a:t>Вывод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помог сформировать у детей нравственно-волевые качества, патриотизм. Дошкольники проявили познавательную активность, заинтересовались темой «День защитника Отечества», у них появилась мотивация к ежедневным занятиям физической культурой. Дети усвоили знания об армии, Родине, о том, что физкультура и спорт необходимы людям для сохранения и укрепления здоровья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Образовательная область: Физическая культура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Тип проекта: познавательно – оздоровительный, групповой, краткосрочный.</a:t>
            </a: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Участники проекта: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«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Муравьишки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», родители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педагоги.</a:t>
            </a: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две недели.</a:t>
            </a:r>
          </a:p>
          <a:p>
            <a:pPr marL="0" lvl="0" indent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None/>
              <a:tabLst>
                <a:tab pos="457200" algn="l"/>
              </a:tabLst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Обоснование проблемы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В силу последних перемен все более заметной стала утрата нашим обществом традиционного российского патриотического сознания.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молодых семьях вопросы воспитания патриотизма, гражданственности не считаются важными и, зачастую, вызывают лишь недоумение.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3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Цель проекта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812473"/>
            <a:ext cx="8596668" cy="322888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физических и нравственно-волевых качеств у старших дошкольников.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4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Задачи проекта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вызывать интерес к систематическим занятиям физкультурой и спортом;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скоростно-силовые качества;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систематизировать, расширять и обобщать знания о Российской армии, родах войск, военной технике, доблестных воинах.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развивать у детей познавательную активность, творческие способности;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продолжать воспитывать у детей патриотические чувства к Родине, гордость за нашу историю;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развивать и обогащать речь детей, повышать эрудицию и интеллект;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проводить работу с родителями, привлекая их к патриотическому воспитанию детей в семье.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9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Ожидаемый результат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 детей сформированы представления о важности систематических занятий физкультурой и спортом, соблюдение здорового образа жизни;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расширены представления о доблести и мужестве защитников Родины;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налажено продуктивное взаимодействие сотрудников ДОО, детей и их родителей;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развито сотворчество детей и взрослых.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Реализация проекта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1 этап:  постановка проблемы, определение цели и задачи проектной деятельности</a:t>
            </a:r>
          </a:p>
          <a:p>
            <a:pPr marL="0" lv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2 этап:  работа с детьми, работа с родителями</a:t>
            </a:r>
          </a:p>
          <a:p>
            <a:pPr marL="0" lv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3 этап:  презентация проекта и проведение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спортивного праздника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«День защитника Отечества»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442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Э</a:t>
            </a:r>
            <a:r>
              <a:rPr lang="ru-RU" sz="4000" b="1" dirty="0" smtClean="0"/>
              <a:t>тапы проекта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Тематическая утренняя зарядка «В здоровом теле – здоровый дух»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08" y="2854035"/>
            <a:ext cx="5548868" cy="3754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5" y="3006437"/>
            <a:ext cx="5551515" cy="360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220</TotalTime>
  <Words>392</Words>
  <Application>Microsoft Office PowerPoint</Application>
  <PresentationFormat>Широкоэкранный</PresentationFormat>
  <Paragraphs>64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Trebuchet MS</vt:lpstr>
      <vt:lpstr>Wingdings 3</vt:lpstr>
      <vt:lpstr>Аспект</vt:lpstr>
      <vt:lpstr>Презентация проекта «Будущие защитники Отечества»</vt:lpstr>
      <vt:lpstr>На зарядку становись</vt:lpstr>
      <vt:lpstr>Образовательная область: Физическая культура</vt:lpstr>
      <vt:lpstr>Обоснование проблемы</vt:lpstr>
      <vt:lpstr>Цель проекта</vt:lpstr>
      <vt:lpstr>Задачи проекта</vt:lpstr>
      <vt:lpstr>Ожидаемый результат</vt:lpstr>
      <vt:lpstr>Реализация проекта</vt:lpstr>
      <vt:lpstr>Этапы проекта</vt:lpstr>
      <vt:lpstr>Беседа: «Есть такая профессия – Родину защищать»  </vt:lpstr>
      <vt:lpstr>Игры «Снайпера»</vt:lpstr>
      <vt:lpstr>«Переход границы»</vt:lpstr>
      <vt:lpstr>«Бег с парашютом», «Разведчики»</vt:lpstr>
      <vt:lpstr>Презентация PowerPoint</vt:lpstr>
      <vt:lpstr>Спортивный праздник «День защитника Отечества»</vt:lpstr>
      <vt:lpstr>Презентация PowerPoint</vt:lpstr>
      <vt:lpstr>Презентация PowerPoint</vt:lpstr>
      <vt:lpstr>Военная техника</vt:lpstr>
      <vt:lpstr>Презентация PowerPoint</vt:lpstr>
      <vt:lpstr>Презентация PowerPoint</vt:lpstr>
      <vt:lpstr>Вывод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«Будущие защитники Отечества»</dc:title>
  <dc:creator>Buch</dc:creator>
  <cp:lastModifiedBy>Buch</cp:lastModifiedBy>
  <cp:revision>22</cp:revision>
  <dcterms:created xsi:type="dcterms:W3CDTF">2021-02-26T08:39:08Z</dcterms:created>
  <dcterms:modified xsi:type="dcterms:W3CDTF">2021-03-15T06:18:12Z</dcterms:modified>
</cp:coreProperties>
</file>