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70" r:id="rId4"/>
    <p:sldId id="279" r:id="rId5"/>
    <p:sldId id="273" r:id="rId6"/>
    <p:sldId id="275" r:id="rId7"/>
    <p:sldId id="276" r:id="rId8"/>
    <p:sldId id="277" r:id="rId9"/>
    <p:sldId id="280" r:id="rId10"/>
    <p:sldId id="263" r:id="rId11"/>
    <p:sldId id="27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718" autoAdjust="0"/>
  </p:normalViewPr>
  <p:slideViewPr>
    <p:cSldViewPr>
      <p:cViewPr varScale="1">
        <p:scale>
          <a:sx n="74" d="100"/>
          <a:sy n="74" d="100"/>
        </p:scale>
        <p:origin x="12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AEE17-4C6D-459B-AAC0-290EBD29646A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F1E99-97E3-4249-B3D0-436F473C9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0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F1E99-97E3-4249-B3D0-436F473C9F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F1E99-97E3-4249-B3D0-436F473C9F7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5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DA8E-9E0B-498A-AC83-E65A06776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ADD3-D23D-4852-BC38-3494E8B15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AFF59-B4B0-4246-93F8-286497B3D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0E7CA-FC79-4F64-A906-B40A3973D9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2DA81-8C49-485D-9B62-2EE9ABD6E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85BA6-39C9-4908-928B-95BBF71EE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07E28-3174-4E47-8515-4CFCB3702F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9B55B-DF1E-4A1C-ABE5-00540AA7C4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4924E-31FD-4254-AE6D-20C762A15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F4EE0-AC57-4134-892C-BEF600686F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F746B-323E-4928-ABCF-BFEB598902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DC708F-141C-43B1-A1AF-843229D541E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78596"/>
            <a:ext cx="7772400" cy="19050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Визитная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карточка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  первой категории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 МАОУ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Аромашевская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им.В.Д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Кармацкого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«Сказка»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Сезевой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Елены Юрьевны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583597"/>
            <a:ext cx="5029200" cy="42744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90799" y="4495800"/>
            <a:ext cx="65003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Любовь к детям – самое важное качество Воспитателя. Воспитатель как гончар, в руках которого мягкая податливая глина превращается в изящный сосуд.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задача воспитателя – заполнить этот сосуд добром, творчеством, знаниями и навыками .</a:t>
            </a:r>
          </a:p>
        </p:txBody>
      </p:sp>
      <p:pic>
        <p:nvPicPr>
          <p:cNvPr id="4" name="Рисунок 3" descr="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4025900" cy="36800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6400" y="685800"/>
            <a:ext cx="29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каждого из нас, воспитателей, по - разному складывается судьба в профессии. Современный воспитатель - это педагог, не только выполняющий свои обязанности, но находящийся в бесконечном поиске.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5181600"/>
            <a:ext cx="7924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+mn-lt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 descr="http://young.rzd.ru/dbmm/images/41/4080/41617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276600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kujbyshevec.ru/media/k2/items/cache/471bd07fdaa7b040f7ab8b2a13f8f35b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81" y="838200"/>
            <a:ext cx="3397119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«Сказка» - это наш дом.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 и уютно живется нам в нем.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:\здание Д.С\IMG_32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946918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картинки( мамины файлы с телефона)\файлы\IMG_20190524_1105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2667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32934">
            <a:off x="4724400" y="976701"/>
            <a:ext cx="4191000" cy="313932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На свете много разных профессий</a:t>
            </a:r>
          </a:p>
          <a:p>
            <a:r>
              <a:rPr lang="ru-RU" dirty="0"/>
              <a:t>И в </a:t>
            </a:r>
            <a:r>
              <a:rPr lang="ru-RU" dirty="0" smtClean="0"/>
              <a:t>каждой профессии </a:t>
            </a:r>
            <a:r>
              <a:rPr lang="ru-RU" dirty="0"/>
              <a:t>есть прелесть своя</a:t>
            </a:r>
          </a:p>
          <a:p>
            <a:r>
              <a:rPr lang="ru-RU" dirty="0"/>
              <a:t>Но нет благородней, нужней и чудесней,</a:t>
            </a:r>
          </a:p>
          <a:p>
            <a:r>
              <a:rPr lang="ru-RU" dirty="0"/>
              <a:t>Чем та, кем работаю я!</a:t>
            </a:r>
          </a:p>
          <a:p>
            <a:r>
              <a:rPr lang="ru-RU" dirty="0"/>
              <a:t>Труд воспитателя очень непрост.</a:t>
            </a:r>
          </a:p>
          <a:p>
            <a:r>
              <a:rPr lang="ru-RU" dirty="0"/>
              <a:t>Игры, занятия, творческий рост!</a:t>
            </a:r>
          </a:p>
          <a:p>
            <a:r>
              <a:rPr lang="ru-RU" dirty="0"/>
              <a:t>Но ни о чем не жалею, друзья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Детям </a:t>
            </a:r>
            <a:r>
              <a:rPr lang="ru-RU" dirty="0"/>
              <a:t>я сердце своё отдала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4" name="Рисунок 3" descr="https://i.mycdn.me/i?r=AyH4iRPQ2q0otWIFepML2LxRaAhz5eY3dbwGoqP8JAS-5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3276600" cy="533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4343401" y="5062782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Закончив </a:t>
            </a:r>
            <a:r>
              <a:rPr lang="ru-RU" dirty="0" err="1" smtClean="0"/>
              <a:t>Голышмановское</a:t>
            </a:r>
            <a:r>
              <a:rPr lang="ru-RU" dirty="0" smtClean="0"/>
              <a:t> педагогическое училище в 1991 году, работаю воспитателем уже 28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2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457200"/>
            <a:ext cx="2514600" cy="96043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        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609600"/>
            <a:ext cx="365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Я придерживаюсь принципа демократичности и гуманизма. 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Любить </a:t>
            </a:r>
            <a:r>
              <a:rPr lang="ru-RU" dirty="0"/>
              <a:t>ребенка.</a:t>
            </a:r>
          </a:p>
          <a:p>
            <a:r>
              <a:rPr lang="ru-RU" dirty="0"/>
              <a:t>                   </a:t>
            </a:r>
            <a:endParaRPr lang="ru-RU" dirty="0" smtClean="0"/>
          </a:p>
          <a:p>
            <a:r>
              <a:rPr lang="ru-RU" dirty="0" smtClean="0"/>
              <a:t>Сопереживать </a:t>
            </a:r>
            <a:r>
              <a:rPr lang="ru-RU" dirty="0"/>
              <a:t>ему.</a:t>
            </a:r>
          </a:p>
          <a:p>
            <a:r>
              <a:rPr lang="ru-RU" dirty="0"/>
              <a:t>                  </a:t>
            </a:r>
            <a:endParaRPr lang="ru-RU" dirty="0" smtClean="0"/>
          </a:p>
          <a:p>
            <a:r>
              <a:rPr lang="ru-RU" dirty="0" smtClean="0"/>
              <a:t>Уважать </a:t>
            </a:r>
            <a:r>
              <a:rPr lang="ru-RU" dirty="0"/>
              <a:t>его.</a:t>
            </a:r>
          </a:p>
          <a:p>
            <a:r>
              <a:rPr lang="ru-RU" dirty="0"/>
              <a:t>                 </a:t>
            </a:r>
            <a:endParaRPr lang="ru-RU" dirty="0" smtClean="0"/>
          </a:p>
          <a:p>
            <a:r>
              <a:rPr lang="ru-RU" dirty="0" smtClean="0"/>
              <a:t>Принимать </a:t>
            </a:r>
            <a:r>
              <a:rPr lang="ru-RU" dirty="0"/>
              <a:t>его таким, какой он есть.</a:t>
            </a:r>
          </a:p>
        </p:txBody>
      </p:sp>
      <p:pic>
        <p:nvPicPr>
          <p:cNvPr id="4" name="Рисунок 3" descr="J:\осень первая мл. сезева\DSCN45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429000"/>
            <a:ext cx="3276600" cy="304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Denis\Desktop\сезева фото новый год2019ст.гр\DSC_48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78" y="500042"/>
            <a:ext cx="324040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Denis\Desktop\сезева фото новый год2019ст.гр\м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124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444797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Мы выступаем, играем и шутим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enis\Desktop\сезева фото новый год2019ст.гр\м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797046" cy="3796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старый рабстол\мамина\Новая папка (3)\фото для собрания\DSCN08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22381" r="27926" b="9762"/>
          <a:stretch/>
        </p:blipFill>
        <p:spPr bwMode="auto">
          <a:xfrm>
            <a:off x="682690" y="1371600"/>
            <a:ext cx="22860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старый рабстол\мамина\Новая папка (3)\фото для собрания\DSCN09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" b="23810"/>
          <a:stretch/>
        </p:blipFill>
        <p:spPr bwMode="auto">
          <a:xfrm>
            <a:off x="2971800" y="4365104"/>
            <a:ext cx="2682810" cy="218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Denis\Desktop\сезева фото новый год2019ст.гр\DSC_49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1"/>
            <a:ext cx="2384554" cy="228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49892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228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Я хочу, чтобы мои воспитанники стали честными, добрыми, заботливыми, порядочными, счастливыми и востребованными людьми.</a:t>
            </a:r>
            <a:endParaRPr lang="ru-RU" dirty="0"/>
          </a:p>
        </p:txBody>
      </p:sp>
      <p:pic>
        <p:nvPicPr>
          <p:cNvPr id="4" name="Рисунок 3" descr="D:\Новая папка\8 марта 15\DSCN00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3116580" cy="277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J:\фото день флага\IMG_20190822_1115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2618740" cy="302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Новая папка\8 марта 15\DSCN08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397829"/>
            <a:ext cx="2984500" cy="2237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93132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12954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Но есть в моей жизни и увлеченья. Чему же я отдаю предпочтения: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D:\Катино\фото\фото мы\IMG_20150619_2033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229679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Катино\фото\фото мы\IMG_20150624_2025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2618740" cy="241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enis\Desktop\Фото02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2367"/>
            <a:ext cx="2516207" cy="31375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6000" y="5486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Люблю ходить в лес за грибами и ягодами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41100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30" y="304800"/>
            <a:ext cx="7065869" cy="1295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Выращивать цветы и огородом заниматься. Животных просто обожаю, но и вязать не забываю.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Denis\Desktop\Фото02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7258" y="4682236"/>
            <a:ext cx="1867535" cy="249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Denis\Desktop\т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3" b="34627"/>
          <a:stretch/>
        </p:blipFill>
        <p:spPr bwMode="auto">
          <a:xfrm>
            <a:off x="4799983" y="4648200"/>
            <a:ext cx="2150110" cy="1601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Катино\фото\фото мы\IMG_20150624_2052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39" y="1695130"/>
            <a:ext cx="2214161" cy="270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картинки( мамины файлы с телефона)\файлы 1\154972796265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24" y="4114800"/>
            <a:ext cx="1445895" cy="193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картинки( мамины файлы с телефона)\файлы 1\1556436883447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b="18467"/>
          <a:stretch/>
        </p:blipFill>
        <p:spPr bwMode="auto">
          <a:xfrm>
            <a:off x="6772928" y="3587641"/>
            <a:ext cx="1896745" cy="126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картинки( мамины файлы с телефона)\файлы 1\154972796984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35" y="1447800"/>
            <a:ext cx="1455420" cy="194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D:\картинки( мамины файлы с телефона)\файлы\IMG_20181202_1932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38" y="1600200"/>
            <a:ext cx="1233805" cy="20092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Рисунок 12" descr="Круглая ажурная салфетка крючком.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77" y="5303093"/>
            <a:ext cx="1560830" cy="144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Denis\Desktop\Фото029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5" y="1371600"/>
            <a:ext cx="1543050" cy="193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картинки( мамины файлы с телефона)\файлы 1\1549727952341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37108"/>
            <a:ext cx="2417030" cy="216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1100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sz="2400" dirty="0"/>
              <a:t>А мои профессиональные достижения дают ощущение личного </a:t>
            </a:r>
            <a:r>
              <a:rPr lang="ru-RU" sz="2400" dirty="0" smtClean="0"/>
              <a:t>роста.</a:t>
            </a:r>
            <a:endParaRPr lang="ru-RU" sz="2400" dirty="0"/>
          </a:p>
        </p:txBody>
      </p:sp>
      <p:pic>
        <p:nvPicPr>
          <p:cNvPr id="3" name="Рисунок 2" descr="C:\Users\Denis\Desktop\грамоты\к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742">
            <a:off x="6921814" y="4243168"/>
            <a:ext cx="1676400" cy="232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Denis\Desktop\грамоты\к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95" y="4208992"/>
            <a:ext cx="3130804" cy="234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Denis\Desktop\грамоты\к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9614">
            <a:off x="1138097" y="1110226"/>
            <a:ext cx="1903330" cy="263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enis\Desktop\грамоты\к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0521">
            <a:off x="430897" y="3847655"/>
            <a:ext cx="1828800" cy="258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Denis\Desktop\грамоты\к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280">
            <a:off x="6608418" y="1315509"/>
            <a:ext cx="1677035" cy="245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Denis\Desktop\грамоты\к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0989"/>
            <a:ext cx="2057400" cy="2476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124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259</Words>
  <Application>Microsoft Office PowerPoint</Application>
  <PresentationFormat>Экран (4:3)</PresentationFormat>
  <Paragraphs>36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Оформление по умолчанию</vt:lpstr>
      <vt:lpstr>Визитная карточка   воспитателя  первой категории ОДО МАОУ «Аромашевская СОШ  им.В.Д. Кармацкого «Детский сад «Сказка» Сезевой Елены Юрьевны                  </vt:lpstr>
      <vt:lpstr>Детский сад «Сказка» - это наш дом. Тепло и уютно живется нам в нем.</vt:lpstr>
      <vt:lpstr>Презентация PowerPoint</vt:lpstr>
      <vt:lpstr>         </vt:lpstr>
      <vt:lpstr>Мы выступаем, играем и шутим</vt:lpstr>
      <vt:lpstr>Презентация PowerPoint</vt:lpstr>
      <vt:lpstr>Но есть в моей жизни и увлеченья. Чему же я отдаю предпочтения:</vt:lpstr>
      <vt:lpstr>Выращивать цветы и огородом заниматься. Животных просто обожаю, но и вязать не забываю.</vt:lpstr>
      <vt:lpstr>А мои профессиональные достижения дают ощущение личного роста.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</dc:creator>
  <cp:lastModifiedBy>z</cp:lastModifiedBy>
  <cp:revision>109</cp:revision>
  <cp:lastPrinted>1601-01-01T00:00:00Z</cp:lastPrinted>
  <dcterms:created xsi:type="dcterms:W3CDTF">1601-01-01T00:00:00Z</dcterms:created>
  <dcterms:modified xsi:type="dcterms:W3CDTF">2020-02-25T05:06:00Z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