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8" r:id="rId6"/>
    <p:sldId id="269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CC3399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05064"/>
            <a:ext cx="4176464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00364" y="3929066"/>
            <a:ext cx="5112568" cy="1532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 smtClean="0">
                <a:cs typeface="Aharoni" pitchFamily="2" charset="-79"/>
              </a:rPr>
              <a:t>Денисова Наталья Ивановна </a:t>
            </a:r>
            <a:r>
              <a:rPr lang="ru-RU" i="1" dirty="0" smtClean="0">
                <a:cs typeface="Aharoni" pitchFamily="2" charset="-79"/>
              </a:rPr>
              <a:t>воспитателя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ОДО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 МАОУ </a:t>
            </a:r>
            <a:r>
              <a:rPr kumimoji="0" lang="ru-RU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Аромашевская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 СОШ им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.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В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.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Д  </a:t>
            </a:r>
            <a:r>
              <a:rPr kumimoji="0" lang="ru-RU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Кармацкого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 детский сад 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“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Сказка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”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5857892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500174"/>
            <a:ext cx="69733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Aharoni" pitchFamily="2" charset="-79"/>
              </a:rPr>
              <a:t>Визитная каточка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2500306"/>
            <a:ext cx="7632848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Денисова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28604"/>
            <a:ext cx="76328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Я- воспитатель и этим горжусь,</a:t>
            </a:r>
            <a:endParaRPr lang="en-US" sz="20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что</a:t>
            </a:r>
            <a:r>
              <a:rPr lang="en-US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вместе с детьми жить на свете учусь,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Да, я актриса многих ролей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 главная роль заменять матерей</a:t>
            </a:r>
            <a:r>
              <a:rPr lang="en-US" sz="2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-714412" y="1714488"/>
            <a:ext cx="107157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                    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</a:t>
            </a:r>
          </a:p>
        </p:txBody>
      </p:sp>
      <p:pic>
        <p:nvPicPr>
          <p:cNvPr id="1026" name="Picture 2" descr="C:\Users\555\Desktop\IMG_20200811_154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342902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8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000108"/>
            <a:ext cx="6500858" cy="492922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есёлая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тзывчивая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орядочная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скреняя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ктивная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ерпеливая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щё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очень доброжелательная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юблю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мягкая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57422" y="428604"/>
            <a:ext cx="528641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Немного о себе.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2" name="Picture 4" descr="C:\Users\555\Desktop\1586490696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1552575" cy="339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632848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здесь ты можешь перевоплотиться!!!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14346" y="1214422"/>
            <a:ext cx="7632848" cy="256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555\Desktop\IMG_20210212_13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2100719" cy="3182207"/>
          </a:xfrm>
          <a:prstGeom prst="rect">
            <a:avLst/>
          </a:prstGeom>
          <a:noFill/>
        </p:spPr>
      </p:pic>
      <p:pic>
        <p:nvPicPr>
          <p:cNvPr id="4099" name="Picture 3" descr="C:\Users\555\Desktop\IMG_20210212_130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857628"/>
            <a:ext cx="2214578" cy="257176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V="1">
            <a:off x="457200" y="6500833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100" name="Picture 4" descr="C:\Users\555\Desktop\IMG_20210212_130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000240"/>
            <a:ext cx="2286016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Есть такая профессия – воспитывать и учить детей. И выбрав её, я осознанно вступила на нелёгкую дорогу.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 каждого из нас, воспитателей, по - разному складывается судьба в профессии. Современный воспитатель - это педагог, не только выполняющий свои обязанности, но находящийся в бесконечном поиске.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Каждый ребёнок уникален и неповторим. За день должна перевоплотиться я…</a:t>
            </a:r>
          </a:p>
          <a:p>
            <a:r>
              <a:rPr lang="ru-RU" sz="2000" dirty="0" smtClean="0"/>
              <a:t> Кто же я? </a:t>
            </a:r>
          </a:p>
          <a:p>
            <a:r>
              <a:rPr lang="ru-RU" sz="2000" dirty="0" smtClean="0"/>
              <a:t>Я – современный воспитатель. </a:t>
            </a:r>
          </a:p>
          <a:p>
            <a:r>
              <a:rPr lang="ru-RU" sz="2000" dirty="0" smtClean="0"/>
              <a:t>Художник и чтец. </a:t>
            </a:r>
          </a:p>
          <a:p>
            <a:r>
              <a:rPr lang="ru-RU" sz="2000" dirty="0" smtClean="0"/>
              <a:t>Могу я петь и танцевать, </a:t>
            </a:r>
          </a:p>
          <a:p>
            <a:r>
              <a:rPr lang="ru-RU" sz="2000" dirty="0" smtClean="0"/>
              <a:t>Героев разных изображать.</a:t>
            </a:r>
          </a:p>
          <a:p>
            <a:r>
              <a:rPr lang="ru-RU" sz="2000" dirty="0" smtClean="0"/>
              <a:t> Могу я шить и вышивать. </a:t>
            </a:r>
          </a:p>
          <a:p>
            <a:r>
              <a:rPr lang="ru-RU" sz="2000" dirty="0" smtClean="0"/>
              <a:t>Могу помочь ребёнку </a:t>
            </a:r>
          </a:p>
          <a:p>
            <a:r>
              <a:rPr lang="ru-RU" sz="2000" dirty="0" smtClean="0"/>
              <a:t>Мир окружающий познать</a:t>
            </a:r>
            <a:endParaRPr lang="ru-RU" sz="2000" dirty="0"/>
          </a:p>
        </p:txBody>
      </p:sp>
      <p:pic>
        <p:nvPicPr>
          <p:cNvPr id="6146" name="Picture 2" descr="C:\Users\555\Desktop\1613143062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357298"/>
            <a:ext cx="2286000" cy="3048000"/>
          </a:xfrm>
          <a:prstGeom prst="rect">
            <a:avLst/>
          </a:prstGeom>
          <a:noFill/>
        </p:spPr>
      </p:pic>
      <p:pic>
        <p:nvPicPr>
          <p:cNvPr id="6148" name="Picture 4" descr="C:\Users\555\Desktop\IMG_20210219_103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232449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229600" cy="2714625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Каждый из воспитателей избирает свои ориентиры и направления в работе. Поиск собственных решений труден. И перед каждым новым рабочим днём я всегда размышляю: как сделать деятельность детей интересней и эффективней, увлечь, заинтересовать.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555\Downloads\Cпасибо-за-внимание-картинки-для-презентации-подборка-36-штук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92961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170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Aharoni</vt:lpstr>
      <vt:lpstr>Arial</vt:lpstr>
      <vt:lpstr>Times New Roman</vt:lpstr>
      <vt:lpstr>Тема Office</vt:lpstr>
      <vt:lpstr>Презентация PowerPoint</vt:lpstr>
      <vt:lpstr>  Денисова Наталья Ивановна</vt:lpstr>
      <vt:lpstr>В- есёлая О- тзывчивая С- мелая П- орядочная И- скреняя Т- ворческая А- ктивная Т- ерпеливая Е- щё очень доброжелательная Л- юблю детей Ь- мягкая </vt:lpstr>
      <vt:lpstr>Только здесь ты можешь перевоплотиться!!!</vt:lpstr>
      <vt:lpstr>Презентация PowerPoint</vt:lpstr>
      <vt:lpstr>Презентация PowerPoint</vt:lpstr>
      <vt:lpstr>    Каждый из воспитателей избирает свои ориентиры и направления в работе. Поиск собственных решений труден. И перед каждым новым рабочим днём я всегда размышляю: как сделать деятельность детей интересней и эффективней, увлечь, заинтересовать.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z</cp:lastModifiedBy>
  <cp:revision>45</cp:revision>
  <dcterms:created xsi:type="dcterms:W3CDTF">2017-11-04T17:25:44Z</dcterms:created>
  <dcterms:modified xsi:type="dcterms:W3CDTF">2021-02-20T05:05:57Z</dcterms:modified>
</cp:coreProperties>
</file>