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media/image2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88" r:id="rId2"/>
    <p:sldId id="257" r:id="rId3"/>
    <p:sldId id="258" r:id="rId4"/>
    <p:sldId id="25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533" autoAdjust="0"/>
  </p:normalViewPr>
  <p:slideViewPr>
    <p:cSldViewPr snapToGrid="0">
      <p:cViewPr varScale="1">
        <p:scale>
          <a:sx n="72" d="100"/>
          <a:sy n="72" d="100"/>
        </p:scale>
        <p:origin x="64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15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800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3683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880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5761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190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2607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659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005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528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773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774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148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281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61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210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0F592-DB0D-46CD-9A42-4163758FD21A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143FB23-0962-48A0-995A-0ED89260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311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3425" y="265043"/>
            <a:ext cx="83471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400" dirty="0" err="1" smtClean="0"/>
              <a:t>What</a:t>
            </a:r>
            <a:r>
              <a:rPr lang="de-DE" sz="5400" dirty="0" smtClean="0"/>
              <a:t> </a:t>
            </a:r>
            <a:r>
              <a:rPr lang="de-DE" sz="5400" dirty="0" err="1" smtClean="0"/>
              <a:t>is</a:t>
            </a:r>
            <a:r>
              <a:rPr lang="de-DE" sz="5400" dirty="0" smtClean="0"/>
              <a:t> </a:t>
            </a:r>
            <a:r>
              <a:rPr lang="de-DE" sz="5400" dirty="0" err="1" smtClean="0"/>
              <a:t>the</a:t>
            </a:r>
            <a:r>
              <a:rPr lang="de-DE" sz="5400" dirty="0" smtClean="0"/>
              <a:t> </a:t>
            </a:r>
            <a:r>
              <a:rPr lang="de-DE" sz="5400" dirty="0" err="1" smtClean="0"/>
              <a:t>giraffe</a:t>
            </a:r>
            <a:r>
              <a:rPr lang="de-DE" sz="5400" dirty="0" smtClean="0"/>
              <a:t> </a:t>
            </a:r>
            <a:r>
              <a:rPr lang="de-DE" sz="5400" dirty="0" err="1" smtClean="0"/>
              <a:t>doing</a:t>
            </a:r>
            <a:r>
              <a:rPr lang="de-DE" sz="5400" dirty="0" smtClean="0"/>
              <a:t>? </a:t>
            </a:r>
            <a:endParaRPr lang="ru-RU" sz="5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767" y="1188373"/>
            <a:ext cx="5254487" cy="38519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1391" y="2663686"/>
            <a:ext cx="28789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err="1" smtClean="0"/>
              <a:t>is</a:t>
            </a:r>
            <a:r>
              <a:rPr lang="de-DE" sz="3600" dirty="0" smtClean="0"/>
              <a:t>        + </a:t>
            </a:r>
            <a:r>
              <a:rPr lang="de-DE" sz="3600" dirty="0" err="1" smtClean="0"/>
              <a:t>V</a:t>
            </a:r>
            <a:r>
              <a:rPr lang="de-DE" sz="3600" dirty="0" err="1" smtClean="0">
                <a:solidFill>
                  <a:srgbClr val="FF0000"/>
                </a:solidFill>
              </a:rPr>
              <a:t>ing</a:t>
            </a:r>
            <a:endParaRPr lang="de-DE" sz="3600" dirty="0" smtClean="0">
              <a:solidFill>
                <a:srgbClr val="FF0000"/>
              </a:solidFill>
            </a:endParaRPr>
          </a:p>
          <a:p>
            <a:r>
              <a:rPr lang="de-DE" sz="3600" dirty="0" err="1" smtClean="0"/>
              <a:t>are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1073425" y="5455814"/>
            <a:ext cx="71513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000" dirty="0" smtClean="0"/>
              <a:t>The </a:t>
            </a:r>
            <a:r>
              <a:rPr lang="de-DE" sz="6000" dirty="0" err="1" smtClean="0"/>
              <a:t>giraffe</a:t>
            </a:r>
            <a:r>
              <a:rPr lang="de-DE" sz="6000" dirty="0" smtClean="0"/>
              <a:t> </a:t>
            </a:r>
            <a:r>
              <a:rPr lang="de-DE" sz="6000" dirty="0" err="1" smtClean="0">
                <a:solidFill>
                  <a:srgbClr val="FF0000"/>
                </a:solidFill>
              </a:rPr>
              <a:t>is</a:t>
            </a:r>
            <a:r>
              <a:rPr lang="de-DE" sz="6000" dirty="0" smtClean="0"/>
              <a:t> </a:t>
            </a:r>
            <a:r>
              <a:rPr lang="de-DE" sz="6000" dirty="0" err="1" smtClean="0"/>
              <a:t>eat</a:t>
            </a:r>
            <a:r>
              <a:rPr lang="de-DE" sz="6000" dirty="0" err="1" smtClean="0">
                <a:solidFill>
                  <a:srgbClr val="FF0000"/>
                </a:solidFill>
              </a:rPr>
              <a:t>ing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70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8500" y="1231900"/>
            <a:ext cx="911659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It is big and green. </a:t>
            </a:r>
          </a:p>
          <a:p>
            <a:r>
              <a:rPr lang="en-US" sz="7200" dirty="0" smtClean="0"/>
              <a:t>It can swim.</a:t>
            </a:r>
          </a:p>
          <a:p>
            <a:r>
              <a:rPr lang="en-US" sz="7200" dirty="0" smtClean="0"/>
              <a:t>It has got a long tail. </a:t>
            </a:r>
            <a:endParaRPr lang="ru-RU" sz="7200" dirty="0"/>
          </a:p>
        </p:txBody>
      </p:sp>
      <p:sp>
        <p:nvSpPr>
          <p:cNvPr id="3" name="TextBox 2"/>
          <p:cNvSpPr txBox="1"/>
          <p:nvPr/>
        </p:nvSpPr>
        <p:spPr>
          <a:xfrm>
            <a:off x="3193773" y="4863548"/>
            <a:ext cx="31780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err="1" smtClean="0">
                <a:solidFill>
                  <a:srgbClr val="FF0000"/>
                </a:solidFill>
              </a:rPr>
              <a:t>It</a:t>
            </a:r>
            <a:r>
              <a:rPr lang="en-US" sz="7200" dirty="0" smtClean="0">
                <a:solidFill>
                  <a:srgbClr val="FF0000"/>
                </a:solidFill>
              </a:rPr>
              <a:t>’s a …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42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56" y="0"/>
            <a:ext cx="8718651" cy="5295900"/>
          </a:xfrm>
        </p:spPr>
      </p:pic>
    </p:spTree>
    <p:extLst>
      <p:ext uri="{BB962C8B-B14F-4D97-AF65-F5344CB8AC3E}">
        <p14:creationId xmlns:p14="http://schemas.microsoft.com/office/powerpoint/2010/main" val="264532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1070" y="1081859"/>
            <a:ext cx="9411551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It is big, very strong </a:t>
            </a:r>
          </a:p>
          <a:p>
            <a:r>
              <a:rPr lang="en-US" sz="7200" dirty="0" smtClean="0"/>
              <a:t>and angry. </a:t>
            </a:r>
          </a:p>
          <a:p>
            <a:r>
              <a:rPr lang="en-US" sz="7200" dirty="0" smtClean="0"/>
              <a:t>It is orange and black.</a:t>
            </a:r>
          </a:p>
          <a:p>
            <a:r>
              <a:rPr lang="en-US" sz="7200" dirty="0" smtClean="0"/>
              <a:t>It likes to eat meat.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34748" y="5446643"/>
            <a:ext cx="31780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err="1" smtClean="0">
                <a:solidFill>
                  <a:srgbClr val="FF0000"/>
                </a:solidFill>
              </a:rPr>
              <a:t>It</a:t>
            </a:r>
            <a:r>
              <a:rPr lang="en-US" sz="7200" dirty="0" smtClean="0">
                <a:solidFill>
                  <a:srgbClr val="FF0000"/>
                </a:solidFill>
              </a:rPr>
              <a:t>’s a …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61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40" y="-1"/>
            <a:ext cx="8501779" cy="5526157"/>
          </a:xfrm>
        </p:spPr>
      </p:pic>
    </p:spTree>
    <p:extLst>
      <p:ext uri="{BB962C8B-B14F-4D97-AF65-F5344CB8AC3E}">
        <p14:creationId xmlns:p14="http://schemas.microsoft.com/office/powerpoint/2010/main" val="113311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0340" y="855366"/>
            <a:ext cx="7851829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It is very big.</a:t>
            </a:r>
          </a:p>
          <a:p>
            <a:r>
              <a:rPr lang="en-US" sz="7200" dirty="0" smtClean="0"/>
              <a:t>It is grey.</a:t>
            </a:r>
          </a:p>
          <a:p>
            <a:r>
              <a:rPr lang="en-US" sz="7200" dirty="0" smtClean="0"/>
              <a:t>It has got big ears </a:t>
            </a:r>
          </a:p>
          <a:p>
            <a:r>
              <a:rPr lang="en-US" sz="7200" dirty="0" smtClean="0"/>
              <a:t>and a long nose. 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75721" y="5340626"/>
            <a:ext cx="3682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err="1" smtClean="0">
                <a:solidFill>
                  <a:srgbClr val="FF0000"/>
                </a:solidFill>
              </a:rPr>
              <a:t>It</a:t>
            </a:r>
            <a:r>
              <a:rPr lang="en-US" sz="7200" dirty="0" smtClean="0">
                <a:solidFill>
                  <a:srgbClr val="FF0000"/>
                </a:solidFill>
              </a:rPr>
              <a:t>’s an …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05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38" y="0"/>
            <a:ext cx="9113212" cy="5126182"/>
          </a:xfrm>
        </p:spPr>
      </p:pic>
    </p:spTree>
    <p:extLst>
      <p:ext uri="{BB962C8B-B14F-4D97-AF65-F5344CB8AC3E}">
        <p14:creationId xmlns:p14="http://schemas.microsoft.com/office/powerpoint/2010/main" val="149617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8661" y="558399"/>
            <a:ext cx="928651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It is very tall.</a:t>
            </a:r>
          </a:p>
          <a:p>
            <a:r>
              <a:rPr lang="en-US" sz="7200" dirty="0" smtClean="0"/>
              <a:t>It has got long legs </a:t>
            </a:r>
          </a:p>
          <a:p>
            <a:r>
              <a:rPr lang="en-US" sz="7200" dirty="0" smtClean="0"/>
              <a:t>and a long neck. </a:t>
            </a:r>
          </a:p>
          <a:p>
            <a:r>
              <a:rPr lang="en-US" sz="7200" dirty="0" smtClean="0"/>
              <a:t>It is yellow and black.</a:t>
            </a:r>
            <a:endParaRPr lang="ru-RU" sz="7200" dirty="0"/>
          </a:p>
        </p:txBody>
      </p:sp>
      <p:sp>
        <p:nvSpPr>
          <p:cNvPr id="3" name="TextBox 2"/>
          <p:cNvSpPr txBox="1"/>
          <p:nvPr/>
        </p:nvSpPr>
        <p:spPr>
          <a:xfrm>
            <a:off x="3021495" y="5221356"/>
            <a:ext cx="31780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err="1" smtClean="0">
                <a:solidFill>
                  <a:srgbClr val="FF0000"/>
                </a:solidFill>
              </a:rPr>
              <a:t>It</a:t>
            </a:r>
            <a:r>
              <a:rPr lang="en-US" sz="7200" dirty="0" smtClean="0">
                <a:solidFill>
                  <a:srgbClr val="FF0000"/>
                </a:solidFill>
              </a:rPr>
              <a:t>’s a …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97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28" y="0"/>
            <a:ext cx="8180251" cy="5817704"/>
          </a:xfrm>
        </p:spPr>
      </p:pic>
    </p:spTree>
    <p:extLst>
      <p:ext uri="{BB962C8B-B14F-4D97-AF65-F5344CB8AC3E}">
        <p14:creationId xmlns:p14="http://schemas.microsoft.com/office/powerpoint/2010/main" val="335339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6679" y="1073426"/>
            <a:ext cx="717856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It is orange. </a:t>
            </a:r>
          </a:p>
          <a:p>
            <a:r>
              <a:rPr lang="en-US" sz="7200" dirty="0" smtClean="0"/>
              <a:t>It can jump.</a:t>
            </a:r>
          </a:p>
          <a:p>
            <a:r>
              <a:rPr lang="en-US" sz="7200" dirty="0" smtClean="0"/>
              <a:t>It has got a bag. </a:t>
            </a:r>
            <a:endParaRPr lang="ru-RU" sz="7200" dirty="0"/>
          </a:p>
        </p:txBody>
      </p:sp>
      <p:sp>
        <p:nvSpPr>
          <p:cNvPr id="3" name="TextBox 2"/>
          <p:cNvSpPr txBox="1"/>
          <p:nvPr/>
        </p:nvSpPr>
        <p:spPr>
          <a:xfrm>
            <a:off x="3086938" y="4916557"/>
            <a:ext cx="31780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err="1" smtClean="0">
                <a:solidFill>
                  <a:srgbClr val="FF0000"/>
                </a:solidFill>
              </a:rPr>
              <a:t>It</a:t>
            </a:r>
            <a:r>
              <a:rPr lang="en-US" sz="7200" dirty="0" smtClean="0">
                <a:solidFill>
                  <a:srgbClr val="FF0000"/>
                </a:solidFill>
              </a:rPr>
              <a:t>’s a …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98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95" y="0"/>
            <a:ext cx="8362214" cy="5579165"/>
          </a:xfrm>
        </p:spPr>
      </p:pic>
    </p:spTree>
    <p:extLst>
      <p:ext uri="{BB962C8B-B14F-4D97-AF65-F5344CB8AC3E}">
        <p14:creationId xmlns:p14="http://schemas.microsoft.com/office/powerpoint/2010/main" val="103384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0"/>
            <a:ext cx="8481404" cy="5295900"/>
          </a:xfrm>
        </p:spPr>
      </p:pic>
      <p:sp>
        <p:nvSpPr>
          <p:cNvPr id="5" name="TextBox 4"/>
          <p:cNvSpPr txBox="1"/>
          <p:nvPr/>
        </p:nvSpPr>
        <p:spPr>
          <a:xfrm>
            <a:off x="2806700" y="5384800"/>
            <a:ext cx="68544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smtClean="0"/>
              <a:t>The </a:t>
            </a:r>
            <a:r>
              <a:rPr lang="de-DE" sz="7200" dirty="0" err="1" smtClean="0"/>
              <a:t>monkey</a:t>
            </a:r>
            <a:r>
              <a:rPr lang="de-DE" sz="7200" dirty="0" smtClean="0"/>
              <a:t> </a:t>
            </a:r>
            <a:r>
              <a:rPr lang="de-DE" sz="7200" dirty="0" err="1" smtClean="0"/>
              <a:t>is</a:t>
            </a:r>
            <a:r>
              <a:rPr lang="de-DE" sz="7200" dirty="0" smtClean="0"/>
              <a:t> …..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526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04" y="0"/>
            <a:ext cx="8622654" cy="544664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80522" y="5446643"/>
            <a:ext cx="40014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 smtClean="0"/>
              <a:t>crocodile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71836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89" y="0"/>
            <a:ext cx="7613224" cy="5709918"/>
          </a:xfrm>
        </p:spPr>
      </p:pic>
      <p:sp>
        <p:nvSpPr>
          <p:cNvPr id="5" name="TextBox 4"/>
          <p:cNvSpPr txBox="1"/>
          <p:nvPr/>
        </p:nvSpPr>
        <p:spPr>
          <a:xfrm>
            <a:off x="3392557" y="5709918"/>
            <a:ext cx="25170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lizard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62788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64" y="0"/>
            <a:ext cx="8250571" cy="5503066"/>
          </a:xfrm>
        </p:spPr>
      </p:pic>
      <p:sp>
        <p:nvSpPr>
          <p:cNvPr id="5" name="TextBox 4"/>
          <p:cNvSpPr txBox="1"/>
          <p:nvPr/>
        </p:nvSpPr>
        <p:spPr>
          <a:xfrm>
            <a:off x="3617843" y="5503066"/>
            <a:ext cx="24769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hippo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920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29" y="0"/>
            <a:ext cx="7533710" cy="5379416"/>
          </a:xfrm>
        </p:spPr>
      </p:pic>
      <p:sp>
        <p:nvSpPr>
          <p:cNvPr id="5" name="TextBox 4"/>
          <p:cNvSpPr txBox="1"/>
          <p:nvPr/>
        </p:nvSpPr>
        <p:spPr>
          <a:xfrm>
            <a:off x="3366052" y="5379416"/>
            <a:ext cx="26388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whale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42372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713" y="34257"/>
            <a:ext cx="5432046" cy="5584666"/>
          </a:xfrm>
        </p:spPr>
      </p:pic>
      <p:sp>
        <p:nvSpPr>
          <p:cNvPr id="5" name="TextBox 4"/>
          <p:cNvSpPr txBox="1"/>
          <p:nvPr/>
        </p:nvSpPr>
        <p:spPr>
          <a:xfrm>
            <a:off x="2743200" y="5618923"/>
            <a:ext cx="29418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giraffe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73574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81" y="0"/>
            <a:ext cx="8184658" cy="5493952"/>
          </a:xfrm>
        </p:spPr>
      </p:pic>
      <p:sp>
        <p:nvSpPr>
          <p:cNvPr id="5" name="TextBox 4"/>
          <p:cNvSpPr txBox="1"/>
          <p:nvPr/>
        </p:nvSpPr>
        <p:spPr>
          <a:xfrm>
            <a:off x="3465945" y="5493952"/>
            <a:ext cx="18197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seal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93237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28" y="0"/>
            <a:ext cx="7789919" cy="5842440"/>
          </a:xfrm>
        </p:spPr>
      </p:pic>
      <p:sp>
        <p:nvSpPr>
          <p:cNvPr id="5" name="TextBox 4"/>
          <p:cNvSpPr txBox="1"/>
          <p:nvPr/>
        </p:nvSpPr>
        <p:spPr>
          <a:xfrm>
            <a:off x="2633264" y="5842440"/>
            <a:ext cx="33762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monkey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425443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1149" y="157873"/>
            <a:ext cx="73152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Zoo rules</a:t>
            </a:r>
            <a:endParaRPr lang="ru-RU" sz="120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34748" y="2096865"/>
            <a:ext cx="4206601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90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m</a:t>
            </a:r>
            <a:r>
              <a:rPr lang="de-DE" sz="90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ust </a:t>
            </a:r>
          </a:p>
          <a:p>
            <a:pPr algn="ctr"/>
            <a:r>
              <a:rPr lang="de-DE" sz="9000" dirty="0" err="1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o</a:t>
            </a:r>
            <a:r>
              <a:rPr lang="de-DE" sz="9000" dirty="0" err="1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r</a:t>
            </a:r>
            <a:r>
              <a:rPr lang="de-DE" sz="90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de-DE" sz="9000" dirty="0" err="1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m</a:t>
            </a:r>
            <a:r>
              <a:rPr lang="de-DE" sz="9000" dirty="0" err="1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ustn</a:t>
            </a:r>
            <a:r>
              <a:rPr lang="en-US" sz="90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’t</a:t>
            </a:r>
            <a:endParaRPr lang="ru-RU" sz="90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89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92" y="546739"/>
            <a:ext cx="9462983" cy="4846894"/>
          </a:xfrm>
        </p:spPr>
      </p:pic>
    </p:spTree>
    <p:extLst>
      <p:ext uri="{BB962C8B-B14F-4D97-AF65-F5344CB8AC3E}">
        <p14:creationId xmlns:p14="http://schemas.microsoft.com/office/powerpoint/2010/main" val="143481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79" y="0"/>
            <a:ext cx="8576516" cy="6432387"/>
          </a:xfrm>
        </p:spPr>
      </p:pic>
      <p:sp>
        <p:nvSpPr>
          <p:cNvPr id="5" name="TextBox 4"/>
          <p:cNvSpPr txBox="1"/>
          <p:nvPr/>
        </p:nvSpPr>
        <p:spPr>
          <a:xfrm>
            <a:off x="975215" y="437322"/>
            <a:ext cx="7818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Do not play loud music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4449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0"/>
            <a:ext cx="8089900" cy="5054600"/>
          </a:xfrm>
        </p:spPr>
      </p:pic>
      <p:sp>
        <p:nvSpPr>
          <p:cNvPr id="5" name="TextBox 4"/>
          <p:cNvSpPr txBox="1"/>
          <p:nvPr/>
        </p:nvSpPr>
        <p:spPr>
          <a:xfrm>
            <a:off x="3086100" y="5308600"/>
            <a:ext cx="62696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smtClean="0"/>
              <a:t>The </a:t>
            </a:r>
            <a:r>
              <a:rPr lang="de-DE" sz="7200" dirty="0" err="1" smtClean="0"/>
              <a:t>dolphin</a:t>
            </a:r>
            <a:r>
              <a:rPr lang="de-DE" sz="7200" dirty="0" smtClean="0"/>
              <a:t> </a:t>
            </a:r>
            <a:r>
              <a:rPr lang="de-DE" sz="7200" dirty="0" err="1" smtClean="0"/>
              <a:t>is</a:t>
            </a:r>
            <a:r>
              <a:rPr lang="de-DE" sz="7200" dirty="0" smtClean="0"/>
              <a:t> …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98276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42" y="0"/>
            <a:ext cx="8110330" cy="6082748"/>
          </a:xfrm>
        </p:spPr>
      </p:pic>
      <p:sp>
        <p:nvSpPr>
          <p:cNvPr id="5" name="TextBox 4"/>
          <p:cNvSpPr txBox="1"/>
          <p:nvPr/>
        </p:nvSpPr>
        <p:spPr>
          <a:xfrm>
            <a:off x="940904" y="265045"/>
            <a:ext cx="57086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Do not ride bikes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62346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83" y="-66329"/>
            <a:ext cx="7619999" cy="7619999"/>
          </a:xfrm>
        </p:spPr>
      </p:pic>
    </p:spTree>
    <p:extLst>
      <p:ext uri="{BB962C8B-B14F-4D97-AF65-F5344CB8AC3E}">
        <p14:creationId xmlns:p14="http://schemas.microsoft.com/office/powerpoint/2010/main" val="20319033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1635" y="821633"/>
            <a:ext cx="71694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Leave your pets at home</a:t>
            </a:r>
            <a:endParaRPr lang="ru-RU" sz="9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7501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22" y="556591"/>
            <a:ext cx="7899069" cy="5529348"/>
          </a:xfrm>
        </p:spPr>
      </p:pic>
    </p:spTree>
    <p:extLst>
      <p:ext uri="{BB962C8B-B14F-4D97-AF65-F5344CB8AC3E}">
        <p14:creationId xmlns:p14="http://schemas.microsoft.com/office/powerpoint/2010/main" val="27074337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3152"/>
          </a:xfrm>
        </p:spPr>
      </p:pic>
    </p:spTree>
    <p:extLst>
      <p:ext uri="{BB962C8B-B14F-4D97-AF65-F5344CB8AC3E}">
        <p14:creationId xmlns:p14="http://schemas.microsoft.com/office/powerpoint/2010/main" val="23155434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21979624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5412"/>
          </a:xfrm>
        </p:spPr>
      </p:pic>
    </p:spTree>
    <p:extLst>
      <p:ext uri="{BB962C8B-B14F-4D97-AF65-F5344CB8AC3E}">
        <p14:creationId xmlns:p14="http://schemas.microsoft.com/office/powerpoint/2010/main" val="22502735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921"/>
          </a:xfrm>
        </p:spPr>
      </p:pic>
    </p:spTree>
    <p:extLst>
      <p:ext uri="{BB962C8B-B14F-4D97-AF65-F5344CB8AC3E}">
        <p14:creationId xmlns:p14="http://schemas.microsoft.com/office/powerpoint/2010/main" val="22524168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16511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0"/>
            <a:ext cx="8928100" cy="5422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86100" y="5524501"/>
            <a:ext cx="66653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smtClean="0"/>
              <a:t>The </a:t>
            </a:r>
            <a:r>
              <a:rPr lang="de-DE" sz="7200" dirty="0" err="1" smtClean="0"/>
              <a:t>giraffe</a:t>
            </a:r>
            <a:r>
              <a:rPr lang="de-DE" sz="7200" dirty="0" smtClean="0"/>
              <a:t> </a:t>
            </a:r>
            <a:r>
              <a:rPr lang="de-DE" sz="7200" dirty="0" err="1" smtClean="0"/>
              <a:t>is</a:t>
            </a:r>
            <a:r>
              <a:rPr lang="de-DE" sz="7200" dirty="0" smtClean="0"/>
              <a:t> …….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63334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800" y="254000"/>
            <a:ext cx="4965700" cy="4974429"/>
          </a:xfrm>
        </p:spPr>
      </p:pic>
      <p:sp>
        <p:nvSpPr>
          <p:cNvPr id="5" name="TextBox 4"/>
          <p:cNvSpPr txBox="1"/>
          <p:nvPr/>
        </p:nvSpPr>
        <p:spPr>
          <a:xfrm>
            <a:off x="2413000" y="5359400"/>
            <a:ext cx="73066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smtClean="0"/>
              <a:t>The </a:t>
            </a:r>
            <a:r>
              <a:rPr lang="de-DE" sz="7200" dirty="0" err="1" smtClean="0"/>
              <a:t>crocodile</a:t>
            </a:r>
            <a:r>
              <a:rPr lang="de-DE" sz="7200" dirty="0" smtClean="0"/>
              <a:t> </a:t>
            </a:r>
            <a:r>
              <a:rPr lang="de-DE" sz="7200" dirty="0" err="1" smtClean="0"/>
              <a:t>is</a:t>
            </a:r>
            <a:r>
              <a:rPr lang="de-DE" sz="7200" dirty="0" smtClean="0"/>
              <a:t> …..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91584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1" y="0"/>
            <a:ext cx="8392159" cy="5245100"/>
          </a:xfrm>
        </p:spPr>
      </p:pic>
      <p:sp>
        <p:nvSpPr>
          <p:cNvPr id="5" name="TextBox 4"/>
          <p:cNvSpPr txBox="1"/>
          <p:nvPr/>
        </p:nvSpPr>
        <p:spPr>
          <a:xfrm>
            <a:off x="2997200" y="5422900"/>
            <a:ext cx="58922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smtClean="0"/>
              <a:t>The </a:t>
            </a:r>
            <a:r>
              <a:rPr lang="de-DE" sz="7200" dirty="0" err="1" smtClean="0"/>
              <a:t>lizard</a:t>
            </a:r>
            <a:r>
              <a:rPr lang="de-DE" sz="7200" dirty="0" smtClean="0"/>
              <a:t> </a:t>
            </a:r>
            <a:r>
              <a:rPr lang="de-DE" sz="7200" dirty="0" err="1" smtClean="0"/>
              <a:t>is</a:t>
            </a:r>
            <a:r>
              <a:rPr lang="de-DE" sz="7200" dirty="0" smtClean="0"/>
              <a:t> …..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11640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33" y="0"/>
            <a:ext cx="7310967" cy="5245100"/>
          </a:xfrm>
        </p:spPr>
      </p:pic>
      <p:sp>
        <p:nvSpPr>
          <p:cNvPr id="5" name="TextBox 4"/>
          <p:cNvSpPr txBox="1"/>
          <p:nvPr/>
        </p:nvSpPr>
        <p:spPr>
          <a:xfrm>
            <a:off x="3086100" y="5461000"/>
            <a:ext cx="6037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smtClean="0"/>
              <a:t>The </a:t>
            </a:r>
            <a:r>
              <a:rPr lang="de-DE" sz="7200" dirty="0" err="1" smtClean="0"/>
              <a:t>hippo</a:t>
            </a:r>
            <a:r>
              <a:rPr lang="de-DE" sz="7200" dirty="0" smtClean="0"/>
              <a:t> </a:t>
            </a:r>
            <a:r>
              <a:rPr lang="de-DE" sz="7200" dirty="0" err="1" smtClean="0"/>
              <a:t>is</a:t>
            </a:r>
            <a:r>
              <a:rPr lang="de-DE" sz="7200" dirty="0" smtClean="0"/>
              <a:t> …..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62564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16000" y="838200"/>
            <a:ext cx="106799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dirty="0" err="1" smtClean="0"/>
              <a:t>It</a:t>
            </a:r>
            <a:r>
              <a:rPr lang="en-US" sz="7200" dirty="0" smtClean="0"/>
              <a:t>’s very funny. </a:t>
            </a:r>
          </a:p>
          <a:p>
            <a:r>
              <a:rPr lang="en-US" sz="7200" dirty="0" smtClean="0"/>
              <a:t>It can run, jump and skip. </a:t>
            </a:r>
          </a:p>
          <a:p>
            <a:r>
              <a:rPr lang="en-US" sz="7200" dirty="0" smtClean="0"/>
              <a:t>It likes to eat bananas. </a:t>
            </a:r>
            <a:endParaRPr lang="ru-RU" sz="7200" dirty="0"/>
          </a:p>
        </p:txBody>
      </p:sp>
      <p:sp>
        <p:nvSpPr>
          <p:cNvPr id="2" name="TextBox 1"/>
          <p:cNvSpPr txBox="1"/>
          <p:nvPr/>
        </p:nvSpPr>
        <p:spPr>
          <a:xfrm>
            <a:off x="3617843" y="5327374"/>
            <a:ext cx="31780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err="1" smtClean="0">
                <a:solidFill>
                  <a:srgbClr val="FF0000"/>
                </a:solidFill>
              </a:rPr>
              <a:t>It</a:t>
            </a:r>
            <a:r>
              <a:rPr lang="en-US" sz="7200" dirty="0" smtClean="0">
                <a:solidFill>
                  <a:srgbClr val="FF0000"/>
                </a:solidFill>
              </a:rPr>
              <a:t>’s a …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99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0"/>
            <a:ext cx="8978900" cy="5611813"/>
          </a:xfrm>
        </p:spPr>
      </p:pic>
    </p:spTree>
    <p:extLst>
      <p:ext uri="{BB962C8B-B14F-4D97-AF65-F5344CB8AC3E}">
        <p14:creationId xmlns:p14="http://schemas.microsoft.com/office/powerpoint/2010/main" val="306928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255</TotalTime>
  <Words>200</Words>
  <Application>Microsoft Office PowerPoint</Application>
  <PresentationFormat>Широкоэкранный</PresentationFormat>
  <Paragraphs>51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Arial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14</cp:revision>
  <dcterms:created xsi:type="dcterms:W3CDTF">2017-12-06T14:58:50Z</dcterms:created>
  <dcterms:modified xsi:type="dcterms:W3CDTF">2017-12-20T18:31:28Z</dcterms:modified>
</cp:coreProperties>
</file>