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3/14/2021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Конкурс педагогического мастерства «Педагогический дебют»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8534400" cy="1981200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</a:t>
            </a:r>
            <a:r>
              <a:rPr lang="ru-RU" dirty="0" smtClean="0"/>
              <a:t>внеурочных занятий </a:t>
            </a:r>
            <a:r>
              <a:rPr lang="ru-RU" dirty="0" smtClean="0"/>
              <a:t>по физической культуре с элементами смешанного боевого единоборства для обучающихся средней школы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4648201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Чухачёв Александр Сергеевич,</a:t>
            </a:r>
          </a:p>
          <a:p>
            <a:pPr algn="r"/>
            <a:r>
              <a:rPr lang="ru-RU" dirty="0" smtClean="0"/>
              <a:t>учитель </a:t>
            </a:r>
            <a:r>
              <a:rPr lang="ru-RU" dirty="0" smtClean="0"/>
              <a:t>физической культуры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с. Аромашево, 2021г.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838200"/>
            <a:ext cx="2743199" cy="169536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Смешанное боевое единоборство «ММА»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2098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Сме́шанное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боевое единоборство (также MMA — от англ. 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Mixed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martial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arts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 — боевые искусства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представляющие собой сочетание множества техник, школ и направлений единоборств.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ММА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являются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полноконтактным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боем с применением ударной техники и борьбы как в стойке (клинч), так и на полу (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партер). 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Рик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Блюм, 1995 г.)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95400" y="1371600"/>
            <a:ext cx="7620000" cy="4602163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pPr algn="just"/>
            <a:r>
              <a:rPr lang="ru-RU" sz="1800" dirty="0" smtClean="0">
                <a:latin typeface="+mj-lt"/>
              </a:rPr>
              <a:t>Самбо (</a:t>
            </a:r>
            <a:r>
              <a:rPr lang="ru-RU" sz="1800" dirty="0" err="1" smtClean="0">
                <a:latin typeface="+mj-lt"/>
              </a:rPr>
              <a:t>САМозащита</a:t>
            </a:r>
            <a:r>
              <a:rPr lang="ru-RU" sz="1800" dirty="0" smtClean="0">
                <a:latin typeface="+mj-lt"/>
              </a:rPr>
              <a:t> Без Оружия) </a:t>
            </a:r>
            <a:r>
              <a:rPr lang="ru-RU" sz="1800" dirty="0" smtClean="0">
                <a:latin typeface="+mj-lt"/>
              </a:rPr>
              <a:t> - </a:t>
            </a:r>
            <a:r>
              <a:rPr lang="ru-RU" sz="1800" dirty="0" smtClean="0">
                <a:latin typeface="+mj-lt"/>
              </a:rPr>
              <a:t>это вид единоборства, возникший в результате соединения японской техники </a:t>
            </a:r>
            <a:r>
              <a:rPr lang="ru-RU" sz="1800" dirty="0" err="1" smtClean="0">
                <a:latin typeface="+mj-lt"/>
              </a:rPr>
              <a:t>дзю-дзюцу</a:t>
            </a:r>
            <a:r>
              <a:rPr lang="ru-RU" sz="1800" dirty="0" smtClean="0">
                <a:latin typeface="+mj-lt"/>
              </a:rPr>
              <a:t> и дзюдо с техникой </a:t>
            </a:r>
            <a:r>
              <a:rPr lang="ru-RU" sz="1800" dirty="0" smtClean="0">
                <a:latin typeface="+mj-lt"/>
              </a:rPr>
              <a:t>западного </a:t>
            </a:r>
            <a:r>
              <a:rPr lang="ru-RU" sz="1800" dirty="0" smtClean="0">
                <a:latin typeface="+mj-lt"/>
              </a:rPr>
              <a:t>происхождения: вольно-американской борьбой (кэтч), французской (греко-римской) борьбой, английским и французским боксом</a:t>
            </a:r>
            <a:r>
              <a:rPr lang="ru-RU" sz="1800" dirty="0" smtClean="0">
                <a:latin typeface="+mj-lt"/>
              </a:rPr>
              <a:t>.</a:t>
            </a:r>
          </a:p>
          <a:p>
            <a:endParaRPr lang="ru-RU" sz="1800" dirty="0" smtClean="0">
              <a:latin typeface="+mj-lt"/>
            </a:endParaRPr>
          </a:p>
          <a:p>
            <a:endParaRPr lang="ru-RU" sz="1800" dirty="0" smtClean="0">
              <a:latin typeface="+mj-lt"/>
            </a:endParaRPr>
          </a:p>
          <a:p>
            <a:pPr algn="just"/>
            <a:r>
              <a:rPr lang="ru-RU" sz="1800" dirty="0" smtClean="0">
                <a:latin typeface="+mj-lt"/>
              </a:rPr>
              <a:t>Дзюдо </a:t>
            </a:r>
            <a:r>
              <a:rPr lang="ru-RU" sz="1800" dirty="0" smtClean="0">
                <a:latin typeface="+mj-lt"/>
              </a:rPr>
              <a:t>или </a:t>
            </a:r>
            <a:r>
              <a:rPr lang="ru-RU" sz="1800" dirty="0" err="1" smtClean="0">
                <a:latin typeface="+mj-lt"/>
              </a:rPr>
              <a:t>Дзю-дзюцу</a:t>
            </a:r>
            <a:r>
              <a:rPr lang="ru-RU" sz="1800" dirty="0" smtClean="0">
                <a:latin typeface="+mj-lt"/>
              </a:rPr>
              <a:t> (искусство мягкости) зародилось как система ведения борьбы без оружия</a:t>
            </a:r>
            <a:r>
              <a:rPr lang="ru-RU" sz="1800" dirty="0" smtClean="0">
                <a:latin typeface="+mj-lt"/>
              </a:rPr>
              <a:t>. Мастера </a:t>
            </a:r>
            <a:r>
              <a:rPr lang="ru-RU" sz="1800" dirty="0" err="1" smtClean="0">
                <a:latin typeface="+mj-lt"/>
              </a:rPr>
              <a:t>дзю-дзюцу</a:t>
            </a:r>
            <a:r>
              <a:rPr lang="ru-RU" sz="1800" dirty="0" smtClean="0">
                <a:latin typeface="+mj-lt"/>
              </a:rPr>
              <a:t> отличает не столько недюжинная сила, сколько удивительная ловкость тела, упругая податливость и умение использовать силу врага в своих целях. </a:t>
            </a:r>
            <a:endParaRPr lang="ru-RU" sz="1800" dirty="0" smtClean="0">
              <a:latin typeface="+mj-lt"/>
            </a:endParaRPr>
          </a:p>
          <a:p>
            <a:endParaRPr lang="ru-RU" sz="16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Смешанное боевое единоборство состоит из: </a:t>
            </a:r>
            <a:endParaRPr lang="ru-RU" sz="2400" dirty="0"/>
          </a:p>
        </p:txBody>
      </p:sp>
      <p:pic>
        <p:nvPicPr>
          <p:cNvPr id="4" name="Рисунок 3" descr="c36979329061c4373d7882e2579d6a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00"/>
            <a:ext cx="1447800" cy="1447800"/>
          </a:xfrm>
          <a:prstGeom prst="rect">
            <a:avLst/>
          </a:prstGeom>
        </p:spPr>
      </p:pic>
      <p:pic>
        <p:nvPicPr>
          <p:cNvPr id="6" name="Рисунок 5" descr="International_Judo_Federation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5200"/>
            <a:ext cx="1219200" cy="1219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 рабочей программы: </a:t>
            </a:r>
          </a:p>
          <a:p>
            <a:r>
              <a:rPr lang="ru-RU" dirty="0" smtClean="0"/>
              <a:t>-продвижение смешанного боевого единоборства среди обучающихся средней школы,</a:t>
            </a:r>
          </a:p>
          <a:p>
            <a:r>
              <a:rPr lang="ru-RU" dirty="0" smtClean="0"/>
              <a:t>-оздоровительное воздействие на организм обучающихся</a:t>
            </a:r>
          </a:p>
          <a:p>
            <a:r>
              <a:rPr lang="ru-RU" dirty="0" smtClean="0"/>
              <a:t>-отработка практического навыка самообороны.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Секция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Смешанное боевое единоборство «ММА»</a:t>
            </a:r>
            <a:endParaRPr lang="ru-RU" dirty="0"/>
          </a:p>
        </p:txBody>
      </p:sp>
      <p:pic>
        <p:nvPicPr>
          <p:cNvPr id="4" name="Рисунок 3" descr="8gt_WCd6B5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4519374"/>
            <a:ext cx="3505200" cy="233862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ударная техника </a:t>
            </a:r>
          </a:p>
          <a:p>
            <a:pPr lvl="0"/>
            <a:r>
              <a:rPr lang="ru-RU" dirty="0" smtClean="0"/>
              <a:t>борцовская техника</a:t>
            </a:r>
          </a:p>
          <a:p>
            <a:pPr lvl="0"/>
            <a:r>
              <a:rPr lang="ru-RU" dirty="0" smtClean="0"/>
              <a:t>физическая подготовка </a:t>
            </a:r>
          </a:p>
          <a:p>
            <a:pPr lvl="0"/>
            <a:r>
              <a:rPr lang="ru-RU" dirty="0" smtClean="0"/>
              <a:t>тактические действия.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работы:</a:t>
            </a:r>
            <a:endParaRPr lang="ru-RU" dirty="0"/>
          </a:p>
        </p:txBody>
      </p:sp>
      <p:pic>
        <p:nvPicPr>
          <p:cNvPr id="4" name="Рисунок 3" descr="0sjYhLNvxb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3352800"/>
            <a:ext cx="4648200" cy="310122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Наглядный метод (собственный пример, видео мастер-классы от ведущих спортсменов)</a:t>
            </a:r>
          </a:p>
          <a:p>
            <a:pPr lvl="0"/>
            <a:r>
              <a:rPr lang="ru-RU" dirty="0" smtClean="0"/>
              <a:t>Словесный метод (инструкции по выполнению упражнений)</a:t>
            </a:r>
          </a:p>
          <a:p>
            <a:pPr lvl="0"/>
            <a:r>
              <a:rPr lang="ru-RU" dirty="0" smtClean="0"/>
              <a:t>Метод строго регламентированного упражнения </a:t>
            </a:r>
          </a:p>
          <a:p>
            <a:pPr lvl="0"/>
            <a:r>
              <a:rPr lang="ru-RU" dirty="0" smtClean="0"/>
              <a:t>Соревновательный метод.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Методы, </a:t>
            </a:r>
            <a:r>
              <a:rPr lang="ru-RU" dirty="0" smtClean="0"/>
              <a:t>применяемые в работе:</a:t>
            </a:r>
            <a:endParaRPr lang="ru-RU" dirty="0"/>
          </a:p>
        </p:txBody>
      </p:sp>
      <p:pic>
        <p:nvPicPr>
          <p:cNvPr id="1026" name="Picture 2" descr="D:\педагогический дебют\Kw-9cJRCV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876800"/>
            <a:ext cx="2170005" cy="14478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7" name="Picture 3" descr="D:\педагогический дебют\AoQjn34BHH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800600"/>
            <a:ext cx="2170002" cy="144779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nT14YxJQB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400299"/>
            <a:ext cx="5943600" cy="445770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softEdge rad="6350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600" y="609600"/>
            <a:ext cx="8077200" cy="5059363"/>
          </a:xfrm>
        </p:spPr>
        <p:txBody>
          <a:bodyPr/>
          <a:lstStyle/>
          <a:p>
            <a:pPr algn="just"/>
            <a:r>
              <a:rPr lang="ru-RU" dirty="0" smtClean="0"/>
              <a:t>Таким образом, смешанные боевые единоборства (ММА) рассматриваются как одно из действенных средств физической подготовки подрастающего поколения и, следовательно, имеют большое прикладное значение.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152</Words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Конкурс педагогического мастерства «Педагогический дебют»</vt:lpstr>
      <vt:lpstr>Смешанное боевое единоборство «ММА»</vt:lpstr>
      <vt:lpstr>Смешанное боевое единоборство состоит из: </vt:lpstr>
      <vt:lpstr>Секция  «Смешанное боевое единоборство «ММА»</vt:lpstr>
      <vt:lpstr>Основные направления работы:</vt:lpstr>
      <vt:lpstr>Методы, применяемые в работе: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педагогического мастерства «Педагогический дебют»</dc:title>
  <dc:creator>Александр</dc:creator>
  <cp:lastModifiedBy>AG</cp:lastModifiedBy>
  <cp:revision>8</cp:revision>
  <dcterms:created xsi:type="dcterms:W3CDTF">2021-03-14T16:02:29Z</dcterms:created>
  <dcterms:modified xsi:type="dcterms:W3CDTF">2021-03-14T17:33:11Z</dcterms:modified>
</cp:coreProperties>
</file>