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507832" cy="838200"/>
          </a:xfrm>
        </p:spPr>
        <p:txBody>
          <a:bodyPr>
            <a:noAutofit/>
          </a:bodyPr>
          <a:lstStyle/>
          <a:p>
            <a:pPr algn="ctr"/>
            <a:r>
              <a:rPr lang="ru-RU" sz="1600" i="1" dirty="0" smtClean="0">
                <a:solidFill>
                  <a:srgbClr val="7030A0"/>
                </a:solidFill>
                <a:latin typeface="Cambria" pitchFamily="18" charset="0"/>
              </a:rPr>
              <a:t>Конкурс </a:t>
            </a:r>
            <a:br>
              <a:rPr lang="ru-RU" sz="1600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1600" i="1" dirty="0" smtClean="0">
                <a:solidFill>
                  <a:srgbClr val="7030A0"/>
                </a:solidFill>
                <a:latin typeface="Cambria" pitchFamily="18" charset="0"/>
              </a:rPr>
              <a:t>профессионального мастерства</a:t>
            </a:r>
            <a:br>
              <a:rPr lang="ru-RU" sz="1600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1600" i="1" dirty="0" smtClean="0">
                <a:solidFill>
                  <a:srgbClr val="7030A0"/>
                </a:solidFill>
                <a:latin typeface="Cambria" pitchFamily="18" charset="0"/>
              </a:rPr>
              <a:t>«Педагог года </a:t>
            </a:r>
            <a:r>
              <a:rPr lang="ru-RU" sz="1600" i="1" dirty="0" err="1" smtClean="0">
                <a:solidFill>
                  <a:srgbClr val="7030A0"/>
                </a:solidFill>
                <a:latin typeface="Cambria" pitchFamily="18" charset="0"/>
              </a:rPr>
              <a:t>Аромашевского</a:t>
            </a:r>
            <a:r>
              <a:rPr lang="ru-RU" sz="1600" i="1" dirty="0" smtClean="0">
                <a:solidFill>
                  <a:srgbClr val="7030A0"/>
                </a:solidFill>
                <a:latin typeface="Cambria" pitchFamily="18" charset="0"/>
              </a:rPr>
              <a:t> района – </a:t>
            </a:r>
            <a:r>
              <a:rPr lang="ru-RU" sz="1600" i="1" dirty="0" smtClean="0">
                <a:solidFill>
                  <a:srgbClr val="7030A0"/>
                </a:solidFill>
                <a:latin typeface="Cambria" pitchFamily="18" charset="0"/>
              </a:rPr>
              <a:t>2021»</a:t>
            </a:r>
            <a:r>
              <a:rPr lang="ru-RU" sz="1800" b="1" i="1" dirty="0" smtClean="0">
                <a:solidFill>
                  <a:srgbClr val="7030A0"/>
                </a:solidFill>
                <a:latin typeface="Cambria" pitchFamily="18" charset="0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Cambria" pitchFamily="18" charset="0"/>
              </a:rPr>
            </a:br>
            <a:endParaRPr lang="ru-RU" sz="18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«</a:t>
            </a:r>
            <a:r>
              <a:rPr lang="ru-RU" b="1" dirty="0" smtClean="0"/>
              <a:t>Использование программы PLICKERS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для проведения </a:t>
            </a:r>
            <a:r>
              <a:rPr lang="ru-RU" b="1" dirty="0" smtClean="0"/>
              <a:t>опроса </a:t>
            </a:r>
            <a:r>
              <a:rPr lang="ru-RU" b="1" dirty="0" smtClean="0"/>
              <a:t>на </a:t>
            </a:r>
            <a:r>
              <a:rPr lang="ru-RU" b="1" dirty="0" smtClean="0"/>
              <a:t>уроках»</a:t>
            </a:r>
            <a:r>
              <a:rPr lang="ru-RU" dirty="0" smtClean="0"/>
              <a:t>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400" b="1" dirty="0" smtClean="0"/>
              <a:t>Очилбоева Екатерина </a:t>
            </a:r>
          </a:p>
          <a:p>
            <a:pPr algn="ctr">
              <a:buNone/>
            </a:pPr>
            <a:r>
              <a:rPr lang="ru-RU" sz="2400" b="1" dirty="0" smtClean="0"/>
              <a:t>Петровна</a:t>
            </a:r>
          </a:p>
          <a:p>
            <a:pPr algn="ctr">
              <a:buNone/>
            </a:pPr>
            <a:r>
              <a:rPr lang="ru-RU" sz="1800" dirty="0" smtClean="0"/>
              <a:t>у</a:t>
            </a:r>
            <a:r>
              <a:rPr lang="ru-RU" sz="1800" dirty="0" smtClean="0"/>
              <a:t>читель математики, информатики, физики</a:t>
            </a:r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dirty="0" smtClean="0"/>
              <a:t>Филиал</a:t>
            </a:r>
            <a:r>
              <a:rPr lang="ru-RU" sz="1800" dirty="0" smtClean="0"/>
              <a:t> </a:t>
            </a:r>
            <a:r>
              <a:rPr lang="ru-RU" sz="1800" dirty="0" smtClean="0"/>
              <a:t>«МАОУ </a:t>
            </a:r>
            <a:r>
              <a:rPr lang="ru-RU" sz="1800" dirty="0" err="1" smtClean="0"/>
              <a:t>Аромашевская</a:t>
            </a:r>
            <a:r>
              <a:rPr lang="ru-RU" sz="1800" dirty="0" smtClean="0"/>
              <a:t> СОШ им. В.Д. </a:t>
            </a:r>
            <a:r>
              <a:rPr lang="ru-RU" sz="1800" dirty="0" err="1" smtClean="0"/>
              <a:t>Кармацкого</a:t>
            </a:r>
            <a:r>
              <a:rPr lang="ru-RU" sz="1800" dirty="0" smtClean="0"/>
              <a:t>» </a:t>
            </a:r>
            <a:r>
              <a:rPr lang="ru-RU" sz="1800" dirty="0" err="1" smtClean="0"/>
              <a:t>Юрминская</a:t>
            </a:r>
            <a:r>
              <a:rPr lang="ru-RU" sz="1800" dirty="0" smtClean="0"/>
              <a:t> СОШ</a:t>
            </a:r>
          </a:p>
          <a:p>
            <a:pPr algn="ctr">
              <a:buNone/>
            </a:pPr>
            <a:endParaRPr lang="ru-RU" sz="1800" dirty="0"/>
          </a:p>
        </p:txBody>
      </p:sp>
      <p:pic>
        <p:nvPicPr>
          <p:cNvPr id="4" name="pasted-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2132012" cy="153035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Результаты сохраняются в базу </a:t>
            </a:r>
            <a:r>
              <a:rPr lang="ru-RU" sz="4000" dirty="0" smtClean="0"/>
              <a:t>данных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552" y="2204864"/>
            <a:ext cx="79928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 результате сканирования учитель получает статистику правильных и неправильных ответов и их авторов прямо на доске.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0000"/>
                </a:solidFill>
              </a:rPr>
              <a:t>«</a:t>
            </a:r>
            <a:r>
              <a:rPr lang="ru-RU" sz="4000" dirty="0" smtClean="0"/>
              <a:t>Обучение </a:t>
            </a:r>
            <a:r>
              <a:rPr lang="ru-RU" sz="4000" dirty="0" smtClean="0"/>
              <a:t>- это не то, что получаешь случайно. А то, к чему стремишься со страстью и делаешь с </a:t>
            </a:r>
            <a:r>
              <a:rPr lang="ru-RU" sz="4000" dirty="0" smtClean="0"/>
              <a:t>усердием</a:t>
            </a:r>
            <a:r>
              <a:rPr lang="ru-RU" sz="4000" dirty="0" smtClean="0">
                <a:solidFill>
                  <a:srgbClr val="000000"/>
                </a:solidFill>
              </a:rPr>
              <a:t>»</a:t>
            </a:r>
            <a:endParaRPr lang="ru-RU" sz="4000" dirty="0" smtClean="0"/>
          </a:p>
          <a:p>
            <a:pPr algn="r"/>
            <a:endParaRPr lang="ru-RU" sz="4000" dirty="0" smtClean="0"/>
          </a:p>
          <a:p>
            <a:pPr algn="r"/>
            <a:r>
              <a:rPr lang="ru-RU" sz="4000" b="1" dirty="0" smtClean="0">
                <a:latin typeface="Gabriola" pitchFamily="82" charset="0"/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  <a:latin typeface="Gabriola" pitchFamily="82" charset="0"/>
              </a:rPr>
              <a:t>Эбигейл</a:t>
            </a:r>
            <a:r>
              <a:rPr lang="ru-RU" sz="4000" b="1" dirty="0" smtClean="0">
                <a:solidFill>
                  <a:srgbClr val="C00000"/>
                </a:solidFill>
                <a:latin typeface="Gabriola" pitchFamily="82" charset="0"/>
              </a:rPr>
              <a:t> Адамс</a:t>
            </a:r>
            <a:endParaRPr lang="ru-RU" sz="4000" b="1" dirty="0">
              <a:solidFill>
                <a:srgbClr val="C00000"/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36912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Plickers</a:t>
            </a:r>
            <a:r>
              <a:rPr lang="ru-RU" sz="4000" dirty="0" smtClean="0"/>
              <a:t> – это приложение, позволяющее мгновенно оценить ответы всего класса и упростить сбор статистики.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5901" y="620688"/>
            <a:ext cx="670356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/>
              <a:t>Н</a:t>
            </a:r>
            <a:r>
              <a:rPr lang="ru-RU" sz="4400" b="1" dirty="0" smtClean="0"/>
              <a:t>овый технический метод </a:t>
            </a:r>
          </a:p>
          <a:p>
            <a:pPr algn="ctr"/>
            <a:r>
              <a:rPr lang="ru-RU" sz="4400" b="1" dirty="0" smtClean="0"/>
              <a:t>ведения </a:t>
            </a:r>
            <a:r>
              <a:rPr lang="ru-RU" sz="4400" b="1" dirty="0" smtClean="0"/>
              <a:t>урока </a:t>
            </a:r>
            <a:endParaRPr lang="ru-RU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До начала работы с приложением учитель регистрируется в приложении на сайте </a:t>
            </a:r>
            <a:r>
              <a:rPr lang="ru-RU" sz="4000" dirty="0" err="1" smtClean="0"/>
              <a:t>www.plickers.com</a:t>
            </a:r>
            <a:endParaRPr lang="ru-RU" sz="4000" dirty="0"/>
          </a:p>
        </p:txBody>
      </p:sp>
      <p:pic>
        <p:nvPicPr>
          <p:cNvPr id="2050" name="Picture 2" descr="C:\Users\user\Desktop\Screenshot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9144000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2656"/>
            <a:ext cx="58071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Карточки </a:t>
            </a:r>
            <a:r>
              <a:rPr lang="ru-RU" sz="4400" b="1" dirty="0" smtClean="0"/>
              <a:t>с QR-кодами </a:t>
            </a:r>
            <a:endParaRPr lang="ru-RU" sz="4400" b="1" dirty="0"/>
          </a:p>
        </p:txBody>
      </p:sp>
      <p:pic>
        <p:nvPicPr>
          <p:cNvPr id="1026" name="Picture 2" descr="C:\Users\user\Downloads\Frame 3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12776"/>
            <a:ext cx="3456383" cy="242674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4005064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Учитель задаёт вопрос, учащийся выбирает правильный вариант ответа и поднимает карточку соответствующей стороной вверх. 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/>
              <a:t>Цели</a:t>
            </a:r>
            <a:r>
              <a:rPr lang="ru-RU" sz="4400" u="sng" dirty="0" smtClean="0"/>
              <a:t> </a:t>
            </a:r>
            <a:r>
              <a:rPr lang="ru-RU" sz="4400" dirty="0" smtClean="0"/>
              <a:t>использования </a:t>
            </a:r>
            <a:r>
              <a:rPr lang="ru-RU" sz="4400" dirty="0" err="1" smtClean="0"/>
              <a:t>Plickers</a:t>
            </a:r>
            <a:r>
              <a:rPr lang="ru-RU" sz="4400" dirty="0" smtClean="0"/>
              <a:t> на </a:t>
            </a:r>
            <a:r>
              <a:rPr lang="ru-RU" sz="4400" dirty="0" smtClean="0"/>
              <a:t>уроке  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700808"/>
            <a:ext cx="60675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4000" dirty="0" smtClean="0"/>
              <a:t> </a:t>
            </a:r>
            <a:r>
              <a:rPr lang="ru-RU" sz="4000" dirty="0" smtClean="0"/>
              <a:t>для </a:t>
            </a:r>
            <a:r>
              <a:rPr lang="ru-RU" sz="4000" dirty="0" smtClean="0"/>
              <a:t>актуализации знаний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492896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4000" dirty="0" smtClean="0"/>
              <a:t> для </a:t>
            </a:r>
            <a:r>
              <a:rPr lang="ru-RU" sz="4000" dirty="0" smtClean="0"/>
              <a:t>тренировки и отработки новых способов и алгоритмов, изученных на уроке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437112"/>
            <a:ext cx="74939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4000" dirty="0" smtClean="0"/>
              <a:t> закрепить </a:t>
            </a:r>
            <a:r>
              <a:rPr lang="ru-RU" sz="4000" dirty="0" smtClean="0"/>
              <a:t>изученный материал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301208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4000" dirty="0" smtClean="0"/>
              <a:t> для </a:t>
            </a:r>
            <a:r>
              <a:rPr lang="ru-RU" sz="4000" dirty="0" smtClean="0"/>
              <a:t>установления лиц, отсутствующих на занятии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14421" y="260648"/>
            <a:ext cx="610615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Минусы программы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7544" y="1039811"/>
            <a:ext cx="828092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версия англоязычная, требуется перевод для определения значений навигационных кнопок.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можно использовать только простую форму ответов да/нет и одиночный выбор из 4 вариантов.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необходимо устойчивое интернет-соединение, как у ПК, так и у мобильного устройства.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403648" y="260648"/>
            <a:ext cx="612068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Плюсы программы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51520" y="1207786"/>
            <a:ext cx="85689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экономия расходных материалов и времени при проведении фронтального опроса, оценивания, фиксирования результатов;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создание тестов и опросов в соответствии с образовательными потребностями каждого класса;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44824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</a:t>
            </a: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образовательного взаимодействия вносит элемент новизны, что мотивирует детей, повышает познавательный </a:t>
            </a: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- может применяться начиная с начальной школы.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5312" y="548680"/>
            <a:ext cx="58726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Плюсы программы</a:t>
            </a:r>
            <a:r>
              <a:rPr lang="ru-RU" sz="4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4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771800" y="260648"/>
            <a:ext cx="360528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Заключение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568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Таким образом, технология интерактивного тестирования «</a:t>
            </a:r>
            <a:r>
              <a:rPr lang="ru-RU" sz="4000" dirty="0" err="1" smtClean="0"/>
              <a:t>Plickers</a:t>
            </a:r>
            <a:r>
              <a:rPr lang="ru-RU" sz="4000" dirty="0" smtClean="0"/>
              <a:t>» есть простой и удобный сервис при проведении фронтального опроса обучающихся.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509120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Ответы сканируются в режиме реального </a:t>
            </a:r>
            <a:r>
              <a:rPr lang="ru-RU" sz="4000" dirty="0" smtClean="0"/>
              <a:t>времени.</a:t>
            </a: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299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Конкурс  профессионального мастерства «Педагог года Аромашевского района – 2021»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 профессионального мастерства «Педагог года Аромашевского района – 2021» </dc:title>
  <dc:creator>Екатерина Очилбоева</dc:creator>
  <cp:lastModifiedBy>Екатерина Очилбоева</cp:lastModifiedBy>
  <cp:revision>9</cp:revision>
  <dcterms:created xsi:type="dcterms:W3CDTF">2021-03-14T06:35:55Z</dcterms:created>
  <dcterms:modified xsi:type="dcterms:W3CDTF">2021-03-14T08:05:19Z</dcterms:modified>
</cp:coreProperties>
</file>