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D189-E752-4627-B07B-4CA709249D48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44B3-B395-40CA-B47C-6FA67B160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664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D189-E752-4627-B07B-4CA709249D48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44B3-B395-40CA-B47C-6FA67B160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988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D189-E752-4627-B07B-4CA709249D48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44B3-B395-40CA-B47C-6FA67B160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306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D189-E752-4627-B07B-4CA709249D48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44B3-B395-40CA-B47C-6FA67B160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56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D189-E752-4627-B07B-4CA709249D48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44B3-B395-40CA-B47C-6FA67B160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145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D189-E752-4627-B07B-4CA709249D48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44B3-B395-40CA-B47C-6FA67B160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504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D189-E752-4627-B07B-4CA709249D48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44B3-B395-40CA-B47C-6FA67B160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255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D189-E752-4627-B07B-4CA709249D48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44B3-B395-40CA-B47C-6FA67B160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820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D189-E752-4627-B07B-4CA709249D48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44B3-B395-40CA-B47C-6FA67B160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394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D189-E752-4627-B07B-4CA709249D48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44B3-B395-40CA-B47C-6FA67B160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246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1D189-E752-4627-B07B-4CA709249D48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144B3-B395-40CA-B47C-6FA67B160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307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1D189-E752-4627-B07B-4CA709249D48}" type="datetimeFigureOut">
              <a:rPr lang="ru-RU" smtClean="0"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144B3-B395-40CA-B47C-6FA67B160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783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профессионального мастерства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«Педагог года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Аромашевского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– 2021»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sz="2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навыков речевой и групповой</a:t>
            </a:r>
          </a:p>
          <a:p>
            <a:pPr marL="0" indent="0" algn="ctr">
              <a:buNone/>
            </a:pP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работы на уроках </a:t>
            </a:r>
          </a:p>
          <a:p>
            <a:pPr marL="0" indent="0" algn="ctr">
              <a:buNone/>
            </a:pP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 и обществознания»</a:t>
            </a:r>
          </a:p>
          <a:p>
            <a:pPr marL="0" indent="0" algn="ctr">
              <a:buNone/>
            </a:pPr>
            <a:endParaRPr lang="ru-RU" sz="2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Аромашево, 2021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923" y="511278"/>
            <a:ext cx="2733368" cy="296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570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  использования  групповых  форм организации познавательной деятельности на уроках истории.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работа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форма организации учебно-познавательной деятельности на уроке, предполагающая функционирование разных малых групп, работающих как над общими, так и над специфическими заданиями педагога, стимулирует согласованное взаимодействие между учащимися, отношения взаимной ответственности и сотрудничества.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958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работа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работа – это совместная деятельность детей и учителя, где реализуются все виды взаимодействий: “учитель – ученик, ученик- ученик, ученик – группа, ученик – учитель”, где на смену репродуктивной деятельности приходит исследовательская, поисковая, коллективно – распределенная деятельность.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248" y="1825625"/>
            <a:ext cx="4222552" cy="4351338"/>
          </a:xfrm>
        </p:spPr>
      </p:pic>
    </p:spTree>
    <p:extLst>
      <p:ext uri="{BB962C8B-B14F-4D97-AF65-F5344CB8AC3E}">
        <p14:creationId xmlns:p14="http://schemas.microsoft.com/office/powerpoint/2010/main" val="3370441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развитие речевой и коммуникативной активности на уроках истории и обществознания.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663" y="2819247"/>
            <a:ext cx="2518287" cy="33577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303" y="2839884"/>
            <a:ext cx="2399071" cy="31987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38483" y="2839883"/>
            <a:ext cx="2213487" cy="319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282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Выделяется несколько уровней коллективно –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познавательной деятельности: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1.Фронтальная (одновременная)  работа в классе,  направленная на достижение общей цели.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2.Работа в статичных парах.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3.Групповая работа, основанная на принципах дифференциации.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Межгрупповая работа (каждая группа имеет свое задание в общей цели).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5.Фронтально – коллективная деятельность при активном участии всех школьников.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8927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Разновидности групповых занятий: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Урок – путешествие.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Групповой семинар на основе заданий с «мозговым штурмом».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Групповой опрос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590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90" y="226142"/>
            <a:ext cx="10038736" cy="6631857"/>
          </a:xfrm>
        </p:spPr>
      </p:pic>
    </p:spTree>
    <p:extLst>
      <p:ext uri="{BB962C8B-B14F-4D97-AF65-F5344CB8AC3E}">
        <p14:creationId xmlns:p14="http://schemas.microsoft.com/office/powerpoint/2010/main" val="2091090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групповой учебной работы на уроке истории: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Не все ученики готовы задавать вопросы учителю, если они не поняли новый или ранее изученный материал. При работе в малых группах, при совместной деятельности ученики выясняют друг у друга всё, что им не ясно. В случае необходимости не боятся обратиться все вместе за помощью к учителю.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Обучающиеся учатся сами видеть проблемы и находить способы их решения.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 обучающихся формируется своя точка зрения, они учатся отстаивать своё мнение в группе.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Обучающиеся понимают, что успех группы зависит не только от запоминания готовых сведений, данных в учебнике, но и от способности самостоятельно приобретать новые знания и умения применять их в конкретных заданиях.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учатся общаться между собой, с учителями, овладевают коммуникативными умениями.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Развивается чувство товарищества, взаимопомощи, сопереживания за команду.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01748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370</Words>
  <Application>Microsoft Office PowerPoint</Application>
  <PresentationFormat>Широкоэкранный</PresentationFormat>
  <Paragraphs>33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 Конкурс  профессионального мастерства «Педагог года Аромашевского района – 2021» </vt:lpstr>
      <vt:lpstr>Проблема:  использования  групповых  форм организации познавательной деятельности на уроках истории. </vt:lpstr>
      <vt:lpstr>Групповая работа</vt:lpstr>
      <vt:lpstr>Презентация PowerPoint</vt:lpstr>
      <vt:lpstr>Выделяется несколько уровней коллективно –учебно – познавательной деятельности:</vt:lpstr>
      <vt:lpstr>Разновидности групповых занятий: </vt:lpstr>
      <vt:lpstr>Презентация PowerPoint</vt:lpstr>
      <vt:lpstr> Преимущества групповой учебной работы на уроке истории: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Конкурс  профессионального мастерства «Педагог года Аромашевского района – 2021» </dc:title>
  <dc:creator>user</dc:creator>
  <cp:lastModifiedBy>user</cp:lastModifiedBy>
  <cp:revision>3</cp:revision>
  <dcterms:created xsi:type="dcterms:W3CDTF">2021-03-11T13:13:59Z</dcterms:created>
  <dcterms:modified xsi:type="dcterms:W3CDTF">2021-03-11T13:36:41Z</dcterms:modified>
</cp:coreProperties>
</file>