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7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1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9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8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5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2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8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B6FE-1BF7-45EC-93FE-6B0920E4238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02CB-A0BF-48AB-A340-BAA8B3D2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36"/>
            <a:ext cx="12192000" cy="7273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79418" y="-706438"/>
            <a:ext cx="9490364" cy="353276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Филиал МАОУ «</a:t>
            </a:r>
            <a:r>
              <a:rPr lang="ru-RU" sz="4000" b="1" dirty="0" err="1" smtClean="0">
                <a:solidFill>
                  <a:srgbClr val="FFFF00"/>
                </a:solidFill>
                <a:latin typeface="+mn-lt"/>
              </a:rPr>
              <a:t>Аромашевская</a:t>
            </a:r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 СОШ </a:t>
            </a:r>
            <a:r>
              <a:rPr lang="ru-RU" sz="4000" b="1" dirty="0" err="1" smtClean="0">
                <a:solidFill>
                  <a:srgbClr val="FFFF00"/>
                </a:solidFill>
                <a:latin typeface="+mn-lt"/>
              </a:rPr>
              <a:t>им.В.Д.Кармацкого</a:t>
            </a:r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» </a:t>
            </a:r>
            <a:r>
              <a:rPr lang="ru-RU" sz="4000" b="1" dirty="0" err="1" smtClean="0">
                <a:solidFill>
                  <a:srgbClr val="FFFF00"/>
                </a:solidFill>
                <a:latin typeface="+mn-lt"/>
              </a:rPr>
              <a:t>Кротовская</a:t>
            </a:r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 СОШ</a:t>
            </a:r>
            <a:endParaRPr lang="ru-RU" sz="40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4" y="-3083"/>
            <a:ext cx="12081164" cy="686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0073" y="430213"/>
            <a:ext cx="5915890" cy="833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/>
              <a:t>Команда «СОЛДАТЫ»</a:t>
            </a:r>
            <a:br>
              <a:rPr lang="ru-RU" sz="5300" b="1" dirty="0" smtClean="0"/>
            </a:br>
            <a:endParaRPr lang="ru-RU" sz="53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6" y="1690688"/>
            <a:ext cx="7323684" cy="47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0"/>
            <a:ext cx="11554691" cy="6719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1850" y="1122363"/>
            <a:ext cx="11360150" cy="413543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+mn-lt"/>
              </a:rPr>
              <a:t>Девиз: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Один у нас на всех девиз.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Н</a:t>
            </a:r>
            <a:r>
              <a:rPr lang="ru-RU" b="1" dirty="0" smtClean="0">
                <a:latin typeface="+mn-lt"/>
              </a:rPr>
              <a:t>е отступать назад.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Недаром люди говорят: «Солдат всегда Солдат !»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0"/>
            <a:ext cx="12039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6473"/>
            <a:ext cx="9144000" cy="907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Соблюдаем традиции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1" y="2057399"/>
            <a:ext cx="5569527" cy="4177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1898073"/>
            <a:ext cx="3543300" cy="43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54438" y="365125"/>
            <a:ext cx="8437562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+mn-lt"/>
              </a:rPr>
              <a:t>Акции, десанты, </a:t>
            </a:r>
            <a:r>
              <a:rPr lang="ru-RU" sz="4800" b="1" dirty="0" err="1" smtClean="0">
                <a:latin typeface="+mn-lt"/>
              </a:rPr>
              <a:t>флешмобы</a:t>
            </a:r>
            <a:r>
              <a:rPr lang="ru-RU" sz="4800" b="1" dirty="0" smtClean="0">
                <a:latin typeface="+mn-lt"/>
              </a:rPr>
              <a:t>, концерты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66" y="1396071"/>
            <a:ext cx="5504294" cy="4128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2" y="1546214"/>
            <a:ext cx="2050474" cy="3642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5" y="3487294"/>
            <a:ext cx="5282495" cy="2900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6" y="1546214"/>
            <a:ext cx="3058840" cy="19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" y="28143"/>
            <a:ext cx="1201189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93" y="1316616"/>
            <a:ext cx="3724743" cy="52905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156075" y="365125"/>
            <a:ext cx="8035925" cy="95091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Наши достижения:</a:t>
            </a:r>
            <a:endParaRPr lang="ru-RU" b="1" dirty="0"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3" y="3836988"/>
            <a:ext cx="3119437" cy="2339975"/>
          </a:xfr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378036" y="1316616"/>
            <a:ext cx="3524811" cy="529053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799271" y="1370735"/>
            <a:ext cx="4087928" cy="52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119841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+mn-lt"/>
              </a:rPr>
              <a:t>Всероссийские акции и проекты: благоустройство захоронений, митинги,  Бессмертный полк, Георгиевская ленточка.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F:\команда на зарницу\IMG_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66" y="2588260"/>
            <a:ext cx="6568152" cy="3050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9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Филиал МАОУ «Аромашевская СОШ им.В.Д.Кармацкого» Кротовская СОШ</vt:lpstr>
      <vt:lpstr>  Команда «СОЛДАТЫ» </vt:lpstr>
      <vt:lpstr>Девиз:  Один у нас на всех девиз.  Не отступать назад.  Недаром люди говорят: «Солдат всегда Солдат !»</vt:lpstr>
      <vt:lpstr>Соблюдаем традиции</vt:lpstr>
      <vt:lpstr>Акции, десанты, флешмобы, концерты</vt:lpstr>
      <vt:lpstr>Наши достижения:</vt:lpstr>
      <vt:lpstr>   Всероссийские акции и проекты: благоустройство захоронений, митинги,  Бессмертный полк, Георгиевская ленточка.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«Аромашевская СОШ им.В.Д.Кармацкого» Кротовская СОШ</dc:title>
  <dc:creator>Пользователь</dc:creator>
  <cp:lastModifiedBy>Пользователь</cp:lastModifiedBy>
  <cp:revision>9</cp:revision>
  <dcterms:created xsi:type="dcterms:W3CDTF">2021-02-26T09:04:58Z</dcterms:created>
  <dcterms:modified xsi:type="dcterms:W3CDTF">2021-02-26T10:10:23Z</dcterms:modified>
</cp:coreProperties>
</file>