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4" r:id="rId4"/>
    <p:sldId id="265" r:id="rId5"/>
    <p:sldId id="266" r:id="rId6"/>
    <p:sldId id="273" r:id="rId7"/>
    <p:sldId id="274" r:id="rId8"/>
    <p:sldId id="275" r:id="rId9"/>
    <p:sldId id="276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57166"/>
            <a:ext cx="7851648" cy="27146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Филиал МАОУ «</a:t>
            </a:r>
            <a:r>
              <a:rPr lang="ru-RU" sz="2200" dirty="0" err="1" smtClean="0"/>
              <a:t>Аромашевская</a:t>
            </a:r>
            <a:r>
              <a:rPr lang="ru-RU" sz="2200" dirty="0" smtClean="0"/>
              <a:t> СОШ»</a:t>
            </a:r>
            <a:r>
              <a:rPr lang="ru-RU" sz="2200" dirty="0" err="1" smtClean="0"/>
              <a:t>ЮрминскаяСОШ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40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dirty="0" smtClean="0"/>
              <a:t> «Курение и здоровье»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714884"/>
            <a:ext cx="3675258" cy="107157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 </a:t>
            </a:r>
            <a:r>
              <a:rPr lang="ru-RU" sz="2000" dirty="0" smtClean="0"/>
              <a:t>Филиал МАОУ «</a:t>
            </a:r>
            <a:r>
              <a:rPr lang="ru-RU" sz="2000" dirty="0" err="1" smtClean="0"/>
              <a:t>Аромашевская</a:t>
            </a:r>
            <a:r>
              <a:rPr lang="ru-RU" sz="2000" dirty="0" smtClean="0"/>
              <a:t> СОШ им. В.Д. </a:t>
            </a:r>
            <a:r>
              <a:rPr lang="ru-RU" sz="2000" dirty="0" err="1" smtClean="0"/>
              <a:t>Кармацкого</a:t>
            </a:r>
            <a:r>
              <a:rPr lang="ru-RU" sz="2000" dirty="0" smtClean="0"/>
              <a:t>»</a:t>
            </a:r>
            <a:r>
              <a:rPr lang="ru-RU" sz="2000" dirty="0" err="1" smtClean="0"/>
              <a:t>ЮрминскаяСОШ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/1003282/slides/slide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/1003282/slides/slide_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/1003282/slides/slide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/1003282/slides/slide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/1003282/slides/slide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/1003282/slides/slide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Анкетирование обучающихся</a:t>
            </a:r>
            <a:br>
              <a:rPr lang="ru-RU" dirty="0" smtClean="0"/>
            </a:br>
            <a:r>
              <a:rPr lang="ru-RU" dirty="0" smtClean="0"/>
              <a:t>в 5-11классах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484780"/>
          <a:ext cx="9144001" cy="5373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208"/>
                <a:gridCol w="1955290"/>
                <a:gridCol w="3363097"/>
                <a:gridCol w="1450341"/>
                <a:gridCol w="1287065"/>
              </a:tblGrid>
              <a:tr h="3696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на вопрос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6469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Твой</a:t>
                      </a:r>
                      <a:r>
                        <a:rPr lang="ru-RU" baseline="0" dirty="0" smtClean="0"/>
                        <a:t> пол 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Мужской;</a:t>
                      </a:r>
                    </a:p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Женский.</a:t>
                      </a:r>
                    </a:p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8029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Курят</a:t>
                      </a:r>
                      <a:r>
                        <a:rPr lang="ru-RU" baseline="0" dirty="0" smtClean="0"/>
                        <a:t> ли твои родные 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Да;</a:t>
                      </a:r>
                    </a:p>
                    <a:p>
                      <a:r>
                        <a:rPr lang="ru-RU" dirty="0" smtClean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Нет.</a:t>
                      </a:r>
                    </a:p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55/45</a:t>
                      </a:r>
                      <a:endParaRPr lang="ru-RU" dirty="0"/>
                    </a:p>
                  </a:txBody>
                  <a:tcPr/>
                </a:tc>
              </a:tr>
              <a:tr h="6469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Куришь ли ты?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Да;</a:t>
                      </a:r>
                    </a:p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Нет.</a:t>
                      </a:r>
                    </a:p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7/93</a:t>
                      </a:r>
                      <a:endParaRPr lang="ru-RU" dirty="0"/>
                    </a:p>
                  </a:txBody>
                  <a:tcPr/>
                </a:tc>
              </a:tr>
              <a:tr h="965740"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С какого возраста ты куришь 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Начал(-  </a:t>
                      </a:r>
                      <a:r>
                        <a:rPr lang="ru-RU" dirty="0" err="1" smtClean="0"/>
                        <a:t>ла</a:t>
                      </a:r>
                      <a:r>
                        <a:rPr lang="ru-RU" dirty="0" smtClean="0"/>
                        <a:t> )курить</a:t>
                      </a:r>
                      <a:r>
                        <a:rPr lang="ru-RU" baseline="0" dirty="0" smtClean="0"/>
                        <a:t> до 7 лет;</a:t>
                      </a:r>
                    </a:p>
                    <a:p>
                      <a:r>
                        <a:rPr lang="ru-RU" baseline="0" dirty="0" smtClean="0"/>
                        <a:t>0</a:t>
                      </a:r>
                    </a:p>
                    <a:p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0</a:t>
                      </a:r>
                      <a:endParaRPr lang="ru-RU" dirty="0"/>
                    </a:p>
                  </a:txBody>
                  <a:tcPr/>
                </a:tc>
              </a:tr>
              <a:tr h="6469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r>
                        <a:rPr lang="ru-RU" baseline="0" dirty="0" smtClean="0"/>
                        <a:t> 8-10 лет;</a:t>
                      </a:r>
                    </a:p>
                    <a:p>
                      <a:r>
                        <a:rPr lang="ru-RU" baseline="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5</a:t>
                      </a:r>
                      <a:endParaRPr lang="ru-RU" dirty="0"/>
                    </a:p>
                  </a:txBody>
                  <a:tcPr/>
                </a:tc>
              </a:tr>
              <a:tr h="6469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11-12 лет;</a:t>
                      </a:r>
                    </a:p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2,5</a:t>
                      </a:r>
                      <a:endParaRPr lang="ru-RU" dirty="0"/>
                    </a:p>
                  </a:txBody>
                  <a:tcPr/>
                </a:tc>
              </a:tr>
              <a:tr h="6469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r>
                        <a:rPr lang="ru-RU" baseline="0" dirty="0" smtClean="0"/>
                        <a:t> 13-15 лет .</a:t>
                      </a:r>
                    </a:p>
                    <a:p>
                      <a:r>
                        <a:rPr lang="ru-RU" baseline="0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1" y="-2"/>
          <a:ext cx="8964488" cy="676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916"/>
                <a:gridCol w="2385047"/>
                <a:gridCol w="3351403"/>
                <a:gridCol w="2241122"/>
              </a:tblGrid>
              <a:tr h="6605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 на 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1236454"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ru-RU" dirty="0" smtClean="0"/>
                        <a:t>Отметь мотивы ,по</a:t>
                      </a:r>
                      <a:r>
                        <a:rPr lang="ru-RU" baseline="0" dirty="0" smtClean="0"/>
                        <a:t> которым, на твой взгляд, чаще всего начинают курить подростки?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</a:t>
                      </a:r>
                      <a:r>
                        <a:rPr lang="ru-RU" baseline="0" dirty="0" smtClean="0"/>
                        <a:t> нечего делать;</a:t>
                      </a:r>
                    </a:p>
                    <a:p>
                      <a:r>
                        <a:rPr lang="ru-RU" baseline="0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26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</a:t>
                      </a:r>
                      <a:r>
                        <a:rPr lang="ru-RU" baseline="0" dirty="0" smtClean="0"/>
                        <a:t> компанию;</a:t>
                      </a:r>
                    </a:p>
                    <a:p>
                      <a:r>
                        <a:rPr lang="ru-RU" baseline="0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57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Успокаивает;</a:t>
                      </a:r>
                    </a:p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24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Баловство;</a:t>
                      </a:r>
                    </a:p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43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Модно;</a:t>
                      </a:r>
                    </a:p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29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Любопытно;</a:t>
                      </a:r>
                    </a:p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24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Хочется</a:t>
                      </a:r>
                      <a:r>
                        <a:rPr lang="ru-RU" baseline="0" dirty="0" smtClean="0"/>
                        <a:t> быть взрослым;</a:t>
                      </a:r>
                    </a:p>
                    <a:p>
                      <a:r>
                        <a:rPr lang="ru-RU" baseline="0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695246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Просто так;</a:t>
                      </a:r>
                    </a:p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44625"/>
          <a:ext cx="8928992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857"/>
                <a:gridCol w="2157713"/>
                <a:gridCol w="3352162"/>
                <a:gridCol w="2340260"/>
              </a:tblGrid>
              <a:tr h="1011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r>
                        <a:rPr lang="ru-RU" baseline="0" dirty="0" smtClean="0"/>
                        <a:t> на 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955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ru-RU" baseline="0" dirty="0" smtClean="0"/>
                        <a:t> какие органы и системы действует курение?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дыхательную систему;</a:t>
                      </a:r>
                    </a:p>
                    <a:p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95</a:t>
                      </a:r>
                      <a:endParaRPr lang="ru-RU" dirty="0"/>
                    </a:p>
                  </a:txBody>
                  <a:tcPr/>
                </a:tc>
              </a:tr>
              <a:tr h="1136511">
                <a:tc rowSpan="6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Сердечно - сосудистую</a:t>
                      </a:r>
                      <a:r>
                        <a:rPr lang="ru-RU" baseline="0" dirty="0" smtClean="0"/>
                        <a:t> систему ;</a:t>
                      </a:r>
                    </a:p>
                    <a:p>
                      <a:r>
                        <a:rPr lang="ru-RU" baseline="0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</a:tr>
              <a:tr h="7955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Пищеварительную;</a:t>
                      </a:r>
                    </a:p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2,5</a:t>
                      </a:r>
                      <a:endParaRPr lang="ru-RU" dirty="0"/>
                    </a:p>
                  </a:txBody>
                  <a:tcPr/>
                </a:tc>
              </a:tr>
              <a:tr h="7955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ru-RU" baseline="0" dirty="0" smtClean="0"/>
                        <a:t> органы чувств;</a:t>
                      </a:r>
                    </a:p>
                    <a:p>
                      <a:r>
                        <a:rPr lang="ru-RU" baseline="0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  <a:tr h="6966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ru-RU" baseline="0" dirty="0" smtClean="0"/>
                        <a:t> нервную систему;</a:t>
                      </a:r>
                    </a:p>
                    <a:p>
                      <a:r>
                        <a:rPr lang="ru-RU" baseline="0" dirty="0" smtClean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</a:tr>
              <a:tr h="6966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ru-RU" baseline="0" dirty="0" smtClean="0"/>
                        <a:t> репродуктивную систему;</a:t>
                      </a:r>
                    </a:p>
                    <a:p>
                      <a:r>
                        <a:rPr lang="ru-RU" baseline="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6966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Затрудняюсь</a:t>
                      </a:r>
                      <a:r>
                        <a:rPr lang="ru-RU" baseline="0" dirty="0" smtClean="0"/>
                        <a:t> ответить.</a:t>
                      </a:r>
                    </a:p>
                    <a:p>
                      <a:r>
                        <a:rPr lang="ru-RU" baseline="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1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170"/>
                <a:gridCol w="2419147"/>
                <a:gridCol w="1771987"/>
                <a:gridCol w="1541582"/>
                <a:gridCol w="1670115"/>
              </a:tblGrid>
              <a:tr h="1013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Вопрос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Ответ</a:t>
                      </a:r>
                      <a:r>
                        <a:rPr lang="ru-RU" baseline="0" dirty="0" smtClean="0"/>
                        <a:t> на вопрос</a:t>
                      </a:r>
                      <a:endParaRPr lang="ru-RU" dirty="0" smtClean="0"/>
                    </a:p>
                    <a:p>
                      <a:endParaRPr lang="ru-RU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%</a:t>
                      </a:r>
                    </a:p>
                  </a:txBody>
                  <a:tcPr/>
                </a:tc>
              </a:tr>
              <a:tr h="1013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Знаешь ли ты,</a:t>
                      </a:r>
                      <a:r>
                        <a:rPr lang="ru-RU" baseline="0" dirty="0" smtClean="0"/>
                        <a:t> что такое пассивное курение?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Да;</a:t>
                      </a:r>
                    </a:p>
                    <a:p>
                      <a:r>
                        <a:rPr lang="ru-RU" dirty="0" smtClean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Нет;</a:t>
                      </a:r>
                    </a:p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55/3</a:t>
                      </a:r>
                      <a:endParaRPr lang="ru-RU" dirty="0"/>
                    </a:p>
                  </a:txBody>
                  <a:tcPr/>
                </a:tc>
              </a:tr>
              <a:tr h="7096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Затрудняюсь</a:t>
                      </a:r>
                      <a:r>
                        <a:rPr lang="ru-RU" baseline="0" dirty="0" smtClean="0"/>
                        <a:t> ответить;</a:t>
                      </a:r>
                    </a:p>
                    <a:p>
                      <a:r>
                        <a:rPr lang="ru-RU" baseline="0" dirty="0" smtClean="0"/>
                        <a:t>6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  <a:tr h="1013840"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Какие</a:t>
                      </a:r>
                      <a:r>
                        <a:rPr lang="ru-RU" baseline="0" dirty="0" smtClean="0"/>
                        <a:t> меры ты мог (-  </a:t>
                      </a:r>
                      <a:r>
                        <a:rPr lang="ru-RU" baseline="0" dirty="0" err="1" smtClean="0"/>
                        <a:t>ла</a:t>
                      </a:r>
                      <a:r>
                        <a:rPr lang="ru-RU" baseline="0" dirty="0" smtClean="0"/>
                        <a:t> )предложить для предупреждения курения?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Запретить продажу сигарет лицам до 21 года;</a:t>
                      </a:r>
                    </a:p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72170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Запретить</a:t>
                      </a:r>
                      <a:r>
                        <a:rPr lang="ru-RU" baseline="0" dirty="0" smtClean="0"/>
                        <a:t> рекламу сигарет;</a:t>
                      </a:r>
                    </a:p>
                    <a:p>
                      <a:r>
                        <a:rPr lang="ru-RU" baseline="0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</a:tr>
              <a:tr h="13712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Ввести</a:t>
                      </a:r>
                      <a:r>
                        <a:rPr lang="ru-RU" baseline="0" dirty="0" smtClean="0"/>
                        <a:t> большие штрафы за курение в общественных местах;</a:t>
                      </a:r>
                    </a:p>
                    <a:p>
                      <a:r>
                        <a:rPr lang="ru-RU" baseline="0" smtClean="0"/>
                        <a:t>30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/>
                </a:tc>
              </a:tr>
              <a:tr h="1013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СМИ как можно больше говорить о вреде курения;</a:t>
                      </a:r>
                    </a:p>
                    <a:p>
                      <a:r>
                        <a:rPr lang="ru-RU" baseline="0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307</Words>
  <Application>Microsoft Office PowerPoint</Application>
  <PresentationFormat>Экран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Филиал МАОУ «Аромашевская СОШ»ЮрминскаяСОШ         «Курение и здоровье»</vt:lpstr>
      <vt:lpstr>Слайд 2</vt:lpstr>
      <vt:lpstr>Слайд 3</vt:lpstr>
      <vt:lpstr>Слайд 4</vt:lpstr>
      <vt:lpstr>Слайд 5</vt:lpstr>
      <vt:lpstr>Анкетирование обучающихся в 5-11классах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Курение и здоровье.</dc:title>
  <dc:creator>Маша</dc:creator>
  <cp:lastModifiedBy>Windows User</cp:lastModifiedBy>
  <cp:revision>13</cp:revision>
  <dcterms:created xsi:type="dcterms:W3CDTF">2019-04-01T15:48:19Z</dcterms:created>
  <dcterms:modified xsi:type="dcterms:W3CDTF">2020-05-26T08:43:24Z</dcterms:modified>
</cp:coreProperties>
</file>