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8" r:id="rId3"/>
    <p:sldId id="256" r:id="rId4"/>
    <p:sldId id="257" r:id="rId5"/>
    <p:sldId id="269" r:id="rId6"/>
    <p:sldId id="270" r:id="rId7"/>
    <p:sldId id="271" r:id="rId8"/>
    <p:sldId id="273" r:id="rId9"/>
    <p:sldId id="266" r:id="rId10"/>
    <p:sldId id="263" r:id="rId11"/>
    <p:sldId id="265" r:id="rId12"/>
    <p:sldId id="264" r:id="rId13"/>
    <p:sldId id="267" r:id="rId14"/>
    <p:sldId id="268" r:id="rId15"/>
    <p:sldId id="260" r:id="rId16"/>
    <p:sldId id="261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unstkamera.ru/kunst-catalogue/spf/LmIO6x7TSxDvZU7St7wJVcH4A6cBn3xQnszWYIkud1eKxV3MCscCtOgpqq-GSCy0QcmVCrBBjUAAefvdxIgDRkqsep_PIo_pd8OeGVa10EXMfzYjbT8SlsJ9wTdroTXtUqOj6fpiciHfsAchiv3YlLuMZWvIrL52FJ-wnJxAo4c=.jpg;jsessionid=17E6A3B6A36687A95D5E8D2A531387E1?w=422&amp;h=42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tki.yandex.ru/users/ruspolovik/view/115685/?page=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ueverija.narod.ru/Kollekcii/Rushnik/Rushnik3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sueverija.narod.ru/Kollekcii/Rushnik/Rushnik4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-fotki.yandex.ru/get/7/podporkinanna.0/0_3b93_71846ee_X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img-fotki.yandex.ru/get/41/fo-natik.5/0_13cee_25f0140f_X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otoalbom.su/fotos/foto_11041_small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36"/>
            <a:ext cx="8715404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         </a:t>
            </a:r>
            <a:b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          </a:t>
            </a:r>
            <a:r>
              <a:rPr lang="ru-RU" sz="6000" i="1" dirty="0" smtClean="0">
                <a:solidFill>
                  <a:srgbClr val="C00000"/>
                </a:solidFill>
                <a:latin typeface="Arial Black" pitchFamily="34" charset="0"/>
              </a:rPr>
              <a:t>Я  помню все,</a:t>
            </a:r>
            <a:br>
              <a:rPr lang="ru-RU" sz="6000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6000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6000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6000" i="1" dirty="0" smtClean="0">
                <a:solidFill>
                  <a:srgbClr val="C00000"/>
                </a:solidFill>
                <a:latin typeface="Arial Black" pitchFamily="34" charset="0"/>
              </a:rPr>
              <a:t>      и больно мне…</a:t>
            </a:r>
            <a:endParaRPr lang="ru-RU" sz="60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Деревенские кросна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Картинка 4 из 1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3107" y="2000240"/>
            <a:ext cx="4949481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   Вязаные половики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img-fotki.yandex.ru/get/4108/ruspolovik.0/0_1c3e4_96bec256_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71559" y="1554163"/>
            <a:ext cx="455328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Вышитые рушники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1508" name="Picture 4" descr="Картинка 43 из 25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6248" y="1643050"/>
            <a:ext cx="3027104" cy="4525962"/>
          </a:xfrm>
          <a:prstGeom prst="rect">
            <a:avLst/>
          </a:prstGeom>
          <a:noFill/>
        </p:spPr>
      </p:pic>
      <p:pic>
        <p:nvPicPr>
          <p:cNvPr id="21506" name="Picture 2" descr="Картинка 7 из 1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857364"/>
            <a:ext cx="26574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65403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Уже повзрослевшие дети. 1971 год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l="3125" t="16456" r="5589" b="10127"/>
          <a:stretch>
            <a:fillRect/>
          </a:stretch>
        </p:blipFill>
        <p:spPr bwMode="auto">
          <a:xfrm rot="5400000">
            <a:off x="1714478" y="1214423"/>
            <a:ext cx="5286414" cy="542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Вся семья вместе 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             так и душа на месте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541" t="24640" r="905" b="2101"/>
          <a:stretch>
            <a:fillRect/>
          </a:stretch>
        </p:blipFill>
        <p:spPr bwMode="auto">
          <a:xfrm rot="16200000">
            <a:off x="2393140" y="107131"/>
            <a:ext cx="4143405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57232"/>
            <a:ext cx="8686800" cy="100013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                        Награды 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1.Медаль «Ветеран труда»,</a:t>
            </a:r>
            <a:br>
              <a:rPr lang="ru-RU" sz="2400" dirty="0" smtClean="0"/>
            </a:br>
            <a:r>
              <a:rPr lang="ru-RU" sz="2400" dirty="0" smtClean="0"/>
              <a:t>2. медаль за добросовестный труд в ознаменование </a:t>
            </a:r>
            <a:br>
              <a:rPr lang="ru-RU" sz="2400" dirty="0" smtClean="0"/>
            </a:br>
            <a:r>
              <a:rPr lang="ru-RU" sz="2400" dirty="0" smtClean="0"/>
              <a:t>100-летия со дня рождения В.И.Ленина </a:t>
            </a:r>
            <a:br>
              <a:rPr lang="ru-RU" sz="2400" dirty="0" smtClean="0"/>
            </a:br>
            <a:r>
              <a:rPr lang="ru-RU" sz="2400" dirty="0" smtClean="0"/>
              <a:t>                  1                                                                2</a:t>
            </a:r>
            <a:endParaRPr lang="ru-RU" sz="2400" dirty="0"/>
          </a:p>
        </p:txBody>
      </p:sp>
      <p:pic>
        <p:nvPicPr>
          <p:cNvPr id="5122" name="Picture 2" descr="C:\Documents and Settings\Администратор\Мои документы\Мои рисунки\150px-VeteranOfLabourMed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6"/>
            <a:ext cx="2150660" cy="3714776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Мои документы\Мои рисунки\MLenin10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500306"/>
            <a:ext cx="2127832" cy="384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   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               </a:t>
            </a:r>
            <a:r>
              <a:rPr lang="ru-RU" sz="4000" b="1" i="1" dirty="0" smtClean="0">
                <a:solidFill>
                  <a:srgbClr val="C00000"/>
                </a:solidFill>
              </a:rPr>
              <a:t>Юбилейная медаль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/>
              <a:t>50 лет Победы в Великой Отечественной войне 1941-1945 гг. </a:t>
            </a:r>
            <a:endParaRPr lang="ru-RU" dirty="0"/>
          </a:p>
        </p:txBody>
      </p:sp>
      <p:pic>
        <p:nvPicPr>
          <p:cNvPr id="6146" name="Picture 2" descr="http://poiskklada.ru/images/3219_shop_2965_5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2286016" cy="4071967"/>
          </a:xfrm>
          <a:prstGeom prst="rect">
            <a:avLst/>
          </a:prstGeom>
          <a:noFill/>
        </p:spPr>
      </p:pic>
      <p:pic>
        <p:nvPicPr>
          <p:cNvPr id="6148" name="Picture 4" descr="http://poiskklada.ru/images/3219_shop_2965_5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14554"/>
            <a:ext cx="228601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</a:t>
            </a:r>
            <a:r>
              <a:rPr lang="ru-RU" sz="4000" b="1" i="1" dirty="0" smtClean="0">
                <a:solidFill>
                  <a:srgbClr val="C00000"/>
                </a:solidFill>
              </a:rPr>
              <a:t>Юбилейные медали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60 и 65 лет Победы в Великой Отечественной войне </a:t>
            </a:r>
            <a:br>
              <a:rPr lang="ru-RU" sz="2700" dirty="0" smtClean="0"/>
            </a:br>
            <a:r>
              <a:rPr lang="ru-RU" sz="2700" dirty="0" smtClean="0"/>
              <a:t>1941-1945 гг.</a:t>
            </a:r>
            <a:endParaRPr lang="ru-RU" sz="2700" dirty="0"/>
          </a:p>
        </p:txBody>
      </p:sp>
      <p:pic>
        <p:nvPicPr>
          <p:cNvPr id="4" name="Picture 6" descr="C:\Documents and Settings\Администратор\Мои документы\Мои рисунки\krugloj_medali_65le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4810" y="2000240"/>
            <a:ext cx="4429156" cy="4429156"/>
          </a:xfrm>
          <a:prstGeom prst="rect">
            <a:avLst/>
          </a:prstGeom>
          <a:noFill/>
        </p:spPr>
      </p:pic>
      <p:pic>
        <p:nvPicPr>
          <p:cNvPr id="5" name="Picture 8" descr="http://www.rfawards.narod.ru/images/60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3117"/>
            <a:ext cx="236056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  Жители </a:t>
            </a:r>
            <a:r>
              <a:rPr lang="ru-RU" b="1" i="1" dirty="0" err="1" smtClean="0">
                <a:solidFill>
                  <a:srgbClr val="C00000"/>
                </a:solidFill>
              </a:rPr>
              <a:t>Буреевки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705" r="4847" b="3529"/>
          <a:stretch>
            <a:fillRect/>
          </a:stretch>
        </p:blipFill>
        <p:spPr bwMode="auto">
          <a:xfrm rot="10800000">
            <a:off x="428594" y="1000108"/>
            <a:ext cx="835824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Вставай страна, огромная…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571612"/>
            <a:ext cx="5429288" cy="43577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Все папки всея всленной компъютерной\фото\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42928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00800" cy="135732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+mj-lt"/>
              </a:rPr>
              <a:t>      Встреча после ранения . август 1942 г.</a:t>
            </a:r>
            <a:endParaRPr lang="ru-RU" sz="36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556" r="12963" b="15480"/>
          <a:stretch>
            <a:fillRect/>
          </a:stretch>
        </p:blipFill>
        <p:spPr bwMode="auto">
          <a:xfrm>
            <a:off x="2928926" y="1857364"/>
            <a:ext cx="3500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           </a:t>
            </a:r>
            <a:r>
              <a:rPr lang="ru-RU" sz="4000" b="1" i="1" dirty="0" smtClean="0">
                <a:solidFill>
                  <a:srgbClr val="C00000"/>
                </a:solidFill>
              </a:rPr>
              <a:t>Молодая семья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20" t="10316" r="11239" b="4262"/>
          <a:stretch>
            <a:fillRect/>
          </a:stretch>
        </p:blipFill>
        <p:spPr bwMode="auto">
          <a:xfrm rot="10800000">
            <a:off x="2214546" y="1272792"/>
            <a:ext cx="5072098" cy="529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07157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Со старшими дочерьми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Ниной и Катей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42" t="6154" b="4615"/>
          <a:stretch>
            <a:fillRect/>
          </a:stretch>
        </p:blipFill>
        <p:spPr bwMode="auto">
          <a:xfrm rot="5400000">
            <a:off x="2285985" y="2285991"/>
            <a:ext cx="47149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   </a:t>
            </a:r>
            <a:br>
              <a:rPr lang="ru-RU" sz="3200" dirty="0" smtClean="0"/>
            </a:br>
            <a:r>
              <a:rPr lang="ru-RU" sz="3200" dirty="0" smtClean="0"/>
              <a:t>              </a:t>
            </a:r>
            <a:r>
              <a:rPr lang="ru-RU" sz="4000" b="1" i="1" dirty="0" smtClean="0">
                <a:solidFill>
                  <a:srgbClr val="C00000"/>
                </a:solidFill>
              </a:rPr>
              <a:t>Младшенькие : </a:t>
            </a:r>
            <a:r>
              <a:rPr lang="ru-RU" sz="4000" dirty="0" smtClean="0"/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Лида и Толя                            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</a:t>
            </a:r>
            <a:r>
              <a:rPr lang="ru-RU" sz="2700" dirty="0" smtClean="0"/>
              <a:t>Я удивленно так гляжу </a:t>
            </a:r>
            <a:br>
              <a:rPr lang="ru-RU" sz="2700" dirty="0" smtClean="0"/>
            </a:br>
            <a:r>
              <a:rPr lang="ru-RU" sz="2700" dirty="0" smtClean="0"/>
              <a:t>                       (так я ведь птичку жду…)</a:t>
            </a:r>
            <a:br>
              <a:rPr lang="ru-RU" sz="2700" dirty="0" smtClean="0"/>
            </a:br>
            <a:r>
              <a:rPr lang="ru-RU" sz="2700" dirty="0" smtClean="0"/>
              <a:t>                       а Толик расплылся в улыбке –</a:t>
            </a:r>
            <a:br>
              <a:rPr lang="ru-RU" sz="2700" dirty="0" smtClean="0"/>
            </a:br>
            <a:r>
              <a:rPr lang="ru-RU" sz="2700" dirty="0" smtClean="0"/>
              <a:t>                       увидел ее   раньше  Лидки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745" t="13842" r="3417"/>
          <a:stretch>
            <a:fillRect/>
          </a:stretch>
        </p:blipFill>
        <p:spPr bwMode="auto">
          <a:xfrm rot="16200000">
            <a:off x="970119" y="3101793"/>
            <a:ext cx="3643313" cy="286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7366" t="10471" r="5580"/>
          <a:stretch>
            <a:fillRect/>
          </a:stretch>
        </p:blipFill>
        <p:spPr bwMode="auto">
          <a:xfrm rot="5400000">
            <a:off x="4057770" y="2871660"/>
            <a:ext cx="3643314" cy="332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Заготовка сена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Картинка 7 из 2505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929090" cy="3429024"/>
          </a:xfrm>
          <a:prstGeom prst="rect">
            <a:avLst/>
          </a:prstGeom>
          <a:noFill/>
        </p:spPr>
      </p:pic>
      <p:pic>
        <p:nvPicPr>
          <p:cNvPr id="29698" name="Picture 2" descr="Картинка 7 из 25056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214686"/>
            <a:ext cx="3714776" cy="3309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Орудия труда крестьянина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Картинка 1 из 7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71612"/>
            <a:ext cx="4857784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559</TotalTime>
  <Words>57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                       Я  помню все,        и больно мне…</vt:lpstr>
      <vt:lpstr>                 Жители Буреевки</vt:lpstr>
      <vt:lpstr>    Вставай страна, огромная…</vt:lpstr>
      <vt:lpstr> </vt:lpstr>
      <vt:lpstr>                          Молодая семья</vt:lpstr>
      <vt:lpstr>Со старшими дочерьми  Ниной и Катей</vt:lpstr>
      <vt:lpstr>                              Младшенькие :  Лида и Толя                                              Я удивленно так гляжу                         (так я ведь птичку жду…)                        а Толик расплылся в улыбке –                        увидел ее   раньше  Лидки </vt:lpstr>
      <vt:lpstr>Заготовка сена </vt:lpstr>
      <vt:lpstr>           Орудия труда крестьянина</vt:lpstr>
      <vt:lpstr>               Деревенские кросна</vt:lpstr>
      <vt:lpstr>                  Вязаные половики</vt:lpstr>
      <vt:lpstr>               Вышитые рушники</vt:lpstr>
      <vt:lpstr>Уже повзрослевшие дети. 1971 год</vt:lpstr>
      <vt:lpstr>               Вся семья вместе                 так и душа на месте</vt:lpstr>
      <vt:lpstr>                        Награды :   1.Медаль «Ветеран труда», 2. медаль за добросовестный труд в ознаменование  100-летия со дня рождения В.И.Ленина                    1                                                                2</vt:lpstr>
      <vt:lpstr>                                      Юбилейная медаль  50 лет Победы в Великой Отечественной войне 1941-1945 гг. </vt:lpstr>
      <vt:lpstr>               Юбилейные медали  60 и 65 лет Победы в Великой Отечественной войне  1941-1945 гг.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Вставай страна, огромная</dc:title>
  <cp:lastModifiedBy>3</cp:lastModifiedBy>
  <cp:revision>46</cp:revision>
  <dcterms:modified xsi:type="dcterms:W3CDTF">2014-10-16T20:43:03Z</dcterms:modified>
</cp:coreProperties>
</file>