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4" r:id="rId3"/>
    <p:sldId id="257" r:id="rId4"/>
    <p:sldId id="258" r:id="rId5"/>
    <p:sldId id="271" r:id="rId6"/>
    <p:sldId id="282" r:id="rId7"/>
    <p:sldId id="274" r:id="rId8"/>
    <p:sldId id="263" r:id="rId9"/>
    <p:sldId id="262" r:id="rId10"/>
    <p:sldId id="286" r:id="rId11"/>
    <p:sldId id="264" r:id="rId12"/>
    <p:sldId id="300" r:id="rId13"/>
    <p:sldId id="285" r:id="rId14"/>
    <p:sldId id="287" r:id="rId15"/>
    <p:sldId id="291" r:id="rId16"/>
    <p:sldId id="289" r:id="rId17"/>
    <p:sldId id="290" r:id="rId18"/>
    <p:sldId id="292" r:id="rId19"/>
    <p:sldId id="256" r:id="rId20"/>
    <p:sldId id="280" r:id="rId21"/>
    <p:sldId id="293" r:id="rId22"/>
    <p:sldId id="296" r:id="rId23"/>
    <p:sldId id="297" r:id="rId24"/>
    <p:sldId id="259" r:id="rId25"/>
    <p:sldId id="298" r:id="rId26"/>
    <p:sldId id="301" r:id="rId27"/>
    <p:sldId id="294" r:id="rId28"/>
    <p:sldId id="30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62" autoAdjust="0"/>
  </p:normalViewPr>
  <p:slideViewPr>
    <p:cSldViewPr>
      <p:cViewPr varScale="1">
        <p:scale>
          <a:sx n="66" d="100"/>
          <a:sy n="6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ok.ru/video/31300520685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ЛУГ\DSCN1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>Филиал МАОУ «</a:t>
            </a:r>
            <a:r>
              <a:rPr lang="ru-RU" sz="1400" b="1" dirty="0" err="1" smtClean="0">
                <a:solidFill>
                  <a:srgbClr val="002060"/>
                </a:solidFill>
                <a:latin typeface="Bookman Old Style" pitchFamily="18" charset="0"/>
              </a:rPr>
              <a:t>Аромашевская</a:t>
            </a:r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> СОШ имени </a:t>
            </a:r>
            <a:r>
              <a:rPr lang="ru-RU" sz="1400" b="1" dirty="0" err="1" smtClean="0">
                <a:solidFill>
                  <a:srgbClr val="002060"/>
                </a:solidFill>
                <a:latin typeface="Bookman Old Style" pitchFamily="18" charset="0"/>
              </a:rPr>
              <a:t>В.Д.Кармацкого</a:t>
            </a:r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>» </a:t>
            </a:r>
            <a:r>
              <a:rPr lang="ru-RU" sz="1400" b="1" dirty="0" err="1" smtClean="0">
                <a:solidFill>
                  <a:srgbClr val="002060"/>
                </a:solidFill>
                <a:latin typeface="Bookman Old Style" pitchFamily="18" charset="0"/>
              </a:rPr>
              <a:t>Новопетровская</a:t>
            </a:r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> СОШ</a:t>
            </a:r>
            <a:b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ru-RU" sz="1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700808"/>
            <a:ext cx="8892480" cy="1296144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«Люби и знай свой родной край»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Номинация: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000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Лучший экскурсионный маршрут </a:t>
            </a:r>
            <a:endParaRPr lang="ru-RU" sz="3000" b="1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67544" y="4725144"/>
            <a:ext cx="8291264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5148064" y="4797152"/>
            <a:ext cx="3779912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4788024" y="4941168"/>
            <a:ext cx="435597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Автор: Наумчик Алёна Витальевна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ученица 8 класса филиала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МАОУ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Аромашевская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СОШ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имени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В.Д.Кармацкого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Новопетровская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СОШ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Руководитель: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Дорощенко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Светлана Степановна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учитель истории. Тел 8(34545)34192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Музей в с. Малиновка</a:t>
            </a:r>
            <a:endParaRPr lang="ru-RU" sz="2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98306" name="Picture 2" descr="Посещаем музей в Малиновке"/>
          <p:cNvPicPr>
            <a:picLocks noChangeAspect="1" noChangeArrowheads="1"/>
          </p:cNvPicPr>
          <p:nvPr/>
        </p:nvPicPr>
        <p:blipFill>
          <a:blip r:embed="rId2" cstate="print"/>
          <a:srcRect t="3263"/>
          <a:stretch>
            <a:fillRect/>
          </a:stretch>
        </p:blipFill>
        <p:spPr bwMode="auto">
          <a:xfrm>
            <a:off x="1835696" y="620688"/>
            <a:ext cx="5885227" cy="4269904"/>
          </a:xfrm>
          <a:prstGeom prst="rect">
            <a:avLst/>
          </a:prstGeom>
          <a:noFill/>
        </p:spPr>
      </p:pic>
      <p:pic>
        <p:nvPicPr>
          <p:cNvPr id="98310" name="Picture 6" descr="i"/>
          <p:cNvPicPr>
            <a:picLocks noChangeAspect="1" noChangeArrowheads="1"/>
          </p:cNvPicPr>
          <p:nvPr/>
        </p:nvPicPr>
        <p:blipFill>
          <a:blip r:embed="rId3" cstate="print"/>
          <a:srcRect b="9146"/>
          <a:stretch>
            <a:fillRect/>
          </a:stretch>
        </p:blipFill>
        <p:spPr bwMode="auto">
          <a:xfrm>
            <a:off x="0" y="4233276"/>
            <a:ext cx="3851920" cy="2624724"/>
          </a:xfrm>
          <a:prstGeom prst="rect">
            <a:avLst/>
          </a:prstGeom>
          <a:noFill/>
        </p:spPr>
      </p:pic>
      <p:pic>
        <p:nvPicPr>
          <p:cNvPr id="98312" name="Picture 8" descr="4"/>
          <p:cNvPicPr>
            <a:picLocks noChangeAspect="1" noChangeArrowheads="1"/>
          </p:cNvPicPr>
          <p:nvPr/>
        </p:nvPicPr>
        <p:blipFill>
          <a:blip r:embed="rId4" cstate="print"/>
          <a:srcRect b="9146"/>
          <a:stretch>
            <a:fillRect/>
          </a:stretch>
        </p:blipFill>
        <p:spPr bwMode="auto">
          <a:xfrm>
            <a:off x="5274191" y="4221088"/>
            <a:ext cx="3869809" cy="2636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Новоуфимская астана</a:t>
            </a:r>
            <a:endParaRPr lang="ru-RU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51202" name="Picture 2" descr="http://admtyumen.ru/files/upload/OIV/K_pam/%D0%98%D0%B7%D0%BE%D0%B1%D1%80%D0%B0%D0%B6%D0%B5%D0%BD%D0%B8%D1%8F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4704"/>
            <a:ext cx="7505700" cy="5610225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9512" y="6381328"/>
            <a:ext cx="8229600" cy="350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Документ о принятии на государственную охрану: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Приказ Комитета по охране и использованию объектов историко-культурного наследия Тюменской области от 31.01.2005 № 3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Новоуфимская астана, </a:t>
            </a:r>
            <a:r>
              <a:rPr lang="ru-RU" sz="3100" b="1" dirty="0" smtClean="0">
                <a:solidFill>
                  <a:srgbClr val="002060"/>
                </a:solidFill>
                <a:latin typeface="Bookman Old Style" pitchFamily="18" charset="0"/>
              </a:rPr>
              <a:t>2016г</a:t>
            </a:r>
            <a:endParaRPr lang="ru-RU" sz="3100" b="1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7344816" cy="550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07504" y="6453336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Документ о принятии на государственную охрану: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Приказ Комитета по охране и использованию объектов историко-культурного наследия Тюменской области от 31.01.2005 № 3</a:t>
            </a:r>
            <a:endParaRPr lang="ru-RU" sz="1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Bookman Old Style" pitchFamily="18" charset="0"/>
              </a:rPr>
              <a:t>Астана у дороги</a:t>
            </a:r>
            <a:endParaRPr lang="ru-RU" sz="32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 b="10563"/>
          <a:stretch>
            <a:fillRect/>
          </a:stretch>
        </p:blipFill>
        <p:spPr bwMode="auto">
          <a:xfrm rot="5400000">
            <a:off x="-714447" y="1586654"/>
            <a:ext cx="4992781" cy="3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 cstate="print"/>
          <a:srcRect l="12693" t="1209" r="7522" b="-341"/>
          <a:stretch>
            <a:fillRect/>
          </a:stretch>
        </p:blipFill>
        <p:spPr bwMode="auto">
          <a:xfrm>
            <a:off x="4139952" y="836712"/>
            <a:ext cx="471389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4" cstate="print"/>
          <a:srcRect l="31249" t="18967" r="35361" b="24366"/>
          <a:stretch>
            <a:fillRect/>
          </a:stretch>
        </p:blipFill>
        <p:spPr bwMode="auto">
          <a:xfrm>
            <a:off x="2555776" y="3501008"/>
            <a:ext cx="2524481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8892480" cy="582594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     Историко-краеведческий музей </a:t>
            </a: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с. </a:t>
            </a:r>
            <a:r>
              <a:rPr lang="ru-RU" sz="2000" b="1" dirty="0" err="1" smtClean="0">
                <a:solidFill>
                  <a:srgbClr val="002060"/>
                </a:solidFill>
                <a:latin typeface="Bookman Old Style" pitchFamily="18" charset="0"/>
              </a:rPr>
              <a:t>Новопетрово</a:t>
            </a:r>
            <a:endParaRPr lang="ru-RU" sz="20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18971"/>
          <a:stretch>
            <a:fillRect/>
          </a:stretch>
        </p:blipFill>
        <p:spPr bwMode="auto">
          <a:xfrm>
            <a:off x="2857488" y="714356"/>
            <a:ext cx="6286512" cy="366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6911"/>
          <a:stretch>
            <a:fillRect/>
          </a:stretch>
        </p:blipFill>
        <p:spPr bwMode="auto">
          <a:xfrm>
            <a:off x="0" y="3214686"/>
            <a:ext cx="5218611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Отдел «Нумизматика»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4800751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9313"/>
          <a:stretch>
            <a:fillRect/>
          </a:stretch>
        </p:blipFill>
        <p:spPr bwMode="auto">
          <a:xfrm>
            <a:off x="4224999" y="3140968"/>
            <a:ext cx="4919001" cy="334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Достопримечательные экспонаты музея</a:t>
            </a:r>
            <a:endParaRPr lang="ru-RU" sz="2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 l="15188"/>
          <a:stretch>
            <a:fillRect/>
          </a:stretch>
        </p:blipFill>
        <p:spPr bwMode="auto">
          <a:xfrm>
            <a:off x="251520" y="836712"/>
            <a:ext cx="4153025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4581128"/>
            <a:ext cx="316835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Bookman Old Style" pitchFamily="18" charset="0"/>
                <a:ea typeface="+mj-ea"/>
                <a:cs typeface="+mj-cs"/>
              </a:rPr>
              <a:t>самовар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/>
          <a:srcRect r="15084"/>
          <a:stretch>
            <a:fillRect/>
          </a:stretch>
        </p:blipFill>
        <p:spPr bwMode="auto">
          <a:xfrm>
            <a:off x="4932040" y="836712"/>
            <a:ext cx="3888432" cy="343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436096" y="4365104"/>
            <a:ext cx="3168352" cy="566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патефон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357818" y="6000768"/>
            <a:ext cx="3168352" cy="566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трюмо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19149" t="29075" r="2128" b="25533"/>
          <a:stretch>
            <a:fillRect/>
          </a:stretch>
        </p:blipFill>
        <p:spPr bwMode="auto">
          <a:xfrm rot="5400000">
            <a:off x="2740623" y="4117368"/>
            <a:ext cx="35913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445224"/>
            <a:ext cx="8229600" cy="720080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Немецкая каска, гильзы времён ВОВ </a:t>
            </a:r>
            <a:endParaRPr lang="ru-RU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94210" name="Picture 2" descr="H:\Фотографии_музея\«Страницы, опалённые войной».JPG"/>
          <p:cNvPicPr>
            <a:picLocks noChangeAspect="1" noChangeArrowheads="1"/>
          </p:cNvPicPr>
          <p:nvPr/>
        </p:nvPicPr>
        <p:blipFill>
          <a:blip r:embed="rId2" cstate="print"/>
          <a:srcRect l="16138" t="44750" b="17450"/>
          <a:stretch>
            <a:fillRect/>
          </a:stretch>
        </p:blipFill>
        <p:spPr bwMode="auto">
          <a:xfrm>
            <a:off x="0" y="836712"/>
            <a:ext cx="9144000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:\дом.jpeg"/>
          <p:cNvPicPr>
            <a:picLocks noChangeAspect="1" noChangeArrowheads="1"/>
          </p:cNvPicPr>
          <p:nvPr/>
        </p:nvPicPr>
        <p:blipFill>
          <a:blip r:embed="rId2" cstate="print"/>
          <a:srcRect l="9404" t="63690" r="13435" b="8902"/>
          <a:stretch>
            <a:fillRect/>
          </a:stretch>
        </p:blipFill>
        <p:spPr bwMode="auto">
          <a:xfrm rot="10800000">
            <a:off x="0" y="836712"/>
            <a:ext cx="9144000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76256" y="3356992"/>
            <a:ext cx="2088232" cy="53149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Bookman Old Style" pitchFamily="18" charset="0"/>
              </a:rPr>
              <a:t>Е.А. Бельских</a:t>
            </a:r>
            <a:endParaRPr lang="ru-RU" sz="2800" b="1" dirty="0"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6400800" cy="1752600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>
                <a:solidFill>
                  <a:schemeClr val="tx1"/>
                </a:solidFill>
              </a:rPr>
              <a:t>- </a:t>
            </a:r>
            <a:r>
              <a:rPr lang="ru-RU" sz="2400" dirty="0" smtClean="0">
                <a:solidFill>
                  <a:schemeClr val="tx1"/>
                </a:solidFill>
                <a:latin typeface="Bookman Old Style" pitchFamily="18" charset="0"/>
              </a:rPr>
              <a:t>«Помню, я уже училась в школе. В учебнике портрет Блюхера. Его как раз врагом народа объявили. Сижу вечером и карандашом этот портрет крест накрест зачеркиваю. 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Bookman Old Style" pitchFamily="18" charset="0"/>
              </a:rPr>
              <a:t>Подошел отец , увидел, спрашивает:- «Что ты делаешь?» Я ему отвечаю:-  «Это же враг народа..» 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Bookman Old Style" pitchFamily="18" charset="0"/>
              </a:rPr>
              <a:t>- «Какой он тебе враг! Он у нас Советскую власть устанавливал. Штаб у него был возле нашего дома. Блюхер туда мужиков собирал за Советскую власть агитировал» .</a:t>
            </a:r>
            <a:endParaRPr lang="ru-RU" sz="24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DSC02081"/>
          <p:cNvPicPr>
            <a:picLocks noChangeAspect="1" noChangeArrowheads="1"/>
          </p:cNvPicPr>
          <p:nvPr/>
        </p:nvPicPr>
        <p:blipFill>
          <a:blip r:embed="rId2" cstate="print"/>
          <a:srcRect l="59766" t="53725" r="25960" b="20266"/>
          <a:stretch>
            <a:fillRect/>
          </a:stretch>
        </p:blipFill>
        <p:spPr bwMode="auto">
          <a:xfrm>
            <a:off x="6876256" y="116632"/>
            <a:ext cx="2160240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rgbClr val="FBEAC7">
                <a:alpha val="0"/>
              </a:srgb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upload.wikimedia.org/wikipedia/commons/4/42/JGRAAMk9Z7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8429" y="4025385"/>
            <a:ext cx="4255571" cy="2832615"/>
          </a:xfrm>
          <a:prstGeom prst="rect">
            <a:avLst/>
          </a:prstGeom>
          <a:noFill/>
        </p:spPr>
      </p:pic>
      <p:pic>
        <p:nvPicPr>
          <p:cNvPr id="76806" name="Picture 6" descr="http://tumen.bezformata.ru/content/image61548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9688"/>
            <a:ext cx="4212468" cy="2808312"/>
          </a:xfrm>
          <a:prstGeom prst="rect">
            <a:avLst/>
          </a:prstGeom>
          <a:noFill/>
        </p:spPr>
      </p:pic>
      <p:pic>
        <p:nvPicPr>
          <p:cNvPr id="76810" name="Picture 10" descr="http://www.stihi.ru/pics/2015/11/29/57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8885" y="0"/>
            <a:ext cx="2685115" cy="2852936"/>
          </a:xfrm>
          <a:prstGeom prst="rect">
            <a:avLst/>
          </a:prstGeom>
          <a:noFill/>
        </p:spPr>
      </p:pic>
      <p:pic>
        <p:nvPicPr>
          <p:cNvPr id="9" name="Picture 2" descr="F:\КЛУБ\45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8" b="5748"/>
          <a:stretch/>
        </p:blipFill>
        <p:spPr bwMode="auto">
          <a:xfrm>
            <a:off x="2987824" y="0"/>
            <a:ext cx="352839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811" name="Picture 11" descr="F:\экскурсия\обелиски\DSC05462.JPG"/>
          <p:cNvPicPr>
            <a:picLocks noChangeAspect="1" noChangeArrowheads="1"/>
          </p:cNvPicPr>
          <p:nvPr/>
        </p:nvPicPr>
        <p:blipFill>
          <a:blip r:embed="rId6" cstate="print"/>
          <a:srcRect l="19972" r="16950"/>
          <a:stretch>
            <a:fillRect/>
          </a:stretch>
        </p:blipFill>
        <p:spPr bwMode="auto">
          <a:xfrm>
            <a:off x="0" y="0"/>
            <a:ext cx="2953344" cy="35115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021288"/>
            <a:ext cx="3826768" cy="53692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Промышленная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зона. (фотографии 70-х, 2010 гг.)</a:t>
            </a:r>
            <a:endParaRPr lang="ru-RU" sz="20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5" name="Рисунок 4" descr="IMG_0016"/>
          <p:cNvPicPr/>
          <p:nvPr/>
        </p:nvPicPr>
        <p:blipFill>
          <a:blip r:embed="rId2" cstate="print"/>
          <a:srcRect t="17641"/>
          <a:stretch>
            <a:fillRect/>
          </a:stretch>
        </p:blipFill>
        <p:spPr bwMode="auto">
          <a:xfrm>
            <a:off x="251520" y="332656"/>
            <a:ext cx="8640960" cy="5472608"/>
          </a:xfrm>
          <a:prstGeom prst="rect">
            <a:avLst/>
          </a:prstGeom>
          <a:noFill/>
        </p:spPr>
      </p:pic>
      <p:pic>
        <p:nvPicPr>
          <p:cNvPr id="4" name="Picture 3" descr="C:\Users\direktor\Desktop\НПС.jpeg"/>
          <p:cNvPicPr>
            <a:picLocks noChangeAspect="1" noChangeArrowheads="1"/>
          </p:cNvPicPr>
          <p:nvPr/>
        </p:nvPicPr>
        <p:blipFill>
          <a:blip r:embed="rId3" cstate="print"/>
          <a:srcRect l="57292" t="17541" r="3125" b="55666"/>
          <a:stretch>
            <a:fillRect/>
          </a:stretch>
        </p:blipFill>
        <p:spPr bwMode="auto">
          <a:xfrm>
            <a:off x="4178116" y="4409728"/>
            <a:ext cx="49658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0120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Bookman Old Style" pitchFamily="18" charset="0"/>
              </a:rPr>
              <a:t>Операторный зал. Аминов Л.</a:t>
            </a:r>
            <a:endParaRPr lang="ru-RU" sz="3200" dirty="0">
              <a:latin typeface="Bookman Old Style" pitchFamily="18" charset="0"/>
            </a:endParaRPr>
          </a:p>
        </p:txBody>
      </p:sp>
      <p:pic>
        <p:nvPicPr>
          <p:cNvPr id="4" name="Picture 2" descr="F:\экскурсия\ааа.jpeg"/>
          <p:cNvPicPr>
            <a:picLocks noChangeAspect="1" noChangeArrowheads="1"/>
          </p:cNvPicPr>
          <p:nvPr/>
        </p:nvPicPr>
        <p:blipFill>
          <a:blip r:embed="rId2" cstate="print"/>
          <a:srcRect l="17618" t="41399" r="24225" b="29604"/>
          <a:stretch>
            <a:fillRect/>
          </a:stretch>
        </p:blipFill>
        <p:spPr bwMode="auto">
          <a:xfrm>
            <a:off x="683568" y="260648"/>
            <a:ext cx="7848872" cy="53820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4114800" cy="2376264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2011 год. в г. Ишиме воздвигнут памятник 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309320"/>
            <a:ext cx="889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https://ok.ru/video/31300520685</a:t>
            </a:r>
            <a:r>
              <a:rPr lang="ru-RU" dirty="0" smtClean="0"/>
              <a:t>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ссылка, видеосюжет «Генерал мужицкой рати Пётр Шевченко из деревни Малый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Кусеряк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0660" name="Picture 4" descr="http://glavpost.com/images/2016/02/11/b834af5a048502feb2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376" y="260648"/>
            <a:ext cx="4582008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36912"/>
            <a:ext cx="446449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  <a:cs typeface="Arial" pitchFamily="34" charset="0"/>
              </a:rPr>
              <a:t>Братская могила жертв крестьянского восстания 1921 г.</a:t>
            </a:r>
            <a:br>
              <a:rPr lang="ru-RU" b="1" dirty="0" smtClean="0">
                <a:solidFill>
                  <a:srgbClr val="002060"/>
                </a:solidFill>
                <a:latin typeface="Bookman Old Style" pitchFamily="18" charset="0"/>
                <a:cs typeface="Arial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  <a:cs typeface="Arial" pitchFamily="34" charset="0"/>
              </a:rPr>
              <a:t>с. </a:t>
            </a:r>
            <a:r>
              <a:rPr lang="ru-RU" b="1" dirty="0" err="1" smtClean="0">
                <a:solidFill>
                  <a:srgbClr val="002060"/>
                </a:solidFill>
                <a:latin typeface="Bookman Old Style" pitchFamily="18" charset="0"/>
                <a:cs typeface="Arial" pitchFamily="34" charset="0"/>
              </a:rPr>
              <a:t>Кротово</a:t>
            </a:r>
            <a:endParaRPr lang="ru-RU" b="1" dirty="0">
              <a:solidFill>
                <a:srgbClr val="002060"/>
              </a:solidFill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72706" name="Picture 2" descr="http://admtyumen.ru/files/upload/OIV/K_pam/%D0%98%D0%B7%D0%BE%D0%B1%D1%80%D0%B0%D0%B6%D0%B5%D0%BD%D0%B8%D1%8F/%D0%BA%D1%80%D0%BE%D1%82%D0%BE%D0%B2%D0%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76672"/>
            <a:ext cx="3733800" cy="56007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11560" y="6381328"/>
            <a:ext cx="8352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Документ о принятии на государственную охрану.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Решение Тюменского облисполкома от 21.11.1977 № 477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6408712" cy="79208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Bookman Old Style" pitchFamily="18" charset="0"/>
              </a:rPr>
              <a:t>Герои Советского Союза</a:t>
            </a:r>
            <a:endParaRPr lang="ru-RU" sz="36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64088" y="5805264"/>
            <a:ext cx="3779912" cy="86409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9 февраля 1920 г.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- 31 января 1945 г.</a:t>
            </a:r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Карта Аромашевского района. Подробная карта дорог - Аромашевский район, A0 - "/>
          <p:cNvPicPr/>
          <p:nvPr/>
        </p:nvPicPr>
        <p:blipFill>
          <a:blip r:embed="rId2" cstate="print"/>
          <a:srcRect l="79979" t="57309" b="35154"/>
          <a:stretch>
            <a:fillRect/>
          </a:stretch>
        </p:blipFill>
        <p:spPr bwMode="auto">
          <a:xfrm>
            <a:off x="6444208" y="0"/>
            <a:ext cx="269979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Picture 6" descr="Картинки по запросу Аркадий  Иванович Зенковск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957" y="1052736"/>
            <a:ext cx="2780915" cy="446449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3528" y="5517232"/>
            <a:ext cx="5040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002060"/>
                </a:solidFill>
                <a:latin typeface="Bookman Old Style" pitchFamily="18" charset="0"/>
              </a:rPr>
              <a:t>Зенковский</a:t>
            </a:r>
            <a:r>
              <a:rPr lang="ru-RU" sz="3200" b="1" dirty="0" smtClean="0">
                <a:solidFill>
                  <a:srgbClr val="002060"/>
                </a:solidFill>
                <a:latin typeface="Bookman Old Style" pitchFamily="18" charset="0"/>
              </a:rPr>
              <a:t> Аркадий Иванович</a:t>
            </a:r>
            <a:endParaRPr lang="ru-RU" sz="32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76801" name="Picture 1" descr="C:\Users\Виталик\Desktop\свампирг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060848"/>
            <a:ext cx="1240656" cy="2235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Bookman Old Style" pitchFamily="18" charset="0"/>
              </a:rPr>
              <a:t>Герои Советского Союза</a:t>
            </a:r>
            <a:endParaRPr lang="ru-RU" sz="3600" dirty="0"/>
          </a:p>
        </p:txBody>
      </p:sp>
      <p:pic>
        <p:nvPicPr>
          <p:cNvPr id="4" name="Picture 2" descr="Картинки по запросу Иван Емельянович Каза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27583" y="1340768"/>
            <a:ext cx="2833775" cy="418698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5589240"/>
            <a:ext cx="347082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Bookman Old Style" pitchFamily="18" charset="0"/>
              </a:rPr>
              <a:t>Казак Иван </a:t>
            </a:r>
          </a:p>
          <a:p>
            <a:pPr algn="ctr"/>
            <a:r>
              <a:rPr lang="ru-RU" sz="3200" b="1" dirty="0" err="1" smtClean="0">
                <a:solidFill>
                  <a:srgbClr val="002060"/>
                </a:solidFill>
                <a:latin typeface="Bookman Old Style" pitchFamily="18" charset="0"/>
              </a:rPr>
              <a:t>Емельянович</a:t>
            </a:r>
            <a:r>
              <a:rPr lang="ru-RU" sz="3200" b="1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u-RU" sz="3200" b="1" dirty="0" smtClean="0">
                <a:latin typeface="Bookman Old Style" pitchFamily="18" charset="0"/>
              </a:rPr>
              <a:t> </a:t>
            </a:r>
            <a:endParaRPr lang="ru-RU" sz="3200" b="1" dirty="0"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6021288"/>
            <a:ext cx="5040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 </a:t>
            </a: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5 июля 1919 г.- 6 декабря 1943 г.</a:t>
            </a:r>
            <a:endParaRPr lang="ru-RU" sz="20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75777" name="Picture 1" descr="C:\Users\Виталик\Desktop\свампир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332656"/>
            <a:ext cx="1331640" cy="2399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792088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Герои Советского Союза</a:t>
            </a:r>
            <a:endParaRPr lang="ru-RU" dirty="0"/>
          </a:p>
        </p:txBody>
      </p:sp>
      <p:pic>
        <p:nvPicPr>
          <p:cNvPr id="3" name="Picture 4" descr="Картинки по запросу Петр Васильевич Марчу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2952328" cy="397974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067944" y="5805264"/>
            <a:ext cx="4701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2 декабря 1920 г.-30 апреля 1974г. 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5661248"/>
            <a:ext cx="3096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Марчук Петр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Васильевич</a:t>
            </a:r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4451" name="Picture 3" descr="C:\Users\Виталик\Desktop\свампир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0180" y="116632"/>
            <a:ext cx="1143820" cy="2060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45224"/>
            <a:ext cx="3178696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Экспозиция В.Белову в </a:t>
            </a:r>
            <a:r>
              <a:rPr lang="ru-RU" sz="2400" b="1" dirty="0" err="1" smtClean="0">
                <a:solidFill>
                  <a:srgbClr val="002060"/>
                </a:solidFill>
                <a:latin typeface="Bookman Old Style" pitchFamily="18" charset="0"/>
              </a:rPr>
              <a:t>Новоберезовском</a:t>
            </a: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 школьном музее</a:t>
            </a:r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1510" y="116632"/>
            <a:ext cx="5622490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1510" y="142852"/>
            <a:ext cx="5622490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8184" y="5445224"/>
            <a:ext cx="2602632" cy="1143000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latin typeface="Bookman Old Style" pitchFamily="18" charset="0"/>
              </a:rPr>
              <a:t>Владимир Белов</a:t>
            </a:r>
            <a:endParaRPr lang="ru-RU" sz="2000" i="1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79912" y="1052736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Нам умереть бесследно не дано!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Оборван крик, но эхо остаётся.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И женщина любимая смеётся,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Хотя ушла из памяти давно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И никогда обратно не вернётся!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/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И станет белым облаком – вода,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И чёрным пеплом – белое творенье.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Но в мраморе стучит сердцебиенье.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И в глубине забытого следа –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Незримо продолжается горенье,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Которое когда-нибудь взметнётся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И опалит огнём из-подо льда!..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А женщина и плачет, и смеётся,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Аукая в минувшие года. 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105474" name="Picture 2" descr="http://tyumedia.ru/i/n/500/201500/201500_b75d3c440dfa.jpg"/>
          <p:cNvPicPr>
            <a:picLocks noChangeAspect="1" noChangeArrowheads="1"/>
          </p:cNvPicPr>
          <p:nvPr/>
        </p:nvPicPr>
        <p:blipFill>
          <a:blip r:embed="rId2" cstate="print"/>
          <a:srcRect r="49601" b="8365"/>
          <a:stretch>
            <a:fillRect/>
          </a:stretch>
        </p:blipFill>
        <p:spPr bwMode="auto">
          <a:xfrm>
            <a:off x="179512" y="188640"/>
            <a:ext cx="3168352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36104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  <a:cs typeface="Arial" pitchFamily="34" charset="0"/>
              </a:rPr>
              <a:t>Экскурсионный маршрут</a:t>
            </a:r>
            <a:endParaRPr lang="ru-RU" b="1" dirty="0">
              <a:solidFill>
                <a:srgbClr val="002060"/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Карта Аромашевского района. Подробная карта дорог - Аромашевский район, A0 - "/>
          <p:cNvPicPr/>
          <p:nvPr/>
        </p:nvPicPr>
        <p:blipFill>
          <a:blip r:embed="rId2" cstate="print"/>
          <a:srcRect l="55253" t="48395" b="29161"/>
          <a:stretch>
            <a:fillRect/>
          </a:stretch>
        </p:blipFill>
        <p:spPr bwMode="auto">
          <a:xfrm>
            <a:off x="107504" y="1124744"/>
            <a:ext cx="8856984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1520" y="4221088"/>
            <a:ext cx="504056" cy="720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259632" y="2996952"/>
            <a:ext cx="72008" cy="50405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1331640" y="2348880"/>
            <a:ext cx="3096344" cy="116051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427984" y="1556792"/>
            <a:ext cx="0" cy="7920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427984" y="1556792"/>
            <a:ext cx="1224136" cy="144016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652120" y="2996952"/>
            <a:ext cx="1512168" cy="7920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092280" y="3717032"/>
            <a:ext cx="504056" cy="7920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021288"/>
            <a:ext cx="7077472" cy="56693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Памятник борцам за советскую власть</a:t>
            </a:r>
            <a:endParaRPr lang="ru-RU" sz="2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5" name="Рисунок 4" descr="Карта Аромашевского района. Подробная карта дорог - Аромашевский район, A0 - "/>
          <p:cNvPicPr/>
          <p:nvPr/>
        </p:nvPicPr>
        <p:blipFill>
          <a:blip r:embed="rId2" cstate="print"/>
          <a:srcRect l="41950" t="53563" r="27036" b="36934"/>
          <a:stretch>
            <a:fillRect/>
          </a:stretch>
        </p:blipFill>
        <p:spPr bwMode="auto">
          <a:xfrm>
            <a:off x="6372200" y="0"/>
            <a:ext cx="2771800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876256" y="980728"/>
            <a:ext cx="432048" cy="43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524328" y="980728"/>
            <a:ext cx="360040" cy="43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783960" y="620688"/>
            <a:ext cx="360040" cy="2160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 l="10701" b="3293"/>
          <a:stretch>
            <a:fillRect/>
          </a:stretch>
        </p:blipFill>
        <p:spPr bwMode="auto">
          <a:xfrm>
            <a:off x="179512" y="548680"/>
            <a:ext cx="5984355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Виталик\Desktop\фото ленинград\Все дошколя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7682055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093296"/>
            <a:ext cx="8867328" cy="46491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Bookman Old Style" pitchFamily="18" charset="0"/>
              </a:rPr>
              <a:t>Воспитанники детского дома в с. Малиновка 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Bookman Old Style" pitchFamily="18" charset="0"/>
              </a:rPr>
              <a:t>из Ленинграда и Калмыкии</a:t>
            </a:r>
            <a:endParaRPr lang="ru-RU" sz="1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74754" name="Picture 2" descr="C:\Users\Виталик\Desktop\экскурсия\image1351168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7422850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165304"/>
            <a:ext cx="8496944" cy="49492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Воспитанники детского дома с учителями</a:t>
            </a:r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31746" name="Picture 2" descr="C:\Users\Виталик\Desktop\фото ленинград\Марамзина Н.М. (воспитатель ) на память себе от своей групп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5"/>
            <a:ext cx="7344816" cy="5507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63408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Открытие мемориальной доски в с. Малиновка</a:t>
            </a:r>
            <a:endParaRPr lang="ru-RU" sz="2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20482" name="Picture 2" descr="F:\экскурсия\обелиски\DSC04294.JPG"/>
          <p:cNvPicPr>
            <a:picLocks noChangeAspect="1" noChangeArrowheads="1"/>
          </p:cNvPicPr>
          <p:nvPr/>
        </p:nvPicPr>
        <p:blipFill>
          <a:blip r:embed="rId2" cstate="print"/>
          <a:srcRect l="8936" r="7005"/>
          <a:stretch>
            <a:fillRect/>
          </a:stretch>
        </p:blipFill>
        <p:spPr bwMode="auto">
          <a:xfrm>
            <a:off x="0" y="764704"/>
            <a:ext cx="4721426" cy="4320480"/>
          </a:xfrm>
          <a:prstGeom prst="rect">
            <a:avLst/>
          </a:prstGeom>
          <a:noFill/>
        </p:spPr>
      </p:pic>
      <p:pic>
        <p:nvPicPr>
          <p:cNvPr id="6" name="Picture 2" descr="F:\экскурсия\обелиски\DSC04297.JPG"/>
          <p:cNvPicPr>
            <a:picLocks noChangeAspect="1" noChangeArrowheads="1"/>
          </p:cNvPicPr>
          <p:nvPr/>
        </p:nvPicPr>
        <p:blipFill>
          <a:blip r:embed="rId3" cstate="print"/>
          <a:srcRect l="16203" r="14123" b="22212"/>
          <a:stretch>
            <a:fillRect/>
          </a:stretch>
        </p:blipFill>
        <p:spPr bwMode="auto">
          <a:xfrm>
            <a:off x="3645897" y="764704"/>
            <a:ext cx="5246584" cy="4392488"/>
          </a:xfrm>
          <a:prstGeom prst="rect">
            <a:avLst/>
          </a:prstGeom>
          <a:noFill/>
        </p:spPr>
      </p:pic>
      <p:pic>
        <p:nvPicPr>
          <p:cNvPr id="52225" name="Picture 1" descr="F:\экскурсия\обелиски\Пузырева В.И. Открытие мемериальной доски.JPG"/>
          <p:cNvPicPr>
            <a:picLocks noChangeAspect="1" noChangeArrowheads="1"/>
          </p:cNvPicPr>
          <p:nvPr/>
        </p:nvPicPr>
        <p:blipFill>
          <a:blip r:embed="rId4" cstate="print"/>
          <a:srcRect r="14602"/>
          <a:stretch>
            <a:fillRect/>
          </a:stretch>
        </p:blipFill>
        <p:spPr bwMode="auto">
          <a:xfrm rot="5400000">
            <a:off x="2861104" y="3792366"/>
            <a:ext cx="3264362" cy="2866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>
                <a:alpha val="2000"/>
              </a:srgb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irektor\AppData\Local\Temp\Rar$DI00.379\DSC05668.JPG"/>
          <p:cNvPicPr>
            <a:picLocks noChangeAspect="1" noChangeArrowheads="1"/>
          </p:cNvPicPr>
          <p:nvPr/>
        </p:nvPicPr>
        <p:blipFill>
          <a:blip r:embed="rId2" cstate="print"/>
          <a:srcRect l="9154" r="3886"/>
          <a:stretch>
            <a:fillRect/>
          </a:stretch>
        </p:blipFill>
        <p:spPr bwMode="auto">
          <a:xfrm rot="5400000">
            <a:off x="2830427" y="598542"/>
            <a:ext cx="6626419" cy="571504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5157192"/>
            <a:ext cx="2971792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  <a:cs typeface="Arial" pitchFamily="34" charset="0"/>
              </a:rPr>
              <a:t>Обелиск установлен в </a:t>
            </a:r>
            <a:b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  <a:cs typeface="Arial" pitchFamily="34" charset="0"/>
              </a:rPr>
              <a:t>2015 году</a:t>
            </a:r>
            <a:endParaRPr lang="ru-RU" sz="2800" b="1" dirty="0">
              <a:solidFill>
                <a:srgbClr val="002060"/>
              </a:solidFill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373</Words>
  <Application>Microsoft Office PowerPoint</Application>
  <PresentationFormat>Экран (4:3)</PresentationFormat>
  <Paragraphs>56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Филиал МАОУ «Аромашевская СОШ имени В.Д.Кармацкого» Новопетровская СОШ </vt:lpstr>
      <vt:lpstr>Слайд 2</vt:lpstr>
      <vt:lpstr>Экскурсионный маршрут</vt:lpstr>
      <vt:lpstr>Памятник борцам за советскую власть</vt:lpstr>
      <vt:lpstr>Слайд 5</vt:lpstr>
      <vt:lpstr>Слайд 6</vt:lpstr>
      <vt:lpstr>Воспитанники детского дома с учителями</vt:lpstr>
      <vt:lpstr>Открытие мемориальной доски в с. Малиновка</vt:lpstr>
      <vt:lpstr>Обелиск установлен в  2015 году</vt:lpstr>
      <vt:lpstr>Музей в с. Малиновка</vt:lpstr>
      <vt:lpstr>Новоуфимская астана</vt:lpstr>
      <vt:lpstr>Новоуфимская астана, 2016г</vt:lpstr>
      <vt:lpstr>Астана у дороги</vt:lpstr>
      <vt:lpstr>     Историко-краеведческий музей с. Новопетрово</vt:lpstr>
      <vt:lpstr>Отдел «Нумизматика»</vt:lpstr>
      <vt:lpstr>Достопримечательные экспонаты музея</vt:lpstr>
      <vt:lpstr>Слайд 17</vt:lpstr>
      <vt:lpstr>Слайд 18</vt:lpstr>
      <vt:lpstr>Е.А. Бельских</vt:lpstr>
      <vt:lpstr>Слайд 20</vt:lpstr>
      <vt:lpstr>Операторный зал. Аминов Л.</vt:lpstr>
      <vt:lpstr>Слайд 22</vt:lpstr>
      <vt:lpstr>Братская могила жертв крестьянского восстания 1921 г. с. Кротово</vt:lpstr>
      <vt:lpstr>Герои Советского Союза</vt:lpstr>
      <vt:lpstr>Герои Советского Союза</vt:lpstr>
      <vt:lpstr>Герои Советского Союза</vt:lpstr>
      <vt:lpstr>Экспозиция В.Белову в Новоберезовском школьном музее</vt:lpstr>
      <vt:lpstr>Владимир Белов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Е.А. Бельских</dc:title>
  <dc:creator>Виталик</dc:creator>
  <cp:lastModifiedBy>USER</cp:lastModifiedBy>
  <cp:revision>109</cp:revision>
  <dcterms:created xsi:type="dcterms:W3CDTF">2016-11-14T17:36:20Z</dcterms:created>
  <dcterms:modified xsi:type="dcterms:W3CDTF">2018-08-28T03:50:27Z</dcterms:modified>
</cp:coreProperties>
</file>