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72" r:id="rId6"/>
    <p:sldId id="270" r:id="rId7"/>
    <p:sldId id="273" r:id="rId8"/>
    <p:sldId id="266" r:id="rId9"/>
    <p:sldId id="269" r:id="rId10"/>
    <p:sldId id="274" r:id="rId11"/>
    <p:sldId id="271" r:id="rId12"/>
    <p:sldId id="260" r:id="rId13"/>
    <p:sldId id="264" r:id="rId14"/>
    <p:sldId id="275" r:id="rId15"/>
    <p:sldId id="276" r:id="rId16"/>
    <p:sldId id="280" r:id="rId17"/>
    <p:sldId id="281" r:id="rId18"/>
    <p:sldId id="282" r:id="rId19"/>
    <p:sldId id="283" r:id="rId20"/>
    <p:sldId id="284" r:id="rId21"/>
    <p:sldId id="288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5" autoAdjust="0"/>
    <p:restoredTop sz="94660"/>
  </p:normalViewPr>
  <p:slideViewPr>
    <p:cSldViewPr>
      <p:cViewPr>
        <p:scale>
          <a:sx n="64" d="100"/>
          <a:sy n="64" d="100"/>
        </p:scale>
        <p:origin x="-154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I:\&#1059;&#1095;&#1080;&#1090;&#1077;&#1083;&#1100;\&#1059;&#1095;&#1080;&#1090;&#1077;&#1083;&#1100;.MP4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260648"/>
            <a:ext cx="8532440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Номинация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«Учитель</a:t>
            </a:r>
            <a:r>
              <a:rPr kumimoji="0" lang="ru-RU" sz="60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в истории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Аромашевского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образования »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077072"/>
            <a:ext cx="3992488" cy="194421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Скудин Данил,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класс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МАОУ «Русаковская СОШ»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 Бабенко А.В., педагог-организатор.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95536" y="692696"/>
            <a:ext cx="842493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Times New Roman" pitchFamily="18" charset="0"/>
              </a:rPr>
              <a:t>Учитель -наставник своих учеников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err="1" smtClean="0"/>
              <a:t>Новожеева</a:t>
            </a:r>
            <a:r>
              <a:rPr lang="ru-RU" dirty="0" smtClean="0"/>
              <a:t> Н.И.</a:t>
            </a:r>
          </a:p>
          <a:p>
            <a:pPr algn="ctr">
              <a:buNone/>
            </a:pPr>
            <a:r>
              <a:rPr lang="ru-RU" dirty="0" err="1" smtClean="0"/>
              <a:t>Пацина</a:t>
            </a:r>
            <a:r>
              <a:rPr lang="ru-RU" dirty="0" smtClean="0"/>
              <a:t> Л.Н.</a:t>
            </a:r>
          </a:p>
          <a:p>
            <a:pPr algn="ctr">
              <a:buNone/>
            </a:pPr>
            <a:r>
              <a:rPr lang="ru-RU" dirty="0" smtClean="0"/>
              <a:t>Ильченко Л.А.</a:t>
            </a:r>
          </a:p>
          <a:p>
            <a:pPr algn="ctr">
              <a:buNone/>
            </a:pPr>
            <a:r>
              <a:rPr lang="ru-RU" dirty="0" err="1" smtClean="0"/>
              <a:t>Таланова</a:t>
            </a:r>
            <a:r>
              <a:rPr lang="ru-RU" dirty="0" smtClean="0"/>
              <a:t> Л.А.</a:t>
            </a:r>
          </a:p>
          <a:p>
            <a:pPr algn="ctr">
              <a:buNone/>
            </a:pPr>
            <a:r>
              <a:rPr lang="ru-RU" dirty="0" smtClean="0"/>
              <a:t>Батурина Е.А.</a:t>
            </a:r>
          </a:p>
          <a:p>
            <a:pPr algn="ctr">
              <a:buNone/>
            </a:pPr>
            <a:r>
              <a:rPr lang="ru-RU" dirty="0" smtClean="0"/>
              <a:t>Родин В.А.</a:t>
            </a:r>
          </a:p>
          <a:p>
            <a:pPr algn="ctr">
              <a:buNone/>
            </a:pPr>
            <a:r>
              <a:rPr lang="ru-RU" dirty="0" smtClean="0"/>
              <a:t>Бабенко А.В.</a:t>
            </a:r>
          </a:p>
          <a:p>
            <a:pPr algn="ctr">
              <a:buNone/>
            </a:pPr>
            <a:r>
              <a:rPr lang="ru-RU" dirty="0" smtClean="0"/>
              <a:t>Горошек С.В.</a:t>
            </a:r>
          </a:p>
          <a:p>
            <a:pPr algn="ctr">
              <a:buNone/>
            </a:pPr>
            <a:r>
              <a:rPr lang="ru-RU" dirty="0" smtClean="0"/>
              <a:t>Кислякова И.С.</a:t>
            </a:r>
          </a:p>
          <a:p>
            <a:pPr algn="ctr">
              <a:buNone/>
            </a:pPr>
            <a:r>
              <a:rPr lang="ru-RU" dirty="0" smtClean="0"/>
              <a:t>Гаврилов М.Н.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алена\Desktop\нннн\62 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23906"/>
            <a:ext cx="4273086" cy="2757222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b="4192"/>
          <a:stretch>
            <a:fillRect/>
          </a:stretch>
        </p:blipFill>
        <p:spPr bwMode="auto">
          <a:xfrm>
            <a:off x="4572000" y="1412776"/>
            <a:ext cx="352752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4000"/>
          <a:stretch>
            <a:fillRect/>
          </a:stretch>
        </p:blipFill>
        <p:spPr bwMode="auto">
          <a:xfrm>
            <a:off x="4572000" y="1412776"/>
            <a:ext cx="3528392" cy="499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 b="1471"/>
          <a:stretch>
            <a:fillRect/>
          </a:stretch>
        </p:blipFill>
        <p:spPr bwMode="auto">
          <a:xfrm>
            <a:off x="4499992" y="1484783"/>
            <a:ext cx="3672408" cy="489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 l="2327" r="8138" b="3125"/>
          <a:stretch>
            <a:fillRect/>
          </a:stretch>
        </p:blipFill>
        <p:spPr bwMode="auto">
          <a:xfrm>
            <a:off x="4572000" y="1484784"/>
            <a:ext cx="3528392" cy="475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 l="2330" t="6042" r="4447" b="4327"/>
          <a:stretch>
            <a:fillRect/>
          </a:stretch>
        </p:blipFill>
        <p:spPr bwMode="auto">
          <a:xfrm>
            <a:off x="4427984" y="1412776"/>
            <a:ext cx="357060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 t="3636" r="5004" b="7273"/>
          <a:stretch>
            <a:fillRect/>
          </a:stretch>
        </p:blipFill>
        <p:spPr bwMode="auto">
          <a:xfrm>
            <a:off x="4499992" y="1412775"/>
            <a:ext cx="3600400" cy="518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/>
          <a:srcRect l="11779" t="10526" r="8124"/>
          <a:stretch>
            <a:fillRect/>
          </a:stretch>
        </p:blipFill>
        <p:spPr bwMode="auto">
          <a:xfrm>
            <a:off x="4499992" y="1340768"/>
            <a:ext cx="345638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/>
          <a:srcRect l="5026" t="7843" r="12050" b="8312"/>
          <a:stretch>
            <a:fillRect/>
          </a:stretch>
        </p:blipFill>
        <p:spPr bwMode="auto">
          <a:xfrm>
            <a:off x="4283968" y="1484784"/>
            <a:ext cx="383442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 cstate="print"/>
          <a:srcRect l="6903" t="7500" r="838" b="5000"/>
          <a:stretch>
            <a:fillRect/>
          </a:stretch>
        </p:blipFill>
        <p:spPr bwMode="auto">
          <a:xfrm>
            <a:off x="3851920" y="1412776"/>
            <a:ext cx="475664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 cstate="print"/>
          <a:srcRect l="5960" t="8772" r="2764" b="7018"/>
          <a:stretch>
            <a:fillRect/>
          </a:stretch>
        </p:blipFill>
        <p:spPr bwMode="auto">
          <a:xfrm>
            <a:off x="3923928" y="1340768"/>
            <a:ext cx="453650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2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404664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Сельский корреспондент</a:t>
            </a:r>
            <a:r>
              <a:rPr kumimoji="0" lang="ru-RU" sz="5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 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Внештатный корреспондент  районной газеты    «Слава труду».</a:t>
            </a:r>
          </a:p>
          <a:p>
            <a:pPr marL="0" indent="0" algn="ctr">
              <a:buNone/>
            </a:pPr>
            <a:r>
              <a:rPr lang="ru-RU" dirty="0" smtClean="0"/>
              <a:t>Ее статьи постоянно печатаются в газете о деятельности школы,</a:t>
            </a:r>
          </a:p>
          <a:p>
            <a:pPr marL="0" indent="0" algn="ctr">
              <a:buNone/>
            </a:pPr>
            <a:r>
              <a:rPr lang="ru-RU" dirty="0" smtClean="0"/>
              <a:t> о жителях и досуге села.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122" name="Picture 2" descr="I:\Скудин Данил\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12776"/>
            <a:ext cx="3322712" cy="2385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3" name="Picture 3" descr="I:\Скудин Данил\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88453">
            <a:off x="4926697" y="2891980"/>
            <a:ext cx="2595542" cy="3183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76672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Сельский депутат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С 1985 по 2009 год депутат думы Сорочкинского поселения и районной думы.</a:t>
            </a:r>
          </a:p>
          <a:p>
            <a:pPr marL="0" indent="0" algn="ctr">
              <a:buNone/>
            </a:pPr>
            <a:r>
              <a:rPr lang="ru-RU" dirty="0" smtClean="0"/>
              <a:t>Награждена свидетельством и настольной медалью  «По пропаганде марксизма-ленинизма и политики КПСС».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8194" name="Picture 2" descr="I:\Скудин Данил\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268760"/>
            <a:ext cx="3642121" cy="2731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 l="15990" t="6310" r="8674" b="50919"/>
          <a:stretch>
            <a:fillRect/>
          </a:stretch>
        </p:blipFill>
        <p:spPr bwMode="auto">
          <a:xfrm rot="5400000">
            <a:off x="5358456" y="4226720"/>
            <a:ext cx="2100654" cy="208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 descr="I:\Скудин Данил\DSC038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437112"/>
            <a:ext cx="143792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3501008"/>
            <a:ext cx="1359642" cy="191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76672"/>
            <a:ext cx="8280920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Председатель Совета ветеранов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2011 год- председатель          Совета ветеранов.</a:t>
            </a:r>
          </a:p>
          <a:p>
            <a:pPr marL="0" indent="0" algn="ctr">
              <a:buNone/>
            </a:pPr>
            <a:r>
              <a:rPr lang="ru-RU" dirty="0" smtClean="0"/>
              <a:t>Активно сотрудничает  со школой.</a:t>
            </a:r>
          </a:p>
          <a:p>
            <a:pPr marL="0" indent="0" algn="ctr">
              <a:buNone/>
            </a:pPr>
            <a:r>
              <a:rPr lang="ru-RU" dirty="0" smtClean="0"/>
              <a:t>Ведет кружок «Юный краевед» для учащихся начальной школы,  работает  с активистами школьного музея.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" descr="I:\Скудин Данил\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8751" t="5770" r="9128"/>
          <a:stretch>
            <a:fillRect/>
          </a:stretch>
        </p:blipFill>
        <p:spPr bwMode="auto">
          <a:xfrm>
            <a:off x="4572000" y="1556792"/>
            <a:ext cx="4038600" cy="3957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548680"/>
            <a:ext cx="820891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Председатель Совета ветеранов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114800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Выступает в сельских,  районных, региональных мероприятиях Аромашевского района.</a:t>
            </a:r>
          </a:p>
          <a:p>
            <a:pPr marL="0" indent="0" algn="ctr">
              <a:buNone/>
            </a:pPr>
            <a:r>
              <a:rPr lang="ru-RU" dirty="0" smtClean="0"/>
              <a:t>Конкурс –выставка    «Как живешь ветеран?»  в Бердюжском районе.</a:t>
            </a:r>
          </a:p>
          <a:p>
            <a:pPr marL="0" indent="0" algn="ctr">
              <a:buNone/>
            </a:pPr>
            <a:r>
              <a:rPr lang="ru-RU" dirty="0" smtClean="0"/>
              <a:t>Фестиваль национальных культур г. Тюмень.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I:\Скудин Данил\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2816"/>
            <a:ext cx="4128459" cy="3096344"/>
          </a:xfrm>
          <a:prstGeom prst="rect">
            <a:avLst/>
          </a:prstGeom>
          <a:noFill/>
        </p:spPr>
      </p:pic>
      <p:pic>
        <p:nvPicPr>
          <p:cNvPr id="6147" name="Picture 3" descr="I:\Скудин Данил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628800"/>
            <a:ext cx="4560168" cy="3420126"/>
          </a:xfrm>
          <a:prstGeom prst="rect">
            <a:avLst/>
          </a:prstGeom>
          <a:noFill/>
        </p:spPr>
      </p:pic>
      <p:pic>
        <p:nvPicPr>
          <p:cNvPr id="6148" name="Picture 4" descr="I:\Скудин Данил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700808"/>
            <a:ext cx="4608512" cy="3456384"/>
          </a:xfrm>
          <a:prstGeom prst="rect">
            <a:avLst/>
          </a:prstGeom>
          <a:noFill/>
        </p:spPr>
      </p:pic>
      <p:pic>
        <p:nvPicPr>
          <p:cNvPr id="6149" name="Picture 5" descr="I:\Скудин Данил\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628800"/>
            <a:ext cx="340237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76672"/>
            <a:ext cx="8280920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Награды и заслуги учителя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8291264" cy="20162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Почетная грамота  «За достигнутые успехи в социалистическом соревновании по подготовке школ и других учреждений народного образования» </a:t>
            </a:r>
          </a:p>
          <a:p>
            <a:pPr marL="0" indent="0" algn="r">
              <a:buNone/>
            </a:pPr>
            <a:r>
              <a:rPr lang="ru-RU" sz="2400" dirty="0" smtClean="0"/>
              <a:t>Заведующий областным отделом народного                        образования Липнягов В.А. декабрь 1978 г.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324" y="3356992"/>
            <a:ext cx="2135649" cy="298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 l="3333"/>
          <a:stretch>
            <a:fillRect/>
          </a:stretch>
        </p:blipFill>
        <p:spPr bwMode="auto">
          <a:xfrm>
            <a:off x="4860032" y="3327712"/>
            <a:ext cx="2160240" cy="303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76672"/>
            <a:ext cx="8280920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Награды и заслуги учителя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8291264" cy="20162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dirty="0" smtClean="0"/>
              <a:t>Почетная грамота  «За успехи, достигнутые в деле обучения и коммунистического воспитания учащихся» </a:t>
            </a:r>
          </a:p>
          <a:p>
            <a:pPr marL="0" indent="0">
              <a:buNone/>
            </a:pPr>
            <a:r>
              <a:rPr lang="ru-RU" sz="2400" dirty="0" smtClean="0"/>
              <a:t>                                            Секретарь райкома КПСС Панфилов И.С.</a:t>
            </a:r>
          </a:p>
          <a:p>
            <a:pPr marL="0" indent="0">
              <a:buNone/>
            </a:pPr>
            <a:r>
              <a:rPr lang="ru-RU" sz="2400" dirty="0" smtClean="0"/>
              <a:t>                                                                                              август 1983г.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96952"/>
            <a:ext cx="2520280" cy="353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96952"/>
            <a:ext cx="2592287" cy="349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76672"/>
            <a:ext cx="8280920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Награды и заслуги учителя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8291264" cy="21602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300" dirty="0" smtClean="0"/>
              <a:t>Почетная грамота  «За достигнутые успехи в развитии народного образования в СССР, в обучении и коммунистическом воспитании подрастающего поколения» </a:t>
            </a:r>
          </a:p>
          <a:p>
            <a:pPr marL="0" indent="0">
              <a:buNone/>
            </a:pPr>
            <a:r>
              <a:rPr lang="ru-RU" sz="2400" dirty="0" smtClean="0"/>
              <a:t>                                                   Министр просвещения СССР Щербаков С.Г.</a:t>
            </a:r>
          </a:p>
          <a:p>
            <a:pPr marL="0" indent="0">
              <a:buNone/>
            </a:pPr>
            <a:r>
              <a:rPr lang="ru-RU" sz="2400" dirty="0" smtClean="0"/>
              <a:t>                                                                                                         июль1985г.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84983"/>
            <a:ext cx="2257859" cy="317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3284983"/>
            <a:ext cx="2261893" cy="3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76672"/>
            <a:ext cx="8280920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Награды и заслуги учителя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8291264" cy="1584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Декабрь 1986 г. -  награждена значком «Отличник народного образования»</a:t>
            </a:r>
          </a:p>
          <a:p>
            <a:pPr marL="0" indent="0">
              <a:buNone/>
            </a:pPr>
            <a:r>
              <a:rPr lang="ru-RU" sz="2400" dirty="0" smtClean="0"/>
              <a:t>                                                   Министр просвещения РСФСР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 descr="http://upload.wikimedia.org/wikipedia/commons/thumb/b/bc/%D0%9E%D1%82%D0%BB%D0%B8%D1%87%D0%BD%D0%B8%D0%BA_%D0%BD%D0%B0%D1%80%D0%BE%D0%B4%D0%BD%D0%BE%D0%B3%D0%BE_%D0%BF%D1%80%D0%BE%D1%81%D0%B2%D0%B5%D1%89%D0%B5%D0%BD%D0%B8%D1%8F.jpg/220px-%D0%9E%D1%82%D0%BB%D0%B8%D1%87%D0%BD%D0%B8%D0%BA_%D0%BD%D0%B0%D1%80%D0%BE%D0%B4%D0%BD%D0%BE%D0%B3%D0%BE_%D0%BF%D1%80%D0%BE%D1%81%D0%B2%D0%B5%D1%89%D0%B5%D0%BD%D0%B8%D1%8F.jpg"/>
          <p:cNvPicPr>
            <a:picLocks noChangeAspect="1" noChangeArrowheads="1"/>
          </p:cNvPicPr>
          <p:nvPr/>
        </p:nvPicPr>
        <p:blipFill>
          <a:blip r:embed="rId2" cstate="print"/>
          <a:srcRect l="20930" r="25581"/>
          <a:stretch>
            <a:fillRect/>
          </a:stretch>
        </p:blipFill>
        <p:spPr bwMode="auto">
          <a:xfrm>
            <a:off x="1763688" y="2564904"/>
            <a:ext cx="1944216" cy="3634839"/>
          </a:xfrm>
          <a:prstGeom prst="rect">
            <a:avLst/>
          </a:prstGeom>
          <a:noFill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 l="5687" t="3243" r="6663" b="50771"/>
          <a:stretch>
            <a:fillRect/>
          </a:stretch>
        </p:blipFill>
        <p:spPr bwMode="auto">
          <a:xfrm rot="5400000">
            <a:off x="4377354" y="2308852"/>
            <a:ext cx="3100945" cy="434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76672"/>
            <a:ext cx="8280920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Награды и заслуги учителя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8291264" cy="1728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Январь 1999 г. - присвоено звание «Заслуженный учитель Российской Федерации»</a:t>
            </a:r>
          </a:p>
          <a:p>
            <a:pPr marL="0" indent="0">
              <a:buNone/>
            </a:pPr>
            <a:r>
              <a:rPr lang="ru-RU" sz="2400" dirty="0" smtClean="0"/>
              <a:t>                                                            Президент РФ Ельцин Б.Н.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44660">
            <a:off x="2942338" y="3108278"/>
            <a:ext cx="4683925" cy="339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AutoShape 5" descr="Картинки по запросу значок заслуженный учитель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3" name="AutoShape 7" descr="Картинки по запросу значок заслуженный учитель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5" name="Picture 9" descr="http://www.chorus506sch.narod.ru/kn/z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20888"/>
            <a:ext cx="2399246" cy="3303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03648" y="1412776"/>
            <a:ext cx="7272808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Учитель</a:t>
            </a:r>
            <a:r>
              <a:rPr kumimoji="0" lang="ru-RU" sz="80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– это призвание. </a:t>
            </a:r>
            <a:endParaRPr kumimoji="0" lang="ru-RU" sz="8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76672"/>
            <a:ext cx="8280920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Награды и заслуги учителя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4464496" cy="460851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Почетная грамота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«За заслуги в обучении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и воспитании учащихся, значительные успехи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в организации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и совершенствовании образовательного процесса, многолетний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добросовестный труд»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dirty="0" smtClean="0"/>
              <a:t>                         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dirty="0" smtClean="0"/>
              <a:t> </a:t>
            </a:r>
            <a:r>
              <a:rPr lang="ru-RU" sz="2200" dirty="0" smtClean="0"/>
              <a:t>Глава Аромашевского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200" dirty="0" smtClean="0"/>
              <a:t>района Смелик В.Н.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200" dirty="0" smtClean="0"/>
              <a:t> 2009 г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1126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12776"/>
            <a:ext cx="3388280" cy="492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76672"/>
            <a:ext cx="8280920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Учитель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620688"/>
            <a:ext cx="7272808" cy="5454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268760"/>
            <a:ext cx="8280920" cy="12961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Спасибо за внимание!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564904"/>
            <a:ext cx="3019425" cy="3185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0" y="1196752"/>
            <a:ext cx="403244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latin typeface="Times New Roman" pitchFamily="18" charset="0"/>
              <a:cs typeface="Arial" pitchFamily="34" charset="0"/>
            </a:endParaRP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 smtClean="0">
                <a:latin typeface="Times New Roman" pitchFamily="18" charset="0"/>
                <a:cs typeface="Arial" pitchFamily="34" charset="0"/>
              </a:rPr>
              <a:t>Окончила Омский ГПИ естественно-географический факультет .</a:t>
            </a:r>
          </a:p>
          <a:p>
            <a:pPr marL="45720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800" i="1" dirty="0" smtClean="0">
              <a:latin typeface="Times New Roman" pitchFamily="18" charset="0"/>
              <a:cs typeface="Arial" pitchFamily="34" charset="0"/>
            </a:endParaRPr>
          </a:p>
          <a:p>
            <a:pPr marL="45720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i="1" dirty="0" smtClean="0">
                <a:latin typeface="Times New Roman" pitchFamily="18" charset="0"/>
                <a:cs typeface="Arial" pitchFamily="34" charset="0"/>
              </a:rPr>
              <a:t>С 1975 года </a:t>
            </a:r>
          </a:p>
          <a:p>
            <a:pPr marL="45720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i="1" dirty="0" smtClean="0">
                <a:latin typeface="Times New Roman" pitchFamily="18" charset="0"/>
                <a:cs typeface="Arial" pitchFamily="34" charset="0"/>
              </a:rPr>
              <a:t>учитель географии Русаковской восьмилетней школы.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i="1" dirty="0" smtClean="0">
              <a:latin typeface="Times New Roman" pitchFamily="18" charset="0"/>
              <a:cs typeface="Arial" pitchFamily="34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76672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Плесовских</a:t>
            </a:r>
            <a:r>
              <a:rPr kumimoji="0" lang="ru-RU" sz="48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 </a:t>
            </a:r>
            <a:r>
              <a:rPr kumimoji="0" lang="ru-RU" sz="480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Нина</a:t>
            </a:r>
            <a:r>
              <a:rPr kumimoji="0" lang="ru-RU" sz="48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 </a:t>
            </a:r>
            <a:r>
              <a:rPr kumimoji="0" lang="ru-RU" sz="480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Николаевна</a:t>
            </a:r>
            <a:endParaRPr kumimoji="0" lang="ru-RU" sz="480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pic>
        <p:nvPicPr>
          <p:cNvPr id="2" name="Picture 2" descr="C:\Users\алена\Desktop\бакланова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3060700" cy="4446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8496944" cy="115212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100" dirty="0" smtClean="0"/>
              <a:t>В 1979 г</a:t>
            </a:r>
            <a:r>
              <a:rPr lang="ru-RU" sz="2100" dirty="0" smtClean="0">
                <a:solidFill>
                  <a:srgbClr val="C00000"/>
                </a:solidFill>
              </a:rPr>
              <a:t> </a:t>
            </a:r>
            <a:r>
              <a:rPr lang="ru-RU" sz="2100" dirty="0" smtClean="0"/>
              <a:t>переведена в новую школу с. Сорочкино заместителем директора.  Занималась с детьми  ландшафтным дизайном школьной территории, сбором металлолома, сбором лекарственного сырья.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476672"/>
            <a:ext cx="842493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Учитель географии, завуч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 школы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I:\Скудин Данил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92896"/>
            <a:ext cx="5194576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алена\Pictures\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20888"/>
            <a:ext cx="6408712" cy="4021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C:\Users\алена\Desktop\Скудин Данил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420888"/>
            <a:ext cx="6496723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алена\Desktop\Скудин Данил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348880"/>
            <a:ext cx="6116560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алена\Desktop\Скудин Данил\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3600" y="1652600"/>
            <a:ext cx="3600400" cy="52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404664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Times New Roman" pitchFamily="18" charset="0"/>
              </a:rPr>
              <a:t>Школьный краеведческий музей</a:t>
            </a:r>
            <a:r>
              <a:rPr kumimoji="0" lang="ru-RU" sz="4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 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67544" y="1340769"/>
            <a:ext cx="4608512" cy="20162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500" dirty="0" smtClean="0"/>
              <a:t> С 1981 по 1983 год  создает школьный музей.</a:t>
            </a:r>
          </a:p>
          <a:p>
            <a:pPr marL="0" indent="0" algn="ctr">
              <a:buNone/>
            </a:pPr>
            <a:r>
              <a:rPr lang="ru-RU" sz="2500" dirty="0" smtClean="0"/>
              <a:t>В 1987 г присвоено звание «Школьный  краеведческий музей»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алена\Desktop\Скудин Данил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340768"/>
            <a:ext cx="3528039" cy="4730332"/>
          </a:xfrm>
          <a:prstGeom prst="rect">
            <a:avLst/>
          </a:prstGeom>
          <a:noFill/>
        </p:spPr>
      </p:pic>
      <p:pic>
        <p:nvPicPr>
          <p:cNvPr id="4098" name="Picture 2" descr="C:\Users\алена\Desktop\Скудин Данил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84984"/>
            <a:ext cx="4104456" cy="307834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26" name="Picture 2" descr="I:\Скудин Данил\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212976"/>
            <a:ext cx="2448272" cy="3264363"/>
          </a:xfrm>
          <a:prstGeom prst="rect">
            <a:avLst/>
          </a:prstGeom>
          <a:noFill/>
        </p:spPr>
      </p:pic>
      <p:pic>
        <p:nvPicPr>
          <p:cNvPr id="2" name="Picture 3" descr="I:\Скудин Данил\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212976"/>
            <a:ext cx="4392488" cy="3294366"/>
          </a:xfrm>
          <a:prstGeom prst="rect">
            <a:avLst/>
          </a:prstGeom>
          <a:noFill/>
        </p:spPr>
      </p:pic>
      <p:pic>
        <p:nvPicPr>
          <p:cNvPr id="1028" name="Picture 4" descr="I:\Скудин Данил\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212976"/>
            <a:ext cx="4392488" cy="3294366"/>
          </a:xfrm>
          <a:prstGeom prst="rect">
            <a:avLst/>
          </a:prstGeom>
          <a:noFill/>
        </p:spPr>
      </p:pic>
      <p:pic>
        <p:nvPicPr>
          <p:cNvPr id="1029" name="Picture 5" descr="I:\Скудин Данил\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59" y="3212976"/>
            <a:ext cx="4416491" cy="3312368"/>
          </a:xfrm>
          <a:prstGeom prst="rect">
            <a:avLst/>
          </a:prstGeom>
          <a:noFill/>
        </p:spPr>
      </p:pic>
      <p:pic>
        <p:nvPicPr>
          <p:cNvPr id="1030" name="Picture 6" descr="I:\Скудин Данил\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3212976"/>
            <a:ext cx="4224469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548680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Times New Roman" pitchFamily="18" charset="0"/>
              </a:rPr>
              <a:t>Активисты школьного музея</a:t>
            </a:r>
            <a:endParaRPr kumimoji="0" lang="ru-RU" sz="48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D:\мои документы\История Сорочкино\история села фото\1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9992" y="1556792"/>
            <a:ext cx="4275482" cy="2786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4316288" cy="47419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   Нина Николаевна занимается с учащимися поисковой и                           исследовательской работой.                             Активисты пополняют  музейный фонд предметами быта, краеведческим материалом  о селе.</a:t>
            </a:r>
            <a:endParaRPr lang="ru-RU" dirty="0"/>
          </a:p>
        </p:txBody>
      </p:sp>
      <p:pic>
        <p:nvPicPr>
          <p:cNvPr id="7170" name="Picture 2" descr="I:\Скудин Данил\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44824"/>
            <a:ext cx="4608512" cy="3456384"/>
          </a:xfrm>
          <a:prstGeom prst="rect">
            <a:avLst/>
          </a:prstGeom>
          <a:noFill/>
        </p:spPr>
      </p:pic>
      <p:pic>
        <p:nvPicPr>
          <p:cNvPr id="1028" name="Picture 4" descr="C:\Users\алена\Desktop\Скудин Данил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772816"/>
            <a:ext cx="451250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476672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Times New Roman" pitchFamily="18" charset="0"/>
              </a:rPr>
              <a:t>Патриотическое воспитание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539552" y="1340769"/>
            <a:ext cx="8208912" cy="122413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400" dirty="0" smtClean="0"/>
              <a:t>Экскурсии, встречи с ветеранами, тружениками тыла, детьми войны, жителями села, Уроки памяти, Уроки мужества, музейные часы, поисковая работа.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I:\Скудин Данил\SL380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36912"/>
            <a:ext cx="5136571" cy="3852428"/>
          </a:xfrm>
          <a:prstGeom prst="rect">
            <a:avLst/>
          </a:prstGeom>
          <a:noFill/>
        </p:spPr>
      </p:pic>
      <p:pic>
        <p:nvPicPr>
          <p:cNvPr id="2054" name="Picture 6" descr="I:\Скудин Данил\DSC01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564904"/>
            <a:ext cx="5472608" cy="4104456"/>
          </a:xfrm>
          <a:prstGeom prst="rect">
            <a:avLst/>
          </a:prstGeom>
          <a:noFill/>
        </p:spPr>
      </p:pic>
      <p:pic>
        <p:nvPicPr>
          <p:cNvPr id="2053" name="Picture 5" descr="D:\мои документы\фото школы\Встреча в школе Дети войны. 29.04.2013 г\DSC014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492896"/>
            <a:ext cx="5472608" cy="4104456"/>
          </a:xfrm>
          <a:prstGeom prst="rect">
            <a:avLst/>
          </a:prstGeom>
          <a:noFill/>
        </p:spPr>
      </p:pic>
      <p:pic>
        <p:nvPicPr>
          <p:cNvPr id="2051" name="Picture 3" descr="I:\Скудин Данил\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492896"/>
            <a:ext cx="5472608" cy="4104456"/>
          </a:xfrm>
          <a:prstGeom prst="rect">
            <a:avLst/>
          </a:prstGeom>
          <a:noFill/>
        </p:spPr>
      </p:pic>
      <p:pic>
        <p:nvPicPr>
          <p:cNvPr id="2052" name="Picture 4" descr="I:\Скудин Данил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2492896"/>
            <a:ext cx="5472609" cy="4104456"/>
          </a:xfrm>
          <a:prstGeom prst="rect">
            <a:avLst/>
          </a:prstGeom>
          <a:noFill/>
        </p:spPr>
      </p:pic>
      <p:pic>
        <p:nvPicPr>
          <p:cNvPr id="3074" name="Picture 2" descr="C:\Users\алена\Desktop\Скудин Данил\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2420888"/>
            <a:ext cx="5568619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33265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Э к с к у р с и и</a:t>
            </a: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8568952" cy="187220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600" dirty="0" smtClean="0"/>
              <a:t>Поездки  учителя за границу  в Молдавию, Болгарию,  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600" dirty="0" smtClean="0"/>
              <a:t>на Урал, Центральную Россию, север и юг Тюменской области. Экскурсии со школьниками в Крым. С односельчанами в г. Тобольск, Абалак, Бердюжье, Чимеево</a:t>
            </a:r>
          </a:p>
        </p:txBody>
      </p:sp>
      <p:pic>
        <p:nvPicPr>
          <p:cNvPr id="5122" name="Picture 2" descr="C:\Users\алена\Desktop\Скудин Данил\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140968"/>
            <a:ext cx="456000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D:\мои документы\мое 2012 г\DSC00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068960"/>
            <a:ext cx="4704523" cy="3528392"/>
          </a:xfrm>
          <a:prstGeom prst="rect">
            <a:avLst/>
          </a:prstGeom>
          <a:noFill/>
        </p:spPr>
      </p:pic>
      <p:pic>
        <p:nvPicPr>
          <p:cNvPr id="3076" name="Picture 4" descr="D:\мои документы\мое 2012 г\DSC007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852936"/>
            <a:ext cx="4968552" cy="3726414"/>
          </a:xfrm>
          <a:prstGeom prst="rect">
            <a:avLst/>
          </a:prstGeom>
          <a:noFill/>
        </p:spPr>
      </p:pic>
      <p:pic>
        <p:nvPicPr>
          <p:cNvPr id="3075" name="Picture 3" descr="D:\мои документы\мое 2012 г\DSC008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852936"/>
            <a:ext cx="4992554" cy="3744416"/>
          </a:xfrm>
          <a:prstGeom prst="rect">
            <a:avLst/>
          </a:prstGeom>
          <a:noFill/>
        </p:spPr>
      </p:pic>
      <p:pic>
        <p:nvPicPr>
          <p:cNvPr id="3077" name="Picture 5" descr="I:\Скудин Данил\DSC018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2852936"/>
            <a:ext cx="5112568" cy="3834426"/>
          </a:xfrm>
          <a:prstGeom prst="rect">
            <a:avLst/>
          </a:prstGeom>
          <a:noFill/>
        </p:spPr>
      </p:pic>
      <p:pic>
        <p:nvPicPr>
          <p:cNvPr id="3078" name="Picture 6" descr="I:\Скудин Данил\DSC020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2852936"/>
            <a:ext cx="5076056" cy="3807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33265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Batang" pitchFamily="18" charset="-127"/>
                <a:cs typeface="Times New Roman" pitchFamily="18" charset="0"/>
              </a:rPr>
              <a:t>А д м и н и с т р а т о р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25 лет </a:t>
            </a:r>
            <a:r>
              <a:rPr lang="ru-RU" dirty="0" smtClean="0"/>
              <a:t>заместитель директора по учебно-воспитательной работе. </a:t>
            </a:r>
          </a:p>
          <a:p>
            <a:pPr marL="0" indent="0" algn="ctr">
              <a:buNone/>
            </a:pPr>
            <a:endParaRPr lang="ru-RU" sz="1000" b="1" dirty="0" smtClean="0"/>
          </a:p>
          <a:p>
            <a:pPr marL="0" indent="0" algn="ctr">
              <a:buNone/>
            </a:pPr>
            <a:r>
              <a:rPr lang="ru-RU" b="1" dirty="0" smtClean="0"/>
              <a:t>5 лет </a:t>
            </a:r>
            <a:r>
              <a:rPr lang="ru-RU" dirty="0" smtClean="0"/>
              <a:t>директор школы.</a:t>
            </a:r>
          </a:p>
          <a:p>
            <a:pPr marL="0" indent="0" algn="ctr">
              <a:buNone/>
            </a:pPr>
            <a:endParaRPr lang="ru-RU" sz="1000" dirty="0" smtClean="0"/>
          </a:p>
          <a:p>
            <a:pPr marL="0" indent="0" algn="ctr">
              <a:buNone/>
            </a:pPr>
            <a:r>
              <a:rPr lang="ru-RU" dirty="0" smtClean="0"/>
              <a:t>Руководитель районного методобъединения учителей географии.</a:t>
            </a:r>
            <a:endParaRPr lang="ru-RU" dirty="0"/>
          </a:p>
        </p:txBody>
      </p:sp>
      <p:pic>
        <p:nvPicPr>
          <p:cNvPr id="2050" name="Picture 2" descr="I:\Скудин Данил\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0167" r="8583"/>
          <a:stretch>
            <a:fillRect/>
          </a:stretch>
        </p:blipFill>
        <p:spPr bwMode="auto">
          <a:xfrm>
            <a:off x="4572000" y="1628800"/>
            <a:ext cx="4134459" cy="381642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582</Words>
  <Application>Microsoft Office PowerPoint</Application>
  <PresentationFormat>Экран (4:3)</PresentationFormat>
  <Paragraphs>96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алена</cp:lastModifiedBy>
  <cp:revision>129</cp:revision>
  <dcterms:created xsi:type="dcterms:W3CDTF">2013-08-20T23:50:31Z</dcterms:created>
  <dcterms:modified xsi:type="dcterms:W3CDTF">2015-02-18T16:47:42Z</dcterms:modified>
</cp:coreProperties>
</file>