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70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81" autoAdjust="0"/>
    <p:restoredTop sz="9466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2DF7D0-14A8-487D-A4C2-06EBB4034D45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09A763-943C-40A6-B275-022ED67FAC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747464"/>
            <a:ext cx="7772400" cy="27089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МАОУ «</a:t>
            </a:r>
            <a:r>
              <a:rPr lang="ru-RU" sz="2400" dirty="0" err="1" smtClean="0"/>
              <a:t>Слободчиковская</a:t>
            </a:r>
            <a:r>
              <a:rPr lang="ru-RU" sz="2400" dirty="0" smtClean="0"/>
              <a:t> основная общеобразовательная школа»</a:t>
            </a:r>
            <a:br>
              <a:rPr lang="ru-RU" sz="2400" dirty="0" smtClean="0"/>
            </a:br>
            <a:r>
              <a:rPr lang="ru-RU" sz="2400" dirty="0" smtClean="0"/>
              <a:t>Проект «Этих дней не смолкнет слава» (участие наших земляков в Великой Отечественной войне)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2619673"/>
            <a:ext cx="3226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Выполнила ученица</a:t>
            </a:r>
          </a:p>
          <a:p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b="1" i="1" dirty="0">
                <a:solidFill>
                  <a:prstClr val="black"/>
                </a:solidFill>
                <a:ea typeface="+mj-ea"/>
                <a:cs typeface="+mj-cs"/>
              </a:rPr>
              <a:t>7</a:t>
            </a:r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b="1" i="1" dirty="0">
                <a:solidFill>
                  <a:prstClr val="black"/>
                </a:solidFill>
                <a:ea typeface="+mj-ea"/>
                <a:cs typeface="+mj-cs"/>
              </a:rPr>
              <a:t>класса</a:t>
            </a:r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</a:p>
          <a:p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prstClr val="black"/>
                </a:solidFill>
                <a:ea typeface="+mj-ea"/>
                <a:cs typeface="+mj-cs"/>
              </a:rPr>
              <a:t>Гудаева</a:t>
            </a:r>
            <a:r>
              <a:rPr lang="ru-RU" b="1" i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Мария.</a:t>
            </a:r>
          </a:p>
          <a:p>
            <a:endParaRPr lang="ru-RU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Руководитель:</a:t>
            </a:r>
          </a:p>
          <a:p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 Беспалова М.П.</a:t>
            </a:r>
          </a:p>
          <a:p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8000" y="610621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>
                <a:solidFill>
                  <a:prstClr val="black"/>
                </a:solidFill>
              </a:rPr>
              <a:t>Слободчики</a:t>
            </a:r>
            <a:r>
              <a:rPr lang="ru-RU" b="1" i="1" dirty="0">
                <a:solidFill>
                  <a:prstClr val="black"/>
                </a:solidFill>
              </a:rPr>
              <a:t>.</a:t>
            </a:r>
          </a:p>
          <a:p>
            <a:pPr lvl="0" algn="ctr"/>
            <a:r>
              <a:rPr lang="ru-RU" b="1" i="1" dirty="0">
                <a:solidFill>
                  <a:prstClr val="black"/>
                </a:solidFill>
              </a:rPr>
              <a:t>2015  год</a:t>
            </a:r>
          </a:p>
        </p:txBody>
      </p:sp>
      <p:pic>
        <p:nvPicPr>
          <p:cNvPr id="15364" name="Picture 4" descr="Новости ГУФСИН по Челябин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248472" cy="42484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33893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Госпиталь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556792"/>
            <a:ext cx="3456384" cy="4997152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В этой мясорубке рядовой Фёдор </a:t>
            </a:r>
            <a:r>
              <a:rPr lang="ru-RU" sz="1800" b="1" i="1" dirty="0" err="1" smtClean="0"/>
              <a:t>Сафрыгин</a:t>
            </a:r>
            <a:r>
              <a:rPr lang="ru-RU" sz="1800" b="1" i="1" dirty="0" smtClean="0"/>
              <a:t> получил сквозное пулевое ранение в грудь . В  живых остался чудом.  В грудной клетке сгустки крови, задета печень. 11 дней без сознания, а потом 6 месяцев госпиталь за госпиталем в различных городах, названий которых память не сохранила. </a:t>
            </a:r>
            <a:endParaRPr lang="ru-RU" sz="1800" b="1" i="1" dirty="0"/>
          </a:p>
        </p:txBody>
      </p:sp>
      <p:pic>
        <p:nvPicPr>
          <p:cNvPr id="4" name="Picture 6" descr="C:\Users\USER\Downloads\госпит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5256584" cy="3647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98700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Возвращение домой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2304255"/>
          </a:xfrm>
        </p:spPr>
        <p:txBody>
          <a:bodyPr/>
          <a:lstStyle/>
          <a:p>
            <a:r>
              <a:rPr lang="ru-RU" sz="1800" b="1" i="1" dirty="0" smtClean="0"/>
              <a:t>Домой солдат вернулся весной 1944 года  инвалидом 3-ой группы. Так для Федора Дмитриевича окончилась война.</a:t>
            </a:r>
          </a:p>
          <a:p>
            <a:endParaRPr lang="ru-RU" dirty="0"/>
          </a:p>
        </p:txBody>
      </p:sp>
      <p:pic>
        <p:nvPicPr>
          <p:cNvPr id="1026" name="Picture 2" descr="C:\Users\User\Desktop\Маша Г\DSCN1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475734" cy="33411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Никаких наград во время войны Федор Дмитриевич не получил – не того было. Все, что сверкает на груди, нашли его в мирное время. Особняком от медалей красуется орден Отечественной войны 2-ой степени</a:t>
            </a:r>
            <a:endParaRPr lang="ru-RU" sz="1800" b="1" i="1" dirty="0"/>
          </a:p>
        </p:txBody>
      </p:sp>
      <p:pic>
        <p:nvPicPr>
          <p:cNvPr id="4" name="Рисунок 3" descr="C:\Users\USER\Downloads\орден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647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Умер </a:t>
            </a:r>
            <a:r>
              <a:rPr lang="ru-RU" sz="1800" b="1" i="1" dirty="0" err="1" smtClean="0"/>
              <a:t>Сафрыгин</a:t>
            </a:r>
            <a:r>
              <a:rPr lang="ru-RU" sz="1800" b="1" i="1" dirty="0" smtClean="0"/>
              <a:t> Ф.Д 26.12.2007 года, в возрасте 94 лет, пережив всех участников Великой Отечественной войны</a:t>
            </a: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365104"/>
            <a:ext cx="8229600" cy="138499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b="1" i="1" dirty="0"/>
              <a:t>В селе нашем скончался старик,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800" b="1" i="1" dirty="0"/>
              <a:t>То последний солдат-фронтовик.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800" b="1" i="1" dirty="0"/>
              <a:t>Кто же станет рассказывать нам,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800" b="1" i="1" dirty="0"/>
              <a:t>Как у них на войне было там?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0" i="1" dirty="0" smtClean="0"/>
              <a:t>В этот день  9 мая мы склоняем головы перед всеми, кто не дожил до Дня Победы.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3394720" cy="4641379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i="1" dirty="0"/>
              <a:t>В День Победы </a:t>
            </a:r>
          </a:p>
          <a:p>
            <a:pPr algn="ctr">
              <a:buNone/>
              <a:defRPr/>
            </a:pPr>
            <a:r>
              <a:rPr lang="ru-RU" b="1" i="1" dirty="0"/>
              <a:t>мы прикасаемся к обжигающей правде войны и понимаем, что на самом деле значит любить свою Родину, любить свою страну, любить свою землю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User\Desktop\фильм 19\Изображение 002.jpg"/>
          <p:cNvPicPr/>
          <p:nvPr/>
        </p:nvPicPr>
        <p:blipFill>
          <a:blip r:embed="rId2" cstate="print"/>
          <a:srcRect r="2751" b="49334"/>
          <a:stretch>
            <a:fillRect/>
          </a:stretch>
        </p:blipFill>
        <p:spPr bwMode="auto">
          <a:xfrm>
            <a:off x="3491880" y="2204864"/>
            <a:ext cx="522007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Интернет ресурсы.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А.Вакарин</a:t>
            </a:r>
            <a:r>
              <a:rPr lang="ru-RU" dirty="0" smtClean="0"/>
              <a:t>. «Не лечит время старых ран» Газета «Слава труду»</a:t>
            </a:r>
          </a:p>
          <a:p>
            <a:r>
              <a:rPr lang="ru-RU" dirty="0" smtClean="0"/>
              <a:t>3. Н.П. Филева. «Я маленький осколок далекой той войны» Газета «Слава труду»</a:t>
            </a:r>
          </a:p>
          <a:p>
            <a:r>
              <a:rPr lang="ru-RU" dirty="0" smtClean="0"/>
              <a:t>4. Фото из личного архива ветерана.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/>
              <a:t>Цель проекта: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 smtClean="0"/>
              <a:t>Сохранение памяти </a:t>
            </a:r>
            <a:r>
              <a:rPr lang="ru-RU" sz="2000" b="1" i="1" dirty="0"/>
              <a:t>об участнике Великой Отечественной войны – жителе села </a:t>
            </a:r>
            <a:r>
              <a:rPr lang="ru-RU" sz="2000" b="1" i="1" dirty="0" err="1"/>
              <a:t>Слободчики</a:t>
            </a:r>
            <a:r>
              <a:rPr lang="ru-RU" sz="2000" b="1" i="1" dirty="0"/>
              <a:t> - </a:t>
            </a:r>
            <a:r>
              <a:rPr lang="ru-RU" sz="2000" b="1" i="1" dirty="0" err="1"/>
              <a:t>Сафрыгине</a:t>
            </a:r>
            <a:r>
              <a:rPr lang="ru-RU" sz="2000" b="1" i="1" dirty="0"/>
              <a:t> Федоре Дмитриевиче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Задачи</a:t>
            </a:r>
            <a:r>
              <a:rPr lang="ru-RU" sz="2000" b="1" i="1" dirty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b="1" i="1" dirty="0"/>
              <a:t>1.Собрать информацию  "Горжусь героическим прошлым своих земляков</a:t>
            </a:r>
            <a:r>
              <a:rPr lang="ru-RU" sz="2000" b="1" i="1" dirty="0" smtClean="0"/>
              <a:t>!» (на </a:t>
            </a:r>
            <a:r>
              <a:rPr lang="ru-RU" sz="2000" b="1" i="1" dirty="0"/>
              <a:t>материалах местного музея)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2.Узнать историю боевого пути </a:t>
            </a:r>
            <a:r>
              <a:rPr lang="ru-RU" sz="2000" b="1" i="1" dirty="0" err="1"/>
              <a:t>Сафрыгина</a:t>
            </a:r>
            <a:r>
              <a:rPr lang="ru-RU" sz="2000" b="1" i="1" dirty="0"/>
              <a:t> Ф.Д., воевавшего на фронтах Великой Отечественной войны </a:t>
            </a:r>
            <a:r>
              <a:rPr lang="ru-RU" sz="2000" b="1" i="1" dirty="0" smtClean="0"/>
              <a:t>1942-1944 </a:t>
            </a:r>
            <a:r>
              <a:rPr lang="ru-RU" sz="2000" b="1" i="1" dirty="0"/>
              <a:t>годов(на основе </a:t>
            </a:r>
            <a:r>
              <a:rPr lang="ru-RU" sz="2000" b="1" i="1" dirty="0" smtClean="0"/>
              <a:t>материалов  газеты </a:t>
            </a:r>
            <a:r>
              <a:rPr lang="ru-RU" sz="2000" b="1" i="1" dirty="0"/>
              <a:t>«Слава труду» 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3. Создать презентацию «Этих дней не смолкнет слава»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Проблема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 smtClean="0"/>
              <a:t>Почему мы мало знаем о своих земляках , участниках </a:t>
            </a:r>
            <a:r>
              <a:rPr lang="ru-RU" sz="2000" b="1" i="1" dirty="0"/>
              <a:t>В</a:t>
            </a:r>
            <a:r>
              <a:rPr lang="ru-RU" sz="2000" b="1" i="1" dirty="0" smtClean="0"/>
              <a:t>еликой Отечественной войны?</a:t>
            </a:r>
            <a:br>
              <a:rPr lang="ru-RU" sz="2000" b="1" i="1" dirty="0" smtClean="0"/>
            </a:br>
            <a:r>
              <a:rPr lang="ru-RU" sz="2000" b="1" i="1" dirty="0" smtClean="0"/>
              <a:t>Что надо сделать , чтобы узнать побольше?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32437"/>
            <a:ext cx="1584176" cy="9255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563072" cy="1143000"/>
          </a:xfrm>
        </p:spPr>
        <p:txBody>
          <a:bodyPr>
            <a:normAutofit/>
          </a:bodyPr>
          <a:lstStyle/>
          <a:p>
            <a:r>
              <a:rPr lang="ru-RU" sz="3200" b="0" dirty="0" err="1" smtClean="0"/>
              <a:t>Сафрыгин</a:t>
            </a:r>
            <a:r>
              <a:rPr lang="ru-RU" sz="3200" b="0" dirty="0" smtClean="0"/>
              <a:t> Федор Дмитриевич</a:t>
            </a:r>
            <a:br>
              <a:rPr lang="ru-RU" sz="3200" b="0" dirty="0" smtClean="0"/>
            </a:br>
            <a:r>
              <a:rPr lang="ru-RU" sz="3200" dirty="0" smtClean="0"/>
              <a:t>(16.09.1913-26.12.2007)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2204864"/>
            <a:ext cx="29340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/>
              <a:t>В армию был призван осенью 1942 года. Наверняка это случилось бы раньше, если бы не операция.</a:t>
            </a:r>
          </a:p>
          <a:p>
            <a:pPr>
              <a:defRPr/>
            </a:pPr>
            <a:r>
              <a:rPr lang="ru-RU" b="1" i="1" dirty="0"/>
              <a:t>В 28 летнем возрасте направлен для первоначальной военной подготовки в лагеря близ Омска</a:t>
            </a:r>
            <a:r>
              <a:rPr lang="ru-RU" b="1" i="1" dirty="0" smtClean="0"/>
              <a:t>. На этих курсах будущие воины чуть было не отдали</a:t>
            </a:r>
          </a:p>
          <a:p>
            <a:pPr>
              <a:defRPr/>
            </a:pPr>
            <a:r>
              <a:rPr lang="ru-RU" b="1" i="1" dirty="0" smtClean="0"/>
              <a:t>концы с голода. </a:t>
            </a:r>
            <a:endParaRPr lang="ru-RU" b="1" i="1" dirty="0"/>
          </a:p>
        </p:txBody>
      </p:sp>
      <p:pic>
        <p:nvPicPr>
          <p:cNvPr id="5" name="Рисунок 4" descr="C:\Users\User\Desktop\фильм 20\Изображение 003.jpg"/>
          <p:cNvPicPr/>
          <p:nvPr/>
        </p:nvPicPr>
        <p:blipFill>
          <a:blip r:embed="rId2" cstate="print"/>
          <a:srcRect l="17574" r="12942" b="66835"/>
          <a:stretch>
            <a:fillRect/>
          </a:stretch>
        </p:blipFill>
        <p:spPr bwMode="auto">
          <a:xfrm>
            <a:off x="323528" y="191683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571184" cy="1143000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Вот в таких теплушках ехали солдаты на войну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1800" b="1" i="1" dirty="0"/>
              <a:t>Овладев военной</a:t>
            </a:r>
          </a:p>
          <a:p>
            <a:pPr>
              <a:buNone/>
              <a:defRPr/>
            </a:pPr>
            <a:r>
              <a:rPr lang="ru-RU" sz="1800" b="1" i="1" dirty="0"/>
              <a:t> </a:t>
            </a:r>
            <a:r>
              <a:rPr lang="ru-RU" sz="1800" b="1" i="1" dirty="0" smtClean="0"/>
              <a:t>специальностью</a:t>
            </a:r>
          </a:p>
          <a:p>
            <a:pPr>
              <a:buNone/>
              <a:defRPr/>
            </a:pPr>
            <a:r>
              <a:rPr lang="ru-RU" sz="1800" b="1" i="1" dirty="0" smtClean="0"/>
              <a:t>номера расчета</a:t>
            </a:r>
            <a:endParaRPr lang="ru-RU" sz="1800" b="1" i="1" dirty="0"/>
          </a:p>
          <a:p>
            <a:pPr>
              <a:buNone/>
              <a:defRPr/>
            </a:pPr>
            <a:r>
              <a:rPr lang="ru-RU" sz="1800" b="1" i="1" dirty="0"/>
              <a:t>станкового пулемета</a:t>
            </a:r>
          </a:p>
          <a:p>
            <a:pPr>
              <a:buNone/>
              <a:defRPr/>
            </a:pPr>
            <a:r>
              <a:rPr lang="ru-RU" sz="1800" b="1" i="1" dirty="0"/>
              <a:t>«Максим</a:t>
            </a:r>
            <a:r>
              <a:rPr lang="ru-RU" sz="1800" b="1" i="1" dirty="0" smtClean="0"/>
              <a:t>»,</a:t>
            </a:r>
            <a:endParaRPr lang="ru-RU" sz="1800" b="1" i="1" dirty="0"/>
          </a:p>
          <a:p>
            <a:pPr>
              <a:buNone/>
              <a:defRPr/>
            </a:pPr>
            <a:r>
              <a:rPr lang="ru-RU" sz="1800" b="1" i="1" dirty="0"/>
              <a:t> в который входило</a:t>
            </a:r>
          </a:p>
          <a:p>
            <a:pPr>
              <a:buNone/>
              <a:defRPr/>
            </a:pPr>
            <a:r>
              <a:rPr lang="ru-RU" sz="1800" b="1" i="1" dirty="0"/>
              <a:t> 11 </a:t>
            </a:r>
            <a:r>
              <a:rPr lang="ru-RU" sz="1800" b="1" i="1" dirty="0" smtClean="0"/>
              <a:t>человек.</a:t>
            </a:r>
            <a:endParaRPr lang="ru-RU" sz="1800" b="1" i="1" dirty="0"/>
          </a:p>
          <a:p>
            <a:pPr>
              <a:buNone/>
              <a:defRPr/>
            </a:pPr>
            <a:r>
              <a:rPr lang="ru-RU" sz="1800" b="1" i="1" dirty="0"/>
              <a:t> прибыл на </a:t>
            </a:r>
            <a:r>
              <a:rPr lang="ru-RU" sz="1800" b="1" i="1" dirty="0" smtClean="0"/>
              <a:t>фронт,</a:t>
            </a:r>
          </a:p>
          <a:p>
            <a:pPr>
              <a:buNone/>
              <a:defRPr/>
            </a:pPr>
            <a:r>
              <a:rPr lang="ru-RU" sz="1800" b="1" i="1" dirty="0" smtClean="0"/>
              <a:t>под Ленинград.</a:t>
            </a:r>
          </a:p>
          <a:p>
            <a:pPr>
              <a:buNone/>
              <a:defRPr/>
            </a:pPr>
            <a:r>
              <a:rPr lang="ru-RU" sz="1800" b="1" i="1" dirty="0" smtClean="0"/>
              <a:t>Надо было не допустить</a:t>
            </a:r>
          </a:p>
          <a:p>
            <a:pPr>
              <a:buNone/>
              <a:defRPr/>
            </a:pPr>
            <a:r>
              <a:rPr lang="ru-RU" sz="1800" b="1" i="1" dirty="0" smtClean="0"/>
              <a:t>Фашистов к той священной </a:t>
            </a:r>
          </a:p>
          <a:p>
            <a:pPr>
              <a:buNone/>
              <a:defRPr/>
            </a:pPr>
            <a:r>
              <a:rPr lang="ru-RU" sz="1800" b="1" i="1" dirty="0" smtClean="0"/>
              <a:t>Дороге  Жизни, что шла через </a:t>
            </a:r>
          </a:p>
          <a:p>
            <a:pPr>
              <a:buNone/>
              <a:defRPr/>
            </a:pPr>
            <a:r>
              <a:rPr lang="ru-RU" sz="1800" b="1" i="1" dirty="0" smtClean="0"/>
              <a:t>Ладожское озеро в</a:t>
            </a:r>
          </a:p>
          <a:p>
            <a:pPr>
              <a:buNone/>
              <a:defRPr/>
            </a:pPr>
            <a:r>
              <a:rPr lang="ru-RU" sz="1800" b="1" i="1" dirty="0" smtClean="0"/>
              <a:t>Ленинград.</a:t>
            </a:r>
          </a:p>
          <a:p>
            <a:pPr>
              <a:buNone/>
              <a:defRPr/>
            </a:pPr>
            <a:endParaRPr lang="ru-RU" sz="1800" b="1" i="1" dirty="0"/>
          </a:p>
          <a:p>
            <a:endParaRPr lang="ru-RU" dirty="0"/>
          </a:p>
        </p:txBody>
      </p:sp>
      <p:pic>
        <p:nvPicPr>
          <p:cNvPr id="4" name="Picture 7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3926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131024" cy="1143000"/>
          </a:xfrm>
        </p:spPr>
        <p:txBody>
          <a:bodyPr>
            <a:normAutofit/>
          </a:bodyPr>
          <a:lstStyle/>
          <a:p>
            <a:r>
              <a:rPr lang="ru-RU" sz="3200" b="0" dirty="0" err="1" smtClean="0"/>
              <a:t>Лениградский</a:t>
            </a:r>
            <a:r>
              <a:rPr lang="ru-RU" sz="3200" b="0" dirty="0" smtClean="0"/>
              <a:t> фронт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ru-RU" sz="1800" b="1" i="1" dirty="0"/>
              <a:t>На защиту Ленинграда</a:t>
            </a:r>
          </a:p>
          <a:p>
            <a:pPr algn="just">
              <a:buNone/>
              <a:defRPr/>
            </a:pPr>
            <a:r>
              <a:rPr lang="ru-RU" sz="1800" b="1" i="1" dirty="0"/>
              <a:t>Близ озера Ладога</a:t>
            </a:r>
          </a:p>
          <a:p>
            <a:pPr algn="just">
              <a:buNone/>
              <a:defRPr/>
            </a:pPr>
            <a:r>
              <a:rPr lang="ru-RU" sz="1800" b="1" i="1" dirty="0"/>
              <a:t>расчёт пулемётчика </a:t>
            </a:r>
          </a:p>
          <a:p>
            <a:pPr algn="just">
              <a:buNone/>
              <a:defRPr/>
            </a:pPr>
            <a:r>
              <a:rPr lang="ru-RU" sz="1800" b="1" i="1" dirty="0"/>
              <a:t>Фёдора </a:t>
            </a:r>
            <a:r>
              <a:rPr lang="ru-RU" sz="1800" b="1" i="1" dirty="0" err="1"/>
              <a:t>Сафрыгина</a:t>
            </a:r>
            <a:endParaRPr lang="ru-RU" sz="1800" b="1" i="1" dirty="0"/>
          </a:p>
          <a:p>
            <a:pPr algn="just">
              <a:buNone/>
              <a:defRPr/>
            </a:pPr>
            <a:r>
              <a:rPr lang="ru-RU" sz="1800" b="1" i="1" dirty="0"/>
              <a:t>прибыл 14 мая 1943 года</a:t>
            </a:r>
            <a:r>
              <a:rPr lang="ru-RU" sz="1800" b="1" i="1" dirty="0" smtClean="0"/>
              <a:t>.</a:t>
            </a:r>
          </a:p>
          <a:p>
            <a:pPr algn="just">
              <a:buNone/>
              <a:defRPr/>
            </a:pPr>
            <a:r>
              <a:rPr lang="ru-RU" sz="1800" b="1" i="1" dirty="0" smtClean="0"/>
              <a:t>Снаряды, бомбы не давали  </a:t>
            </a:r>
            <a:r>
              <a:rPr lang="ru-RU" sz="1800" b="1" i="1" dirty="0" err="1" smtClean="0"/>
              <a:t>продыха</a:t>
            </a:r>
            <a:r>
              <a:rPr lang="ru-RU" sz="1800" b="1" i="1" dirty="0" smtClean="0"/>
              <a:t>.  Авиационные бомбы оставляли после себя  воронки глубиной 6 метров. Лес превратился в завалины. </a:t>
            </a:r>
            <a:endParaRPr lang="ru-RU" sz="1800" b="1" i="1" dirty="0"/>
          </a:p>
          <a:p>
            <a:pPr algn="just">
              <a:buNone/>
              <a:defRPr/>
            </a:pPr>
            <a:r>
              <a:rPr lang="ru-RU" sz="1800" b="1" i="1" dirty="0"/>
              <a:t>Здесь ему суждено было воевать всего 13 дней.</a:t>
            </a:r>
          </a:p>
          <a:p>
            <a:pPr algn="just">
              <a:buNone/>
              <a:defRPr/>
            </a:pPr>
            <a:r>
              <a:rPr lang="ru-RU" sz="1800" b="1" i="1" dirty="0"/>
              <a:t>От 3-х расчётов (33 солдата) осталось </a:t>
            </a:r>
          </a:p>
          <a:p>
            <a:pPr algn="just">
              <a:buNone/>
              <a:defRPr/>
            </a:pPr>
            <a:r>
              <a:rPr lang="ru-RU" sz="1800" b="1" i="1" dirty="0"/>
              <a:t>7 человек.</a:t>
            </a:r>
          </a:p>
        </p:txBody>
      </p:sp>
      <p:pic>
        <p:nvPicPr>
          <p:cNvPr id="4" name="Picture 8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556792"/>
            <a:ext cx="3960812" cy="2628900"/>
          </a:xfrm>
          <a:prstGeom prst="rect">
            <a:avLst/>
          </a:prstGeom>
        </p:spPr>
      </p:pic>
      <p:pic>
        <p:nvPicPr>
          <p:cNvPr id="5" name="Picture 7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51388" y="3860800"/>
            <a:ext cx="4392612" cy="2997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19492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Ранение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16832"/>
            <a:ext cx="4305672" cy="445395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100" b="1" i="1" dirty="0"/>
              <a:t>27 мая подразделение солдата во время завтрака </a:t>
            </a:r>
          </a:p>
          <a:p>
            <a:pPr>
              <a:buNone/>
              <a:defRPr/>
            </a:pPr>
            <a:r>
              <a:rPr lang="ru-RU" sz="2100" b="1" i="1" dirty="0"/>
              <a:t>попало под миномётный обстрел. Одна мина разорвалась </a:t>
            </a:r>
            <a:r>
              <a:rPr lang="ru-RU" sz="2100" b="1" i="1" dirty="0" smtClean="0"/>
              <a:t>поодаль, </a:t>
            </a:r>
            <a:r>
              <a:rPr lang="ru-RU" sz="2100" b="1" i="1" dirty="0"/>
              <a:t>другая легла рядом с Фёдором, осколками капитально задев его ногу. 3 месяца отлежал в госпитале близ Казани,</a:t>
            </a:r>
          </a:p>
          <a:p>
            <a:pPr>
              <a:buNone/>
              <a:defRPr/>
            </a:pPr>
            <a:r>
              <a:rPr lang="ru-RU" sz="2100" b="1" i="1" dirty="0"/>
              <a:t> потом снова на фронт</a:t>
            </a:r>
            <a:r>
              <a:rPr lang="ru-RU" sz="2100" b="1" i="1" dirty="0" smtClean="0"/>
              <a:t>. Это была 15-я стрелковая бригада.</a:t>
            </a:r>
            <a:endParaRPr lang="ru-RU" sz="2100" b="1" i="1" dirty="0"/>
          </a:p>
          <a:p>
            <a:endParaRPr lang="ru-RU" dirty="0"/>
          </a:p>
        </p:txBody>
      </p:sp>
      <p:pic>
        <p:nvPicPr>
          <p:cNvPr id="4" name="Содержимое 9" descr="раненые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916832"/>
            <a:ext cx="4248150" cy="388937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06712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Во время войны нашим солдатам приходилось очень тяжело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556792"/>
            <a:ext cx="5986902" cy="1728093"/>
          </a:xfrm>
          <a:prstGeom prst="rect">
            <a:avLst/>
          </a:prstGeom>
        </p:spPr>
      </p:pic>
      <p:pic>
        <p:nvPicPr>
          <p:cNvPr id="5" name="Picture 9" descr="окоп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6734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земля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3284984"/>
            <a:ext cx="3311525" cy="2024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5445224"/>
            <a:ext cx="619268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i="1" dirty="0"/>
              <a:t>Они попадали под вражеские обстрелы и бомбардировки</a:t>
            </a:r>
            <a:r>
              <a:rPr lang="en-US" b="1" i="1" dirty="0"/>
              <a:t>, </a:t>
            </a:r>
            <a:r>
              <a:rPr lang="ru-RU" b="1" i="1" dirty="0"/>
              <a:t> ночевать приходилось в землянках</a:t>
            </a:r>
            <a:r>
              <a:rPr lang="en-US" b="1" i="1" dirty="0"/>
              <a:t>,</a:t>
            </a:r>
            <a:r>
              <a:rPr lang="ru-RU" b="1" i="1" dirty="0"/>
              <a:t> а иногда и просто в окопах.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336704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0" dirty="0" err="1" smtClean="0"/>
              <a:t>Волховский</a:t>
            </a:r>
            <a:r>
              <a:rPr lang="ru-RU" sz="3600" b="0" dirty="0" smtClean="0"/>
              <a:t> фронт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340768"/>
            <a:ext cx="3034680" cy="475252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Шёл уже 1943 год. В составе 15-ой стрелковой бригады 2 тысячи безоружных солдат на 40 местных самолетах переправлены на неизвестный участок. Разгребали руками снег и лежали на льду в </a:t>
            </a:r>
            <a:r>
              <a:rPr lang="ru-RU" b="1" i="1" dirty="0" err="1" smtClean="0"/>
              <a:t>плащпалатках</a:t>
            </a:r>
            <a:r>
              <a:rPr lang="ru-RU" b="1" i="1" dirty="0" smtClean="0"/>
              <a:t>,</a:t>
            </a:r>
          </a:p>
          <a:p>
            <a:pPr>
              <a:buNone/>
            </a:pPr>
            <a:r>
              <a:rPr lang="ru-RU" b="1" i="1" dirty="0" smtClean="0"/>
              <a:t>голову поднять невозможно - всюду разрывные немецкие пули.</a:t>
            </a:r>
          </a:p>
          <a:p>
            <a:endParaRPr lang="ru-RU" dirty="0"/>
          </a:p>
        </p:txBody>
      </p:sp>
      <p:pic>
        <p:nvPicPr>
          <p:cNvPr id="4" name="Рисунок 11" descr="http://img-fotki.yandex.ru/get/4001/fotosergs.3b/0_38478_76f5ed9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3651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84299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Горькая правда войны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92514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600" b="1" i="1" dirty="0"/>
              <a:t>Через 2 дня можно было наблюдать ужасную картину: из 2-х тысяч осталось 47 человек. Стоны раненых, штабели полураздетых трупов (что можно было, с них снимали, чтобы спастись оставшимся) – результат каждодневной обороны.</a:t>
            </a:r>
          </a:p>
          <a:p>
            <a:pPr>
              <a:defRPr/>
            </a:pPr>
            <a:r>
              <a:rPr lang="ru-RU" sz="2600" b="1" i="1" dirty="0"/>
              <a:t>А живая сила всё прибывала.</a:t>
            </a:r>
          </a:p>
          <a:p>
            <a:endParaRPr lang="ru-RU" dirty="0"/>
          </a:p>
        </p:txBody>
      </p:sp>
      <p:pic>
        <p:nvPicPr>
          <p:cNvPr id="4" name="Содержимое 5" descr="C:\Users\USER\Downloads\поле боя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72816"/>
            <a:ext cx="4752528" cy="352839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608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МАОУ «Слободчиковская основная общеобразовательная школа» Проект «Этих дней не смолкнет слава» (участие наших земляков в Великой Отечественной войне) </vt:lpstr>
      <vt:lpstr>Цель проекта: Сохранение памяти об участнике Великой Отечественной войны – жителе села Слободчики - Сафрыгине Федоре Дмитриевиче  Задачи:  1.Собрать информацию  "Горжусь героическим прошлым своих земляков!» (на материалах местного музея) 2.Узнать историю боевого пути Сафрыгина Ф.Д., воевавшего на фронтах Великой Отечественной войны 1942-1944 годов(на основе материалов  газеты «Слава труду» ) 3. Создать презентацию «Этих дней не смолкнет слава»   Проблема Почему мы мало знаем о своих земляках , участниках Великой Отечественной войны? Что надо сделать , чтобы узнать побольше?  </vt:lpstr>
      <vt:lpstr>Сафрыгин Федор Дмитриевич (16.09.1913-26.12.2007)</vt:lpstr>
      <vt:lpstr>Вот в таких теплушках ехали солдаты на войну</vt:lpstr>
      <vt:lpstr>Лениградский фронт</vt:lpstr>
      <vt:lpstr>Ранение</vt:lpstr>
      <vt:lpstr>Во время войны нашим солдатам приходилось очень тяжело</vt:lpstr>
      <vt:lpstr> Волховский фронт</vt:lpstr>
      <vt:lpstr>Горькая правда войны</vt:lpstr>
      <vt:lpstr>Госпиталь</vt:lpstr>
      <vt:lpstr>Возвращение домой </vt:lpstr>
      <vt:lpstr>Награды</vt:lpstr>
      <vt:lpstr>Умер Сафрыгин Ф.Д 26.12.2007 года, в возрасте 94 лет, пережив всех участников Великой Отечественной войны</vt:lpstr>
      <vt:lpstr>В этот день  9 мая мы склоняем головы перед всеми, кто не дожил до Дня Победы.</vt:lpstr>
      <vt:lpstr>Список литературы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«Слободчиковская основная общеобразовательная школа» Проект «Этих дней не смолкнет слава» (Участие наших земляков в Великой Отечественной войне) </dc:title>
  <dc:creator>ученик2</dc:creator>
  <cp:lastModifiedBy>9</cp:lastModifiedBy>
  <cp:revision>17</cp:revision>
  <dcterms:created xsi:type="dcterms:W3CDTF">2015-02-16T07:27:43Z</dcterms:created>
  <dcterms:modified xsi:type="dcterms:W3CDTF">2015-09-24T06:42:52Z</dcterms:modified>
</cp:coreProperties>
</file>