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31" r:id="rId2"/>
    <p:sldId id="263" r:id="rId3"/>
    <p:sldId id="265" r:id="rId4"/>
    <p:sldId id="295" r:id="rId5"/>
    <p:sldId id="296" r:id="rId6"/>
    <p:sldId id="297" r:id="rId7"/>
    <p:sldId id="298" r:id="rId8"/>
    <p:sldId id="340" r:id="rId9"/>
    <p:sldId id="336" r:id="rId10"/>
    <p:sldId id="276" r:id="rId11"/>
    <p:sldId id="304" r:id="rId12"/>
    <p:sldId id="305" r:id="rId13"/>
    <p:sldId id="306" r:id="rId14"/>
    <p:sldId id="274" r:id="rId15"/>
    <p:sldId id="284" r:id="rId16"/>
    <p:sldId id="302" r:id="rId17"/>
    <p:sldId id="341" r:id="rId18"/>
    <p:sldId id="342" r:id="rId19"/>
    <p:sldId id="288" r:id="rId20"/>
    <p:sldId id="292" r:id="rId21"/>
  </p:sldIdLst>
  <p:sldSz cx="9144000" cy="6858000" type="screen4x3"/>
  <p:notesSz cx="6808788" cy="98234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15" autoAdjust="0"/>
    <p:restoredTop sz="86453" autoAdjust="0"/>
  </p:normalViewPr>
  <p:slideViewPr>
    <p:cSldViewPr>
      <p:cViewPr>
        <p:scale>
          <a:sx n="73" d="100"/>
          <a:sy n="73" d="100"/>
        </p:scale>
        <p:origin x="-106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268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75C62F-15AE-44CD-86DA-4A9FC9B18E9B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36600"/>
            <a:ext cx="4910138" cy="368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665663"/>
            <a:ext cx="5446712" cy="442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1325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331325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938940-DD3B-4E30-B739-36094051F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38940-DD3B-4E30-B739-36094051FC2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6EE0-09C3-4406-BE9D-93F0CDC86EE3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0EB0-2B60-40AB-A055-CB8127CFE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AF9EE-E4E2-4232-A5FF-764D16A555CF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1C6F4-7B5E-4426-B8F7-35D53CE7E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33C9-77E3-449B-BB43-339E4FA97C19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72E1-D5DF-48DC-87E8-CD0767177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62D33-2BDD-487B-9B3F-ACE0482DCB68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40F2E-5A84-484F-A466-2ACF158A2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CBDE-47F1-4704-BACA-2A64CF979D2D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E8664-E766-4B96-8442-96F0DA4DE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7DCD-6C3B-480F-A42D-E5737F6E8CB7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072D-9EC6-4B3D-AD7E-EB93044DC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3D69-17C1-412D-B4D2-069C177280F1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6F75-687F-4795-BAA0-C83ED5A26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5992-B828-436E-A544-4CD5EE2D3E1B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8007B-559A-436A-B46A-DB0542DBA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3C3E-F288-41E9-9F0E-59C0F96F1362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51C3-CEAB-4279-89D9-1101375AA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EAB55-A53F-42B2-9FF5-105D356E967D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A14B-E4F0-4FD2-B799-D18E7926B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ACEAA-1392-4F29-807B-3B6123A36A9F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8306F-B3FF-4B00-A9A4-DFB484D41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758B59-AD1C-45F8-82C6-AA8F8EBC91EE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340A2B-3E9E-4B4B-9E72-2AC955A14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УРОК МУЖЕСТВА</a:t>
            </a:r>
            <a:endParaRPr lang="ru-RU" dirty="0"/>
          </a:p>
        </p:txBody>
      </p:sp>
      <p:pic>
        <p:nvPicPr>
          <p:cNvPr id="9218" name="Picture 2" descr="C:\Documents and Settings\rufgdj\Рабочий стол\x_eb1ad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4840793" cy="32298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30120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</a:rPr>
              <a:t>ЖИВАЯ ПАМЯТЬ</a:t>
            </a:r>
            <a:endParaRPr lang="ru-RU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214313" y="714375"/>
            <a:ext cx="8229600" cy="5867400"/>
          </a:xfrm>
        </p:spPr>
        <p:txBody>
          <a:bodyPr/>
          <a:lstStyle/>
          <a:p>
            <a:r>
              <a:rPr lang="ru-RU" sz="4000" b="1" dirty="0" smtClean="0"/>
              <a:t>Закончилась война в Афганистане, но вновь не спят матери, провожая своих сыновей на службу в армию Всё новые и новые «горячие точки» вспыхивают на карте нашей страны, и среди них ставшее для многих страшные слова «Чечня».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r>
              <a:rPr lang="ru-RU" b="1" smtClean="0"/>
              <a:t>Ребята, воевавшие в Чечне.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 </a:t>
            </a:r>
            <a:r>
              <a:rPr lang="ru-RU" sz="3200" b="1" dirty="0" err="1" smtClean="0"/>
              <a:t>Сопко</a:t>
            </a:r>
            <a:r>
              <a:rPr lang="ru-RU" sz="3200" b="1" dirty="0" smtClean="0"/>
              <a:t> Сергей Николаевич</a:t>
            </a:r>
          </a:p>
          <a:p>
            <a:endParaRPr lang="ru-RU" sz="3200" b="1" dirty="0" smtClean="0"/>
          </a:p>
        </p:txBody>
      </p:sp>
      <p:pic>
        <p:nvPicPr>
          <p:cNvPr id="36868" name="Picture 2" descr="C:\Documents and Settings\rufgdj\Рабочий стол\картинки чечня\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789363"/>
            <a:ext cx="31670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Users\ольга\Pictures\img09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r="15229"/>
          <a:stretch>
            <a:fillRect/>
          </a:stretch>
        </p:blipFill>
        <p:spPr bwMode="auto">
          <a:xfrm rot="16200000">
            <a:off x="5364088" y="2996952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err="1" smtClean="0"/>
              <a:t>Сопко</a:t>
            </a:r>
            <a:r>
              <a:rPr lang="ru-RU" b="1" dirty="0" smtClean="0"/>
              <a:t> Евгений Николаевич</a:t>
            </a:r>
            <a:endParaRPr lang="ru-RU" dirty="0" smtClean="0"/>
          </a:p>
        </p:txBody>
      </p:sp>
      <p:pic>
        <p:nvPicPr>
          <p:cNvPr id="37892" name="Picture 3" descr="C:\Documents and Settings\rufgdj\Рабочий стол\картинки чечня\1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4157663"/>
            <a:ext cx="3552825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ольга\Pictures\северный кавказ сентябрь 2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5704"/>
          <a:stretch>
            <a:fillRect/>
          </a:stretch>
        </p:blipFill>
        <p:spPr bwMode="auto">
          <a:xfrm rot="16200000">
            <a:off x="4700969" y="2325646"/>
            <a:ext cx="4340465" cy="3322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b="1" dirty="0" smtClean="0"/>
          </a:p>
        </p:txBody>
      </p:sp>
      <p:sp>
        <p:nvSpPr>
          <p:cNvPr id="3891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dirty="0" err="1" smtClean="0"/>
              <a:t>Радкевич</a:t>
            </a:r>
            <a:r>
              <a:rPr lang="ru-RU" sz="3200" b="1" dirty="0" smtClean="0"/>
              <a:t> Александр Владимирович</a:t>
            </a:r>
          </a:p>
          <a:p>
            <a:endParaRPr lang="ru-RU" dirty="0" smtClean="0"/>
          </a:p>
        </p:txBody>
      </p:sp>
      <p:pic>
        <p:nvPicPr>
          <p:cNvPr id="38916" name="Picture 2" descr="C:\Documents and Settings\rufgdj\Рабочий стол\картинки чечня\baf52b0dcb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3860800"/>
            <a:ext cx="34258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ольга\Pictures\image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9955"/>
          <a:stretch>
            <a:fillRect/>
          </a:stretch>
        </p:blipFill>
        <p:spPr bwMode="auto">
          <a:xfrm>
            <a:off x="5220072" y="3047206"/>
            <a:ext cx="2538040" cy="3170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75"/>
            <a:ext cx="8229600" cy="2571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Дорог не выбираешь ты – </a:t>
            </a:r>
            <a:br>
              <a:rPr lang="ru-RU" dirty="0" smtClean="0"/>
            </a:br>
            <a:r>
              <a:rPr lang="ru-RU" dirty="0" smtClean="0"/>
              <a:t>            Дороги выбирает служба.</a:t>
            </a:r>
            <a:br>
              <a:rPr lang="ru-RU" dirty="0" smtClean="0"/>
            </a:br>
            <a:r>
              <a:rPr lang="ru-RU" dirty="0" smtClean="0"/>
              <a:t>            И ты не прячешься в кусты,</a:t>
            </a:r>
            <a:br>
              <a:rPr lang="ru-RU" dirty="0" smtClean="0"/>
            </a:br>
            <a:r>
              <a:rPr lang="ru-RU" dirty="0" smtClean="0"/>
              <a:t>            Когда Отчизна скажет:    </a:t>
            </a:r>
            <a:br>
              <a:rPr lang="ru-RU" dirty="0" smtClean="0"/>
            </a:br>
            <a:r>
              <a:rPr lang="ru-RU" dirty="0" smtClean="0"/>
              <a:t>«Нужно!».</a:t>
            </a:r>
            <a:endParaRPr lang="ru-RU" dirty="0"/>
          </a:p>
        </p:txBody>
      </p:sp>
      <p:pic>
        <p:nvPicPr>
          <p:cNvPr id="30722" name="Содержимое 5" descr="thumb325_20120520011357220тан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0" y="4071938"/>
            <a:ext cx="309562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143875" cy="15001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Солдаты правопорядка</a:t>
            </a:r>
            <a:br>
              <a:rPr lang="ru-RU" b="1" dirty="0" smtClean="0"/>
            </a:br>
            <a:r>
              <a:rPr lang="ru-RU" b="1" dirty="0" smtClean="0"/>
              <a:t> в «горячих точках» </a:t>
            </a:r>
            <a:endParaRPr lang="ru-RU" b="1" dirty="0"/>
          </a:p>
        </p:txBody>
      </p:sp>
      <p:pic>
        <p:nvPicPr>
          <p:cNvPr id="3074" name="Picture 2" descr="H:\военно - патриотическое волспитание\месячник военно - патриотич. воспитания 2015-16\урок мужества воины - интернационалисты\роман боярских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30202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Боярских Роман Владимирович</a:t>
            </a:r>
          </a:p>
        </p:txBody>
      </p:sp>
      <p:pic>
        <p:nvPicPr>
          <p:cNvPr id="46084" name="Picture 2" descr="C:\Documents and Settings\rufgdj\Рабочий стол\картинки чечня\chechnya_01.jpg"/>
          <p:cNvPicPr>
            <a:picLocks noChangeAspect="1" noChangeArrowheads="1"/>
          </p:cNvPicPr>
          <p:nvPr/>
        </p:nvPicPr>
        <p:blipFill>
          <a:blip r:embed="rId2" cstate="print"/>
          <a:srcRect b="22913"/>
          <a:stretch>
            <a:fillRect/>
          </a:stretch>
        </p:blipFill>
        <p:spPr bwMode="auto">
          <a:xfrm>
            <a:off x="539750" y="4149081"/>
            <a:ext cx="3870325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:\военно - патриотическое волспитание\месячник военно - патриотич. воспитания 2015-16\урок мужества воины - интернационалисты\роман боярских\DSC_0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8424" r="32350"/>
          <a:stretch>
            <a:fillRect/>
          </a:stretch>
        </p:blipFill>
        <p:spPr bwMode="auto">
          <a:xfrm>
            <a:off x="5148064" y="1556326"/>
            <a:ext cx="3240360" cy="4646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8219256" cy="5760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Боярских Роман Владимирович</a:t>
            </a:r>
          </a:p>
        </p:txBody>
      </p:sp>
      <p:sp>
        <p:nvSpPr>
          <p:cNvPr id="1026" name="AutoShape 2" descr="http://www.voenreserv.ru/catalogue/files/19630/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ольга\Pictures\456.97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955925" cy="3303587"/>
          </a:xfrm>
          <a:prstGeom prst="rect">
            <a:avLst/>
          </a:prstGeom>
          <a:noFill/>
        </p:spPr>
      </p:pic>
      <p:pic>
        <p:nvPicPr>
          <p:cNvPr id="1028" name="Picture 4" descr="C:\Users\ольга\Pictures\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52736"/>
            <a:ext cx="2790825" cy="2857500"/>
          </a:xfrm>
          <a:prstGeom prst="rect">
            <a:avLst/>
          </a:prstGeom>
          <a:noFill/>
        </p:spPr>
      </p:pic>
      <p:pic>
        <p:nvPicPr>
          <p:cNvPr id="1029" name="Picture 5" descr="C:\Users\ольга\Pictures\krt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96752"/>
            <a:ext cx="1857375" cy="2819400"/>
          </a:xfrm>
          <a:prstGeom prst="rect">
            <a:avLst/>
          </a:prstGeom>
          <a:noFill/>
        </p:spPr>
      </p:pic>
      <p:pic>
        <p:nvPicPr>
          <p:cNvPr id="1032" name="Picture 8" descr="C:\Users\ольга\Pictures\f0c3f85d94c11cc459612c4e281caa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429125"/>
            <a:ext cx="323850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8219256" cy="5760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Боярских Роман Владимирович</a:t>
            </a:r>
          </a:p>
        </p:txBody>
      </p:sp>
      <p:sp>
        <p:nvSpPr>
          <p:cNvPr id="1026" name="AutoShape 2" descr="http://www.voenreserv.ru/catalogue/files/19630/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ольга\Pictures\1709_html_2e4e25e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3"/>
            <a:ext cx="2339752" cy="4357415"/>
          </a:xfrm>
          <a:prstGeom prst="rect">
            <a:avLst/>
          </a:prstGeom>
          <a:noFill/>
        </p:spPr>
      </p:pic>
      <p:pic>
        <p:nvPicPr>
          <p:cNvPr id="1031" name="Picture 7" descr="C:\Users\ольга\Pictures\big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0"/>
            <a:ext cx="3501008" cy="3501008"/>
          </a:xfrm>
          <a:prstGeom prst="rect">
            <a:avLst/>
          </a:prstGeom>
          <a:noFill/>
        </p:spPr>
      </p:pic>
      <p:pic>
        <p:nvPicPr>
          <p:cNvPr id="34818" name="Picture 2" descr="C:\Users\ольга\Pictures\img_1248380_33f62fd0c99349cfc7829a6dc0aa99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6407" y="692696"/>
            <a:ext cx="2237593" cy="2982292"/>
          </a:xfrm>
          <a:prstGeom prst="rect">
            <a:avLst/>
          </a:prstGeom>
          <a:noFill/>
        </p:spPr>
      </p:pic>
      <p:pic>
        <p:nvPicPr>
          <p:cNvPr id="34819" name="Picture 3" descr="C:\Users\ольга\Pictures\ЗаБоевыеОтличия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1155" y="3356992"/>
            <a:ext cx="2136869" cy="3501007"/>
          </a:xfrm>
          <a:prstGeom prst="rect">
            <a:avLst/>
          </a:prstGeom>
          <a:noFill/>
        </p:spPr>
      </p:pic>
      <p:pic>
        <p:nvPicPr>
          <p:cNvPr id="34820" name="Picture 4" descr="C:\Users\ольга\Pictures\kr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1" y="3429000"/>
            <a:ext cx="225897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46735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3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300" b="1" dirty="0" smtClean="0"/>
              <a:t> Каждое время рождает своих героев. Но ратный подвиг на все времена стоял на высоком нравственном пьедестале, венчая собой лучшие качества человека-гражданина, патриота, интернационалиста. В наше время в парнях не иссякли верность долгу и традициям старших поколений - непреклонная воля к победе, чести, отваге и мужеству.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48478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                                                                                               </a:t>
            </a:r>
            <a:br>
              <a:rPr lang="ru-RU" sz="3600" b="1" dirty="0" smtClean="0"/>
            </a:br>
            <a:r>
              <a:rPr lang="ru-RU" sz="3600" b="1" dirty="0" smtClean="0"/>
              <a:t>Нашим </a:t>
            </a:r>
            <a:r>
              <a:rPr lang="ru-RU" sz="3600" b="1" dirty="0"/>
              <a:t>ребятам, воевавшим в «горячих точках»  России, посвящается!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86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dirty="0" smtClean="0"/>
              <a:t>1.Клименко Александр Михайлович-Афганистан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2.Мосьпан Анатолий Григорьевич-Афганистан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3.Аристархов Анатолий Аркадьевич-Афганистан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4 .Лесин Николай Николаевич   -   Афганистан  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5.Балуков Александр Владимирович - Афганистан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6.Левенков Александр Николаевич - Афганистан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7.Сопко Сергей Николаевич – Чечня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8. </a:t>
            </a:r>
            <a:r>
              <a:rPr lang="ru-RU" sz="2400" dirty="0" err="1" smtClean="0"/>
              <a:t>Сопко</a:t>
            </a:r>
            <a:r>
              <a:rPr lang="ru-RU" sz="2400" dirty="0" smtClean="0"/>
              <a:t> Евгений Николаевич – Чечня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9. </a:t>
            </a:r>
            <a:r>
              <a:rPr lang="ru-RU" sz="2400" dirty="0" err="1" smtClean="0"/>
              <a:t>Радкевич</a:t>
            </a:r>
            <a:r>
              <a:rPr lang="ru-RU" sz="2400" dirty="0" smtClean="0"/>
              <a:t> Александр Владимирович – Чечня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10. Боярских Роман Владимирович - Дагестан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i="1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51202" name="Содержимое 5" descr="302731060огонь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76488" y="2357438"/>
            <a:ext cx="4389437" cy="4214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571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«Мы живы, пацаны! »</a:t>
            </a:r>
            <a:br>
              <a:rPr lang="ru-RU" b="1" dirty="0" smtClean="0"/>
            </a:br>
            <a:r>
              <a:rPr lang="ru-RU" b="1" dirty="0" smtClean="0"/>
              <a:t>                  </a:t>
            </a:r>
            <a:r>
              <a:rPr lang="ru-RU" sz="3100" b="1" dirty="0" smtClean="0"/>
              <a:t>Анатолий Столяров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      </a:t>
            </a:r>
            <a:r>
              <a:rPr lang="ru-RU" sz="2800" dirty="0"/>
              <a:t> 24 года прошло с того дня, когда наши войска были выведены из Афганистана, но он возвращается к ребятам, воевавшим в Афганистане, вновь и вновь: в разговорах, в воспоминаниях, во снах ...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Уже идет, которая весна, без свиста пуль в афганской круговерти.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горы вновь ко мне приходят в снах, те горы, на которых море смерти.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Пустыня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огрызалась горячо, в песках скрывая призрак каравана,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было, все осталось за плечом, но век мне не забыть Афганистана.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8858250" cy="7858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Ребята, воевавшие в Афганистане.</a:t>
            </a:r>
            <a:endParaRPr lang="ru-RU" b="1" dirty="0"/>
          </a:p>
        </p:txBody>
      </p:sp>
      <p:sp>
        <p:nvSpPr>
          <p:cNvPr id="2662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dirty="0" smtClean="0"/>
              <a:t>    </a:t>
            </a:r>
            <a:r>
              <a:rPr lang="ru-RU" sz="2800" b="1" dirty="0" err="1" smtClean="0"/>
              <a:t>Клименко</a:t>
            </a:r>
            <a:r>
              <a:rPr lang="ru-RU" sz="2800" b="1" dirty="0" smtClean="0"/>
              <a:t> Александр Михайлович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 smtClean="0"/>
              <a:t>   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26628" name="Picture 3" descr="C:\Documents and Settings\rufgdj\Мои документы\Мои рисунки\батенев\афган\129259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500438"/>
            <a:ext cx="4276725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User\Desktop\фильм 22\Изображение 00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898" t="1530" r="62044" b="64142"/>
          <a:stretch>
            <a:fillRect/>
          </a:stretch>
        </p:blipFill>
        <p:spPr bwMode="auto">
          <a:xfrm>
            <a:off x="5292080" y="1412776"/>
            <a:ext cx="3665128" cy="456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b="1" dirty="0" smtClean="0"/>
              <a:t>     Аристархов Анатолий Аркадьевич</a:t>
            </a:r>
          </a:p>
        </p:txBody>
      </p:sp>
      <p:pic>
        <p:nvPicPr>
          <p:cNvPr id="27652" name="Picture 2" descr="C:\Documents and Settings\rufgdj\Рабочий стол\картинки чечня\1312657020_3_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500438"/>
            <a:ext cx="38258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Desktop\фильм 22\Изображение 00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2751" t="2203" r="58338" b="52700"/>
          <a:stretch>
            <a:fillRect/>
          </a:stretch>
        </p:blipFill>
        <p:spPr bwMode="auto">
          <a:xfrm>
            <a:off x="5292080" y="1628800"/>
            <a:ext cx="3398629" cy="4797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4338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b="1" dirty="0" smtClean="0"/>
              <a:t>Лесин Николай Николаевич</a:t>
            </a:r>
          </a:p>
          <a:p>
            <a:endParaRPr lang="ru-RU" sz="3200" b="1" dirty="0" smtClean="0"/>
          </a:p>
        </p:txBody>
      </p:sp>
      <p:pic>
        <p:nvPicPr>
          <p:cNvPr id="28676" name="Picture 2" descr="C:\Documents and Settings\rufgdj\Рабочий стол\картинки чечня\tank_t72_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05263"/>
            <a:ext cx="35274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ольга\Pictures\афганцы\img09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4810" t="10689" r="58632" b="60534"/>
          <a:stretch>
            <a:fillRect/>
          </a:stretch>
        </p:blipFill>
        <p:spPr bwMode="auto">
          <a:xfrm>
            <a:off x="5364088" y="1844824"/>
            <a:ext cx="3238643" cy="4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446043"/>
          </a:xfrm>
        </p:spPr>
        <p:txBody>
          <a:bodyPr/>
          <a:lstStyle/>
          <a:p>
            <a:r>
              <a:rPr lang="ru-RU" dirty="0" err="1" smtClean="0"/>
              <a:t>Мосьпан</a:t>
            </a:r>
            <a:r>
              <a:rPr lang="ru-RU" dirty="0" smtClean="0"/>
              <a:t> Анатолий Григорьевич</a:t>
            </a:r>
          </a:p>
        </p:txBody>
      </p:sp>
      <p:pic>
        <p:nvPicPr>
          <p:cNvPr id="29700" name="Picture 2" descr="C:\Documents and Settings\rufgdj\Рабочий стол\картинки чечня\_40960497_chechny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3959225" cy="30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Desktop\фильм 22\Изображение 00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r="28691" b="21738"/>
          <a:stretch>
            <a:fillRect/>
          </a:stretch>
        </p:blipFill>
        <p:spPr bwMode="auto">
          <a:xfrm>
            <a:off x="5199989" y="1920875"/>
            <a:ext cx="2935021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dirty="0" err="1" smtClean="0"/>
              <a:t>Балуков</a:t>
            </a:r>
            <a:r>
              <a:rPr lang="ru-RU" sz="3200" b="1" dirty="0" smtClean="0"/>
              <a:t> Сергей Владимирович</a:t>
            </a:r>
          </a:p>
        </p:txBody>
      </p:sp>
      <p:pic>
        <p:nvPicPr>
          <p:cNvPr id="33796" name="Picture 2" descr="C:\Documents and Settings\rufgdj\Рабочий стол\картинки чечня\x_2a9a1c6a.jpg"/>
          <p:cNvPicPr>
            <a:picLocks noChangeAspect="1" noChangeArrowheads="1"/>
          </p:cNvPicPr>
          <p:nvPr/>
        </p:nvPicPr>
        <p:blipFill>
          <a:blip r:embed="rId2" cstate="print"/>
          <a:srcRect t="13376"/>
          <a:stretch>
            <a:fillRect/>
          </a:stretch>
        </p:blipFill>
        <p:spPr bwMode="auto">
          <a:xfrm>
            <a:off x="250825" y="3789040"/>
            <a:ext cx="4476750" cy="279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Изображение 00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2779" t="2203" r="60191" b="56738"/>
          <a:stretch>
            <a:fillRect/>
          </a:stretch>
        </p:blipFill>
        <p:spPr bwMode="auto">
          <a:xfrm>
            <a:off x="5228440" y="1484784"/>
            <a:ext cx="3304000" cy="4849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686800" cy="10096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3174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dirty="0" smtClean="0"/>
              <a:t>    </a:t>
            </a:r>
            <a:r>
              <a:rPr lang="ru-RU" sz="3200" b="1" dirty="0" err="1" smtClean="0"/>
              <a:t>Левенков</a:t>
            </a:r>
            <a:r>
              <a:rPr lang="ru-RU" sz="3200" b="1" dirty="0" smtClean="0"/>
              <a:t> Александр Николаевич</a:t>
            </a:r>
          </a:p>
          <a:p>
            <a:endParaRPr lang="ru-RU" dirty="0" smtClean="0"/>
          </a:p>
        </p:txBody>
      </p:sp>
      <p:pic>
        <p:nvPicPr>
          <p:cNvPr id="31748" name="Picture 2" descr="C:\Documents and Settings\rufgdj\Рабочий стол\картинки чечня\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05263"/>
            <a:ext cx="304800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F:\Изображение 00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3706" t="2876" r="34250" b="66161"/>
          <a:stretch>
            <a:fillRect/>
          </a:stretch>
        </p:blipFill>
        <p:spPr bwMode="auto">
          <a:xfrm rot="5400000">
            <a:off x="4680012" y="2744924"/>
            <a:ext cx="432048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1839</TotalTime>
  <Words>220</Words>
  <Application>Microsoft Office PowerPoint</Application>
  <PresentationFormat>Экран (4:3)</PresentationFormat>
  <Paragraphs>43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УРОК МУЖЕСТВА</vt:lpstr>
      <vt:lpstr>                                                                                                          Нашим ребятам, воевавшим в «горячих точках»  России, посвящается! </vt:lpstr>
      <vt:lpstr>           «Мы живы, пацаны! »                   Анатолий Столяров </vt:lpstr>
      <vt:lpstr>Ребята, воевавшие в Афганистане.</vt:lpstr>
      <vt:lpstr>Слайд 5</vt:lpstr>
      <vt:lpstr>Слайд 6</vt:lpstr>
      <vt:lpstr>Слайд 7</vt:lpstr>
      <vt:lpstr>Слайд 8</vt:lpstr>
      <vt:lpstr>Слайд 9</vt:lpstr>
      <vt:lpstr>Закончилась война в Афганистане, но вновь не спят матери, провожая своих сыновей на службу в армию Всё новые и новые «горячие точки» вспыхивают на карте нашей страны, и среди них ставшее для многих страшные слова «Чечня». </vt:lpstr>
      <vt:lpstr>Ребята, воевавшие в Чечне.</vt:lpstr>
      <vt:lpstr>Слайд 12</vt:lpstr>
      <vt:lpstr>Слайд 13</vt:lpstr>
      <vt:lpstr> Дорог не выбираешь ты –              Дороги выбирает служба.             И ты не прячешься в кусты,             Когда Отчизна скажет:     «Нужно!».</vt:lpstr>
      <vt:lpstr>Солдаты правопорядка  в «горячих точках» 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Районная научно-исследовательская конференция  МКОУ «Чернореченская средняя школа »            Троицкого района Челябинской области</dc:title>
  <dc:creator>Корзина</dc:creator>
  <cp:lastModifiedBy>ольга</cp:lastModifiedBy>
  <cp:revision>181</cp:revision>
  <dcterms:created xsi:type="dcterms:W3CDTF">2013-01-19T06:52:29Z</dcterms:created>
  <dcterms:modified xsi:type="dcterms:W3CDTF">2016-02-16T13:57:54Z</dcterms:modified>
</cp:coreProperties>
</file>