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9" r:id="rId4"/>
    <p:sldId id="268" r:id="rId5"/>
    <p:sldId id="266" r:id="rId6"/>
    <p:sldId id="267" r:id="rId7"/>
    <p:sldId id="258" r:id="rId8"/>
    <p:sldId id="265" r:id="rId9"/>
    <p:sldId id="263" r:id="rId10"/>
    <p:sldId id="262" r:id="rId11"/>
    <p:sldId id="261" r:id="rId12"/>
    <p:sldId id="260" r:id="rId13"/>
    <p:sldId id="25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490CB8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332656"/>
            <a:ext cx="7772400" cy="5976664"/>
          </a:xfrm>
        </p:spPr>
        <p:txBody>
          <a:bodyPr>
            <a:normAutofit/>
          </a:bodyPr>
          <a:lstStyle/>
          <a:p>
            <a:pPr algn="ctr"/>
            <a:r>
              <a:rPr lang="ru-RU" sz="1300" b="1" dirty="0" smtClean="0">
                <a:solidFill>
                  <a:srgbClr val="002060"/>
                </a:solidFill>
              </a:rPr>
              <a:t>Филиал МАОУ «Аромашевская СОШ </a:t>
            </a:r>
            <a:r>
              <a:rPr lang="ru-RU" sz="1300" b="1" dirty="0" err="1" smtClean="0">
                <a:solidFill>
                  <a:srgbClr val="002060"/>
                </a:solidFill>
              </a:rPr>
              <a:t>им.В.Д.Кармацкого</a:t>
            </a:r>
            <a:r>
              <a:rPr lang="ru-RU" sz="1300" b="1" dirty="0" smtClean="0">
                <a:solidFill>
                  <a:srgbClr val="002060"/>
                </a:solidFill>
              </a:rPr>
              <a:t> » </a:t>
            </a:r>
            <a:r>
              <a:rPr lang="ru-RU" sz="1300" b="1" dirty="0" err="1" smtClean="0">
                <a:solidFill>
                  <a:srgbClr val="002060"/>
                </a:solidFill>
              </a:rPr>
              <a:t>Слободчиковская</a:t>
            </a:r>
            <a:r>
              <a:rPr lang="ru-RU" sz="1300" b="1" dirty="0" smtClean="0">
                <a:solidFill>
                  <a:srgbClr val="002060"/>
                </a:solidFill>
              </a:rPr>
              <a:t> ООШ</a:t>
            </a:r>
            <a:br>
              <a:rPr lang="ru-RU" sz="1300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Информационно </a:t>
            </a:r>
            <a:r>
              <a:rPr lang="ru-RU" b="1" dirty="0" smtClean="0">
                <a:solidFill>
                  <a:srgbClr val="002060"/>
                </a:solidFill>
              </a:rPr>
              <a:t>-просветительский проект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6000" b="1" dirty="0" smtClean="0">
                <a:solidFill>
                  <a:srgbClr val="C00000"/>
                </a:solidFill>
              </a:rPr>
              <a:t/>
            </a:r>
            <a:br>
              <a:rPr lang="ru-RU" sz="6000" b="1" dirty="0" smtClean="0">
                <a:solidFill>
                  <a:srgbClr val="C00000"/>
                </a:solidFill>
              </a:rPr>
            </a:br>
            <a:endParaRPr lang="ru-RU" sz="60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2040" y="5229200"/>
            <a:ext cx="4211960" cy="1296144"/>
          </a:xfrm>
        </p:spPr>
        <p:txBody>
          <a:bodyPr/>
          <a:lstStyle/>
          <a:p>
            <a:r>
              <a:rPr lang="ru-RU" b="1" dirty="0" smtClean="0"/>
              <a:t>Выполнили: 1 отряд ЛДП «Театр «</a:t>
            </a:r>
            <a:r>
              <a:rPr lang="ru-RU" b="1" dirty="0" err="1" smtClean="0"/>
              <a:t>Закулисье</a:t>
            </a:r>
            <a:r>
              <a:rPr lang="ru-RU" b="1" dirty="0" smtClean="0"/>
              <a:t>»</a:t>
            </a:r>
            <a:endParaRPr lang="ru-RU" b="1" dirty="0"/>
          </a:p>
        </p:txBody>
      </p:sp>
      <p:pic>
        <p:nvPicPr>
          <p:cNvPr id="4098" name="Picture 2" descr="http://ds7ishim.ru/sites/default/files/styles/medium/public/news/img_to_text/my.png?itok=_k84Kfa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6" y="3356992"/>
            <a:ext cx="7186663" cy="32666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Павел Степанович Шаров  Родился 16.07.1922 года в селе Созоново Тюменского ра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5" descr="Первухин Алексей Георгиевич  Родился 30 марта 1919 года в деревне Митрофановк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6" descr="Тимофей Егорович Несговоров  Родился в 1924 г. в селе Салаирка Тюменского рай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7" descr="Яков Николаевич Неумоев  Родился 17 января 1907 года в деревне Трошино Уватс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0"/>
            <a:ext cx="8229600" cy="5697559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6000" i="1" dirty="0" smtClean="0">
              <a:solidFill>
                <a:srgbClr val="FFFFFF"/>
              </a:solidFill>
            </a:endParaRPr>
          </a:p>
          <a:p>
            <a:pPr algn="ctr">
              <a:buNone/>
            </a:pPr>
            <a:r>
              <a:rPr lang="ru-RU" sz="6000" i="1" dirty="0" smtClean="0">
                <a:solidFill>
                  <a:srgbClr val="002060"/>
                </a:solidFill>
              </a:rPr>
              <a:t>Есть память, которой не будет забвенья,</a:t>
            </a:r>
            <a:br>
              <a:rPr lang="ru-RU" sz="6000" i="1" dirty="0" smtClean="0">
                <a:solidFill>
                  <a:srgbClr val="002060"/>
                </a:solidFill>
              </a:rPr>
            </a:br>
            <a:r>
              <a:rPr lang="ru-RU" sz="6000" i="1" dirty="0" smtClean="0">
                <a:solidFill>
                  <a:srgbClr val="002060"/>
                </a:solidFill>
              </a:rPr>
              <a:t>И слава, которой не будет конца…</a:t>
            </a:r>
            <a:endParaRPr lang="ru-RU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image.jimcdn.com/app/cms/image/transf/dimension=1920x400:format=jpg/path/s32007c35ebd7c299/image/i7f3b8a61e9f9040d/version/1507547715/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7455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Наши Победители – наша Гордость!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900" dirty="0" smtClean="0"/>
              <a:t>       </a:t>
            </a:r>
            <a:r>
              <a:rPr lang="ru-RU" sz="2800" dirty="0" smtClean="0">
                <a:solidFill>
                  <a:srgbClr val="000000"/>
                </a:solidFill>
              </a:rPr>
              <a:t>Наши Победители - это Люди, которые спасли наш Народ от смерти.</a:t>
            </a:r>
          </a:p>
          <a:p>
            <a:pPr>
              <a:buNone/>
            </a:pPr>
            <a:r>
              <a:rPr lang="ru-RU" sz="2800" dirty="0" smtClean="0">
                <a:solidFill>
                  <a:srgbClr val="000000"/>
                </a:solidFill>
              </a:rPr>
              <a:t>       Без труда этих людей не было бы наших родителей, нас, наших детей.</a:t>
            </a:r>
          </a:p>
          <a:p>
            <a:pPr>
              <a:buNone/>
            </a:pPr>
            <a:r>
              <a:rPr lang="ru-RU" sz="2800" dirty="0" smtClean="0">
                <a:solidFill>
                  <a:srgbClr val="000000"/>
                </a:solidFill>
              </a:rPr>
              <a:t>       Наши Победители - это Наши Герои. С них нам нужно брать Пример.</a:t>
            </a:r>
          </a:p>
          <a:p>
            <a:pPr>
              <a:buNone/>
            </a:pPr>
            <a:r>
              <a:rPr lang="ru-RU" sz="2800" dirty="0" smtClean="0">
                <a:solidFill>
                  <a:srgbClr val="000000"/>
                </a:solidFill>
              </a:rPr>
              <a:t>       Своей Великой Жизнью они выразили огромную любовь к России.</a:t>
            </a:r>
          </a:p>
          <a:p>
            <a:pPr>
              <a:buNone/>
            </a:pPr>
            <a:r>
              <a:rPr lang="ru-RU" sz="2800" dirty="0" smtClean="0">
                <a:solidFill>
                  <a:srgbClr val="000000"/>
                </a:solidFill>
              </a:rPr>
              <a:t>       Они достойны нашего уважения, вечной памяти. Они - Наша Гордость.</a:t>
            </a:r>
          </a:p>
          <a:p>
            <a:endParaRPr lang="ru-RU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Тимофей Федорович </a:t>
            </a:r>
            <a:r>
              <a:rPr lang="ru-RU" b="1" dirty="0" err="1" smtClean="0">
                <a:solidFill>
                  <a:srgbClr val="002060"/>
                </a:solidFill>
              </a:rPr>
              <a:t>Кармацкий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7410" name="Picture 2" descr="https://aromashevo.online/i/n/555/193555/193555_72a7f3d37822a.jpg"/>
          <p:cNvPicPr>
            <a:picLocks noChangeAspect="1" noChangeArrowheads="1"/>
          </p:cNvPicPr>
          <p:nvPr/>
        </p:nvPicPr>
        <p:blipFill>
          <a:blip r:embed="rId2" cstate="print"/>
          <a:srcRect t="-2239" r="64772"/>
          <a:stretch>
            <a:fillRect/>
          </a:stretch>
        </p:blipFill>
        <p:spPr bwMode="auto">
          <a:xfrm>
            <a:off x="428596" y="1142984"/>
            <a:ext cx="3429024" cy="505132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29058" y="928670"/>
            <a:ext cx="457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000000"/>
                </a:solidFill>
              </a:rPr>
              <a:t>Приказом  Президиума Верховного Совета СССР от 21 сентября 1943 года за проявленные в боях у города Грайворона мужество и героизм Тимофею </a:t>
            </a:r>
            <a:r>
              <a:rPr lang="ru-RU" b="1" i="1" dirty="0" err="1" smtClean="0">
                <a:solidFill>
                  <a:srgbClr val="000000"/>
                </a:solidFill>
              </a:rPr>
              <a:t>Кармацкому</a:t>
            </a:r>
            <a:r>
              <a:rPr lang="ru-RU" b="1" i="1" dirty="0" smtClean="0">
                <a:solidFill>
                  <a:srgbClr val="000000"/>
                </a:solidFill>
              </a:rPr>
              <a:t> присвоено звание Героя Советского Союза.</a:t>
            </a:r>
            <a:r>
              <a:rPr lang="ru-RU" b="1" dirty="0" smtClean="0">
                <a:solidFill>
                  <a:srgbClr val="000000"/>
                </a:solidFill>
              </a:rPr>
              <a:t> </a:t>
            </a:r>
          </a:p>
          <a:p>
            <a:r>
              <a:rPr lang="ru-RU" b="1" dirty="0" smtClean="0">
                <a:solidFill>
                  <a:srgbClr val="000000"/>
                </a:solidFill>
              </a:rPr>
              <a:t>Тимофей Федорович </a:t>
            </a:r>
            <a:r>
              <a:rPr lang="ru-RU" b="1" dirty="0" err="1" smtClean="0">
                <a:solidFill>
                  <a:srgbClr val="000000"/>
                </a:solidFill>
              </a:rPr>
              <a:t>Кармацкий</a:t>
            </a:r>
            <a:r>
              <a:rPr lang="ru-RU" dirty="0" smtClean="0">
                <a:solidFill>
                  <a:srgbClr val="000000"/>
                </a:solidFill>
              </a:rPr>
              <a:t> внес большой вклад в организацию обороны Советского Союза в период Великой Отечественной войны. Под его руководством артиллеристы успешно отразили танковую атаку, значительно превосходившую их по силам противника, в районе юго-западной окраины города Грайворона по шоссе на село Великая Писаревка.</a:t>
            </a:r>
            <a:endParaRPr lang="ru-RU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>
                <a:solidFill>
                  <a:srgbClr val="002060"/>
                </a:solidFill>
              </a:rPr>
              <a:t>Кармацкий</a:t>
            </a:r>
            <a:r>
              <a:rPr lang="ru-RU" b="1" dirty="0" smtClean="0">
                <a:solidFill>
                  <a:srgbClr val="002060"/>
                </a:solidFill>
              </a:rPr>
              <a:t> Владимир Дмитриевич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0298" y="1500174"/>
            <a:ext cx="6112178" cy="4786346"/>
          </a:xfrm>
          <a:ln>
            <a:solidFill>
              <a:srgbClr val="000000"/>
            </a:solidFill>
          </a:ln>
        </p:spPr>
        <p:txBody>
          <a:bodyPr>
            <a:normAutofit fontScale="62500" lnSpcReduction="20000"/>
          </a:bodyPr>
          <a:lstStyle/>
          <a:p>
            <a:pPr fontAlgn="base"/>
            <a:r>
              <a:rPr lang="ru-RU" dirty="0" smtClean="0"/>
              <a:t>.</a:t>
            </a:r>
            <a:r>
              <a:rPr lang="ru-RU" dirty="0" smtClean="0">
                <a:solidFill>
                  <a:srgbClr val="000000"/>
                </a:solidFill>
              </a:rPr>
              <a:t> </a:t>
            </a:r>
            <a:r>
              <a:rPr lang="ru-RU" sz="3200" dirty="0" smtClean="0">
                <a:solidFill>
                  <a:srgbClr val="000000"/>
                </a:solidFill>
              </a:rPr>
              <a:t>Д. </a:t>
            </a:r>
            <a:r>
              <a:rPr lang="ru-RU" sz="3200" dirty="0" err="1" smtClean="0">
                <a:solidFill>
                  <a:srgbClr val="000000"/>
                </a:solidFill>
              </a:rPr>
              <a:t>Кармацкий</a:t>
            </a:r>
            <a:r>
              <a:rPr lang="ru-RU" sz="3200" dirty="0" smtClean="0">
                <a:solidFill>
                  <a:srgbClr val="000000"/>
                </a:solidFill>
              </a:rPr>
              <a:t> родился </a:t>
            </a:r>
            <a:r>
              <a:rPr lang="ru-RU" sz="3200" dirty="0" smtClean="0">
                <a:solidFill>
                  <a:srgbClr val="000000"/>
                </a:solidFill>
                <a:cs typeface="Aharoni" pitchFamily="2" charset="-79"/>
              </a:rPr>
              <a:t>5 января 1924 года</a:t>
            </a:r>
            <a:r>
              <a:rPr lang="ru-RU" sz="3200" dirty="0" smtClean="0">
                <a:solidFill>
                  <a:srgbClr val="000000"/>
                </a:solidFill>
              </a:rPr>
              <a:t> в деревне Таловая (ныне </a:t>
            </a:r>
            <a:r>
              <a:rPr lang="ru-RU" sz="3200" dirty="0" err="1" smtClean="0">
                <a:solidFill>
                  <a:srgbClr val="000000"/>
                </a:solidFill>
              </a:rPr>
              <a:t>Аромашевского</a:t>
            </a:r>
            <a:r>
              <a:rPr lang="ru-RU" sz="3200" dirty="0" smtClean="0">
                <a:solidFill>
                  <a:srgbClr val="000000"/>
                </a:solidFill>
              </a:rPr>
              <a:t> района Тюменской </a:t>
            </a:r>
            <a:r>
              <a:rPr lang="ru-RU" sz="3200" dirty="0" err="1" smtClean="0">
                <a:solidFill>
                  <a:srgbClr val="000000"/>
                </a:solidFill>
              </a:rPr>
              <a:t>облпсти</a:t>
            </a:r>
            <a:r>
              <a:rPr lang="ru-RU" sz="3200" dirty="0" smtClean="0">
                <a:solidFill>
                  <a:srgbClr val="000000"/>
                </a:solidFill>
              </a:rPr>
              <a:t> в крестьянской семье Гвардии </a:t>
            </a:r>
            <a:r>
              <a:rPr lang="ru-RU" sz="3200" dirty="0" err="1" smtClean="0">
                <a:solidFill>
                  <a:srgbClr val="000000"/>
                </a:solidFill>
              </a:rPr>
              <a:t>лейтенанг</a:t>
            </a:r>
            <a:r>
              <a:rPr lang="ru-RU" sz="3200" dirty="0" smtClean="0">
                <a:solidFill>
                  <a:srgbClr val="000000"/>
                </a:solidFill>
              </a:rPr>
              <a:t> </a:t>
            </a:r>
            <a:r>
              <a:rPr lang="ru-RU" sz="3200" dirty="0" err="1" smtClean="0">
                <a:solidFill>
                  <a:srgbClr val="000000"/>
                </a:solidFill>
              </a:rPr>
              <a:t>Кармацкий</a:t>
            </a:r>
            <a:r>
              <a:rPr lang="ru-RU" sz="3200" dirty="0" smtClean="0">
                <a:solidFill>
                  <a:srgbClr val="000000"/>
                </a:solidFill>
              </a:rPr>
              <a:t> умело вёл боевые действия в наступлении с 27 августа по 29 сентября 1943 года. Рота под его командованием успешно форсировала Десну и Днепр, захватила важный опорный пункт гитлеровцев в селе </a:t>
            </a:r>
            <a:r>
              <a:rPr lang="ru-RU" sz="3200" dirty="0" err="1" smtClean="0">
                <a:solidFill>
                  <a:srgbClr val="000000"/>
                </a:solidFill>
              </a:rPr>
              <a:t>Паришев</a:t>
            </a:r>
            <a:endParaRPr lang="ru-RU" sz="3200" dirty="0" smtClean="0">
              <a:solidFill>
                <a:srgbClr val="000000"/>
              </a:solidFill>
            </a:endParaRPr>
          </a:p>
          <a:p>
            <a:pPr fontAlgn="base"/>
            <a:r>
              <a:rPr lang="ru-RU" sz="3200" dirty="0" smtClean="0">
                <a:solidFill>
                  <a:srgbClr val="000000"/>
                </a:solidFill>
              </a:rPr>
              <a:t>15 января 1944 </a:t>
            </a:r>
            <a:r>
              <a:rPr lang="ru-RU" sz="3200" dirty="0" err="1" smtClean="0">
                <a:solidFill>
                  <a:srgbClr val="000000"/>
                </a:solidFill>
              </a:rPr>
              <a:t>года</a:t>
            </a:r>
            <a:r>
              <a:rPr lang="ru-RU" sz="3200" b="1" dirty="0" err="1" smtClean="0">
                <a:solidFill>
                  <a:srgbClr val="000000"/>
                </a:solidFill>
              </a:rPr>
              <a:t>В</a:t>
            </a:r>
            <a:r>
              <a:rPr lang="ru-RU" sz="3200" b="1" dirty="0" smtClean="0">
                <a:solidFill>
                  <a:srgbClr val="000000"/>
                </a:solidFill>
              </a:rPr>
              <a:t>. Д. </a:t>
            </a:r>
            <a:r>
              <a:rPr lang="ru-RU" sz="3200" b="1" dirty="0" err="1" smtClean="0">
                <a:solidFill>
                  <a:srgbClr val="000000"/>
                </a:solidFill>
              </a:rPr>
              <a:t>Кармацкому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</a:rPr>
              <a:t>УказомтПрезидиума</a:t>
            </a:r>
            <a:r>
              <a:rPr lang="ru-RU" sz="3200" dirty="0" smtClean="0">
                <a:solidFill>
                  <a:srgbClr val="000000"/>
                </a:solidFill>
              </a:rPr>
              <a:t> Верхнего Совета СССР присвоено звание Героя Советского Союза с вручением ордена Ленина и медали «Золотая Звезда».</a:t>
            </a:r>
          </a:p>
          <a:p>
            <a:endParaRPr lang="ru-RU" sz="3200" dirty="0">
              <a:solidFill>
                <a:srgbClr val="000000"/>
              </a:solidFill>
            </a:endParaRPr>
          </a:p>
        </p:txBody>
      </p:sp>
      <p:pic>
        <p:nvPicPr>
          <p:cNvPr id="25602" name="Picture 2" descr="ÐÐ°ÑÐ¼Ð°ÑÐºÐ¸Ð¹Â ÐÐ»Ð°Ð´Ð¸Ð¼Ð¸Ñ ÐÐ¼Ð¸ÑÑÐ¸ÐµÐ²Ð¸Ñ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643050"/>
            <a:ext cx="2214578" cy="32607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49" name="Picture 1" descr="Сирин Николай Иванович  Родился 09.05.1922 г. в селе Бердюгино Ялуторовского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Ишмухамедов Тамерлан Каримович  Родился 8 августа 1919 года в деревне Осинова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Федоров Петр Еремеевич  Родился 30 ноября (13 декабря) 1915 года в селе Колес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Другая 5">
      <a:dk1>
        <a:srgbClr val="11DFDF"/>
      </a:dk1>
      <a:lt1>
        <a:srgbClr val="11DFDF"/>
      </a:lt1>
      <a:dk2>
        <a:srgbClr val="11DFDF"/>
      </a:dk2>
      <a:lt2>
        <a:srgbClr val="11DFDF"/>
      </a:lt2>
      <a:accent1>
        <a:srgbClr val="11DFDF"/>
      </a:accent1>
      <a:accent2>
        <a:srgbClr val="00B0F0"/>
      </a:accent2>
      <a:accent3>
        <a:srgbClr val="00B0F0"/>
      </a:accent3>
      <a:accent4>
        <a:srgbClr val="00B0F0"/>
      </a:accent4>
      <a:accent5>
        <a:srgbClr val="11DFDF"/>
      </a:accent5>
      <a:accent6>
        <a:srgbClr val="00B0F0"/>
      </a:accent6>
      <a:hlink>
        <a:srgbClr val="11DFDF"/>
      </a:hlink>
      <a:folHlink>
        <a:srgbClr val="00B0F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371</TotalTime>
  <Words>141</Words>
  <Application>Microsoft Office PowerPoint</Application>
  <PresentationFormat>Экран (4:3)</PresentationFormat>
  <Paragraphs>17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Филиал МАОУ «Аромашевская СОШ им.В.Д.Кармацкого » Слободчиковская ООШ Информационно -просветительский проект   </vt:lpstr>
      <vt:lpstr>Слайд 2</vt:lpstr>
      <vt:lpstr>Слайд 3</vt:lpstr>
      <vt:lpstr>Наши Победители – наша Гордость!</vt:lpstr>
      <vt:lpstr>Тимофей Федорович Кармацкий</vt:lpstr>
      <vt:lpstr>Кармацкий Владимир Дмитриевич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Информационно -просветительский проект  «Мы — потомки героев» </dc:title>
  <dc:creator>1</dc:creator>
  <cp:lastModifiedBy>ольга</cp:lastModifiedBy>
  <cp:revision>31</cp:revision>
  <dcterms:created xsi:type="dcterms:W3CDTF">2019-08-09T06:50:38Z</dcterms:created>
  <dcterms:modified xsi:type="dcterms:W3CDTF">2019-08-21T05:10:43Z</dcterms:modified>
</cp:coreProperties>
</file>