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72" r:id="rId2"/>
    <p:sldId id="273" r:id="rId3"/>
    <p:sldId id="274" r:id="rId4"/>
    <p:sldId id="275" r:id="rId5"/>
    <p:sldId id="276" r:id="rId6"/>
    <p:sldId id="277" r:id="rId7"/>
    <p:sldId id="278" r:id="rId8"/>
    <p:sldId id="259" r:id="rId9"/>
    <p:sldId id="279" r:id="rId10"/>
    <p:sldId id="280" r:id="rId11"/>
    <p:sldId id="281" r:id="rId12"/>
    <p:sldId id="282" r:id="rId13"/>
    <p:sldId id="256" r:id="rId14"/>
    <p:sldId id="257" r:id="rId15"/>
    <p:sldId id="261" r:id="rId16"/>
    <p:sldId id="262" r:id="rId17"/>
    <p:sldId id="260" r:id="rId18"/>
    <p:sldId id="263" r:id="rId19"/>
    <p:sldId id="258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F9070-8E07-437D-8350-8CD70F12DBBE}" type="datetimeFigureOut">
              <a:rPr lang="ru-RU" smtClean="0"/>
              <a:t>14.12.2014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E5503-972B-4501-9443-F261CD98F7E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E5503-972B-4501-9443-F261CD98F7E2}" type="slidenum">
              <a:rPr lang="ru-RU" smtClean="0"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3930-B9A1-4F85-98A0-CECEE5B0CE47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FBEF-88C4-40D9-BF10-66444DBDD4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0369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3930-B9A1-4F85-98A0-CECEE5B0CE47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FBEF-88C4-40D9-BF10-66444DBDD4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48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3930-B9A1-4F85-98A0-CECEE5B0CE47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FBEF-88C4-40D9-BF10-66444DBDD4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2797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3930-B9A1-4F85-98A0-CECEE5B0CE47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FBEF-88C4-40D9-BF10-66444DBDD4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3485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3930-B9A1-4F85-98A0-CECEE5B0CE47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FBEF-88C4-40D9-BF10-66444DBDD4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1869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3930-B9A1-4F85-98A0-CECEE5B0CE47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FBEF-88C4-40D9-BF10-66444DBDD4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5997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3930-B9A1-4F85-98A0-CECEE5B0CE47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FBEF-88C4-40D9-BF10-66444DBDD4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7496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3930-B9A1-4F85-98A0-CECEE5B0CE47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FBEF-88C4-40D9-BF10-66444DBDD4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2958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3930-B9A1-4F85-98A0-CECEE5B0CE47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FBEF-88C4-40D9-BF10-66444DBDD4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870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3930-B9A1-4F85-98A0-CECEE5B0CE47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FBEF-88C4-40D9-BF10-66444DBDD4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08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3930-B9A1-4F85-98A0-CECEE5B0CE47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FBEF-88C4-40D9-BF10-66444DBDD4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7449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43930-B9A1-4F85-98A0-CECEE5B0CE47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9FBEF-88C4-40D9-BF10-66444DBDD4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623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03848" y="5517232"/>
            <a:ext cx="4474840" cy="120181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Казак Иван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</a:rPr>
              <a:t>Емельянович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(05.07.1919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г.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- 06.12.1943 г.)</a:t>
            </a:r>
          </a:p>
        </p:txBody>
      </p:sp>
    </p:spTree>
    <p:extLst>
      <p:ext uri="{BB962C8B-B14F-4D97-AF65-F5344CB8AC3E}">
        <p14:creationId xmlns:p14="http://schemas.microsoft.com/office/powerpoint/2010/main" xmlns="" val="35126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16632"/>
            <a:ext cx="8291264" cy="12241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Славы никто у тебя не выпрашивал, Родина.</a:t>
            </a:r>
          </a:p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Просто был выбор у каждого: я или Родина.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175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43808" y="5224140"/>
            <a:ext cx="5544616" cy="163386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В редких письмах с фронта 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чувствовалась грусть и тоска по 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родным людям и родной земле.</a:t>
            </a:r>
          </a:p>
        </p:txBody>
      </p:sp>
    </p:spTree>
    <p:extLst>
      <p:ext uri="{BB962C8B-B14F-4D97-AF65-F5344CB8AC3E}">
        <p14:creationId xmlns:p14="http://schemas.microsoft.com/office/powerpoint/2010/main" xmlns="" val="296575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933" r="27415"/>
          <a:stretch/>
        </p:blipFill>
        <p:spPr>
          <a:xfrm>
            <a:off x="4586886" y="260648"/>
            <a:ext cx="3621135" cy="612068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404664"/>
            <a:ext cx="3610744" cy="586551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К ноябрю 1943 г.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Младший сержант Иван Казак был наводчиком артиллерийского дивизиона 248 отдельной курсантской стрелковой бригады 60-й армии 1 – го  Украинского фронта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Отличился во время освобождения Житомирской области Украинской ССР.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239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2996952"/>
            <a:ext cx="5904656" cy="3765129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23528" y="188640"/>
            <a:ext cx="8219256" cy="26642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  <a:t>6 декабря 1943 г. Противник атаковал позиции батареи с трех направлений танковыми частями в районе села </a:t>
            </a:r>
            <a:r>
              <a:rPr lang="ru-RU" sz="4000" b="1" dirty="0" err="1" smtClean="0">
                <a:solidFill>
                  <a:schemeClr val="accent3">
                    <a:lumMod val="50000"/>
                  </a:schemeClr>
                </a:solidFill>
              </a:rPr>
              <a:t>Фасовая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ru-RU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058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905"/>
          <a:stretch/>
        </p:blipFill>
        <p:spPr>
          <a:xfrm>
            <a:off x="2051720" y="404664"/>
            <a:ext cx="6621427" cy="341729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3212976"/>
            <a:ext cx="4546848" cy="32403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Во время первой немецкой атаки </a:t>
            </a:r>
          </a:p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Казак И.Е. уничтожил два вражеских «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Тигра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».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Враг отошел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. Но отдыхать было некогда. До утра укрепляли свои позиции.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996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35588" y="4437112"/>
            <a:ext cx="4358565" cy="21242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На рассвете более 50 танков двумя колоннами вновь двинулись на станцию. Задрожала земля от взрывов.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72"/>
          <a:stretch/>
        </p:blipFill>
        <p:spPr>
          <a:xfrm>
            <a:off x="1241304" y="260648"/>
            <a:ext cx="6667500" cy="385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520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9860" y="260648"/>
            <a:ext cx="7620000" cy="151216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Наводчик И.Е. Казак один за другим израсходовал пять снарядов, уничтожив 5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танков,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ни одного снаряда мимо цели.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860" y="1772816"/>
            <a:ext cx="762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239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5483" y="260648"/>
            <a:ext cx="7632848" cy="21242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Взрыв сильно толкнул пушку, разметав в стороны расчет. Несколько осколков пронзили живот героя, жгучая боль раздирала внутренности.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152"/>
          <a:stretch/>
        </p:blipFill>
        <p:spPr>
          <a:xfrm>
            <a:off x="611560" y="2564904"/>
            <a:ext cx="7620000" cy="414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469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4725144"/>
            <a:ext cx="7266384" cy="19442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Но Иван знал, что нельзя пропустить танки в тыл свой части. Он сумел зарядить орудие. Выстрел! Шестой танк завертелся на месте с перебитой гусеницей.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88640"/>
            <a:ext cx="7194376" cy="442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819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9866" y="4437112"/>
            <a:ext cx="7632848" cy="21242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Гитлеровцы стали отступать. Иван </a:t>
            </a:r>
            <a:r>
              <a:rPr lang="ru-RU" sz="3200" b="1" dirty="0" err="1" smtClean="0">
                <a:solidFill>
                  <a:schemeClr val="accent3">
                    <a:lumMod val="50000"/>
                  </a:schemeClr>
                </a:solidFill>
              </a:rPr>
              <a:t>Емельянович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 послал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вдогонку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врагу еще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один снаряд.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С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едьмой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«Тигр» уткнулся носом в сугроб.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260648"/>
            <a:ext cx="7560840" cy="40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821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51220" y="5199922"/>
            <a:ext cx="6995120" cy="165807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Судьба подарила ему счастливое детство </a:t>
            </a:r>
          </a:p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с мамой, папой, сестрами и братьями.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 Ивану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12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лет 1931 год.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201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26199" y="5013176"/>
            <a:ext cx="7704856" cy="115212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Боевые друзья подхватили героя – наводчика, бережно доставили в санитарную часть.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35" b="11685"/>
          <a:stretch/>
        </p:blipFill>
        <p:spPr>
          <a:xfrm>
            <a:off x="1244877" y="332656"/>
            <a:ext cx="6667500" cy="449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644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26199" y="5013176"/>
            <a:ext cx="7704856" cy="172819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«Ваш приказ выполнил. Не пропустил.» </a:t>
            </a:r>
          </a:p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Это последние слова моего прадеда, сказанные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командиру части,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пришедшему его навестить.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43669" y="3244334"/>
            <a:ext cx="3256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командир навещает в санчасти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68" b="22162"/>
          <a:stretch/>
        </p:blipFill>
        <p:spPr>
          <a:xfrm>
            <a:off x="755575" y="332656"/>
            <a:ext cx="7632848" cy="430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14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16632"/>
            <a:ext cx="8507288" cy="134582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Так погиб отважный защитник нашей Родины, тракторист из села Новоберезовки Тюменской области Иван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Емельянович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Казак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994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59" b="1776"/>
          <a:stretch/>
        </p:blipFill>
        <p:spPr>
          <a:xfrm>
            <a:off x="0" y="25437"/>
            <a:ext cx="9144000" cy="679658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260648"/>
            <a:ext cx="3816424" cy="302433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700" b="1" dirty="0" smtClean="0">
                <a:solidFill>
                  <a:srgbClr val="002060"/>
                </a:solidFill>
              </a:rPr>
              <a:t>Указом Президиума Верховного Совета СССР Иван </a:t>
            </a:r>
            <a:r>
              <a:rPr lang="ru-RU" sz="2700" b="1" dirty="0" err="1" smtClean="0">
                <a:solidFill>
                  <a:srgbClr val="002060"/>
                </a:solidFill>
              </a:rPr>
              <a:t>Емельянович</a:t>
            </a:r>
            <a:r>
              <a:rPr lang="ru-RU" sz="2700" b="1" dirty="0" smtClean="0">
                <a:solidFill>
                  <a:srgbClr val="002060"/>
                </a:solidFill>
              </a:rPr>
              <a:t> Казак посмертно был удостоен Золотой Звезды </a:t>
            </a:r>
            <a:r>
              <a:rPr lang="ru-RU" sz="2700" b="1" dirty="0" smtClean="0">
                <a:solidFill>
                  <a:srgbClr val="002060"/>
                </a:solidFill>
              </a:rPr>
              <a:t>Героя </a:t>
            </a:r>
            <a:r>
              <a:rPr lang="ru-RU" sz="2700" b="1" dirty="0" smtClean="0">
                <a:solidFill>
                  <a:srgbClr val="002060"/>
                </a:solidFill>
              </a:rPr>
              <a:t>Советского Союза.</a:t>
            </a:r>
            <a:endParaRPr lang="ru-RU" sz="27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083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5000"/>
          <a:stretch/>
        </p:blipFill>
        <p:spPr>
          <a:xfrm>
            <a:off x="179512" y="188640"/>
            <a:ext cx="8783678" cy="632430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16633"/>
            <a:ext cx="4774906" cy="165618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Также посмертно был награжден 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Орденом 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Ленина.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255" b="2074"/>
          <a:stretch/>
        </p:blipFill>
        <p:spPr>
          <a:xfrm>
            <a:off x="4954418" y="116633"/>
            <a:ext cx="3649588" cy="636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937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289" t="8904" r="7075" b="42326"/>
          <a:stretch/>
        </p:blipFill>
        <p:spPr>
          <a:xfrm>
            <a:off x="4115249" y="404664"/>
            <a:ext cx="4842408" cy="597666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4763069"/>
            <a:ext cx="3851919" cy="16182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</a:rPr>
              <a:t>Встреча сына с отцом состоялась через 20 лет после войны на братской могиле в Житомирской области</a:t>
            </a:r>
            <a:endParaRPr lang="ru-RU" sz="22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57" t="10601" r="54776" b="49488"/>
          <a:stretch/>
        </p:blipFill>
        <p:spPr>
          <a:xfrm>
            <a:off x="179512" y="423081"/>
            <a:ext cx="3851920" cy="433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699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99992" y="4005064"/>
            <a:ext cx="4104456" cy="273630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На обелиске «Героям Советского Союза погибшим в боях за освобождение </a:t>
            </a:r>
            <a:r>
              <a:rPr lang="ru-RU" sz="2200" b="1" dirty="0" err="1" smtClean="0">
                <a:solidFill>
                  <a:schemeClr val="accent2">
                    <a:lumMod val="75000"/>
                  </a:schemeClr>
                </a:solidFill>
              </a:rPr>
              <a:t>Житомирщины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 в Великой Отечественной войне 1941 г. – 1945 г.» есть имя и моего прадеда Казака Ивана </a:t>
            </a:r>
            <a:r>
              <a:rPr lang="ru-RU" sz="2200" b="1" dirty="0" err="1" smtClean="0">
                <a:solidFill>
                  <a:schemeClr val="accent2">
                    <a:lumMod val="75000"/>
                  </a:schemeClr>
                </a:solidFill>
              </a:rPr>
              <a:t>Емельяновича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33" t="23011" r="21879" b="26474"/>
          <a:stretch/>
        </p:blipFill>
        <p:spPr>
          <a:xfrm>
            <a:off x="4499992" y="116632"/>
            <a:ext cx="4076537" cy="3913220"/>
          </a:xfrm>
        </p:spPr>
      </p:pic>
    </p:spTree>
    <p:extLst>
      <p:ext uri="{BB962C8B-B14F-4D97-AF65-F5344CB8AC3E}">
        <p14:creationId xmlns:p14="http://schemas.microsoft.com/office/powerpoint/2010/main" xmlns="" val="165210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6146" y="476673"/>
            <a:ext cx="8026293" cy="1080120"/>
          </a:xfr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Я горжусь своим прадедом. Его мужество и героизм навсегда будут для меня примером.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2016872"/>
            <a:ext cx="7992888" cy="449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068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98" y="5661248"/>
            <a:ext cx="6655034" cy="105779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Окончив 5 классов,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работал Иван 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трактористом в родной Новоберезовке.</a:t>
            </a:r>
          </a:p>
        </p:txBody>
      </p:sp>
    </p:spTree>
    <p:extLst>
      <p:ext uri="{BB962C8B-B14F-4D97-AF65-F5344CB8AC3E}">
        <p14:creationId xmlns:p14="http://schemas.microsoft.com/office/powerpoint/2010/main" xmlns="" val="105868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03848" y="2132856"/>
            <a:ext cx="5760640" cy="264197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Если зернышко смелости с 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почвой подружится,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Вызреет в пору смелости 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Зернышко колосом мужества.</a:t>
            </a:r>
          </a:p>
        </p:txBody>
      </p:sp>
    </p:spTree>
    <p:extLst>
      <p:ext uri="{BB962C8B-B14F-4D97-AF65-F5344CB8AC3E}">
        <p14:creationId xmlns:p14="http://schemas.microsoft.com/office/powerpoint/2010/main" xmlns="" val="27639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1600" y="1844824"/>
            <a:ext cx="6048672" cy="187220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Самая большая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радость в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его жизни - 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это любимая жена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и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маленький сынишка.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Но счастье, как и сама жизнь,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было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коротким.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818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116632"/>
            <a:ext cx="7931224" cy="91378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В сентябре 1939 г. Казак И.Е. был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призван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на службу в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Рабоче- крестьянскую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Красную Армию.</a:t>
            </a:r>
          </a:p>
        </p:txBody>
      </p:sp>
    </p:spTree>
    <p:extLst>
      <p:ext uri="{BB962C8B-B14F-4D97-AF65-F5344CB8AC3E}">
        <p14:creationId xmlns:p14="http://schemas.microsoft.com/office/powerpoint/2010/main" xmlns="" val="428396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88640"/>
            <a:ext cx="5338936" cy="230425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С августа 1942 г. - на фронтах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Великой Отечественной </a:t>
            </a:r>
            <a:r>
              <a:rPr lang="ru-RU" sz="2800" b="1" dirty="0">
                <a:solidFill>
                  <a:schemeClr val="bg1"/>
                </a:solidFill>
              </a:rPr>
              <a:t>войны</a:t>
            </a:r>
          </a:p>
        </p:txBody>
      </p:sp>
    </p:spTree>
    <p:extLst>
      <p:ext uri="{BB962C8B-B14F-4D97-AF65-F5344CB8AC3E}">
        <p14:creationId xmlns:p14="http://schemas.microsoft.com/office/powerpoint/2010/main" xmlns="" val="54877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23528" y="188640"/>
            <a:ext cx="8219256" cy="201622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</a:rPr>
              <a:t>Принимал участие в боях на </a:t>
            </a:r>
          </a:p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</a:rPr>
              <a:t>Центральном, Воронежском 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и 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</a:rPr>
              <a:t>1-м </a:t>
            </a:r>
          </a:p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</a:rPr>
              <a:t>Украинском фронтах.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990"/>
          <a:stretch/>
        </p:blipFill>
        <p:spPr>
          <a:xfrm>
            <a:off x="1547664" y="2708920"/>
            <a:ext cx="5544616" cy="3504664"/>
          </a:xfrm>
        </p:spPr>
      </p:pic>
    </p:spTree>
    <p:extLst>
      <p:ext uri="{BB962C8B-B14F-4D97-AF65-F5344CB8AC3E}">
        <p14:creationId xmlns:p14="http://schemas.microsoft.com/office/powerpoint/2010/main" xmlns="" val="376276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95536" y="5589240"/>
            <a:ext cx="8219256" cy="7200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</a:rPr>
              <a:t>Участвовал в Курской битве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548680"/>
            <a:ext cx="8340284" cy="4691409"/>
          </a:xfrm>
        </p:spPr>
      </p:pic>
    </p:spTree>
    <p:extLst>
      <p:ext uri="{BB962C8B-B14F-4D97-AF65-F5344CB8AC3E}">
        <p14:creationId xmlns:p14="http://schemas.microsoft.com/office/powerpoint/2010/main" xmlns="" val="213874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499</Words>
  <Application>Microsoft Office PowerPoint</Application>
  <PresentationFormat>Экран (4:3)</PresentationFormat>
  <Paragraphs>51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Полина</dc:creator>
  <cp:lastModifiedBy>User</cp:lastModifiedBy>
  <cp:revision>21</cp:revision>
  <dcterms:created xsi:type="dcterms:W3CDTF">2014-12-13T15:55:24Z</dcterms:created>
  <dcterms:modified xsi:type="dcterms:W3CDTF">2014-12-14T13:46:54Z</dcterms:modified>
</cp:coreProperties>
</file>