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7" autoAdjust="0"/>
  </p:normalViewPr>
  <p:slideViewPr>
    <p:cSldViewPr>
      <p:cViewPr varScale="1">
        <p:scale>
          <a:sx n="75" d="100"/>
          <a:sy n="75" d="100"/>
        </p:scale>
        <p:origin x="-370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D126-15B2-42B4-B7A4-A58FA45B5FEA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EC6B5-F99B-4C0F-9F75-5E097493CA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D126-15B2-42B4-B7A4-A58FA45B5FEA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EC6B5-F99B-4C0F-9F75-5E097493CA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D126-15B2-42B4-B7A4-A58FA45B5FEA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EC6B5-F99B-4C0F-9F75-5E097493CA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D126-15B2-42B4-B7A4-A58FA45B5FEA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EC6B5-F99B-4C0F-9F75-5E097493CA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D126-15B2-42B4-B7A4-A58FA45B5FEA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2FEC6B5-F99B-4C0F-9F75-5E097493CA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D126-15B2-42B4-B7A4-A58FA45B5FEA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EC6B5-F99B-4C0F-9F75-5E097493CA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D126-15B2-42B4-B7A4-A58FA45B5FEA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EC6B5-F99B-4C0F-9F75-5E097493CA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D126-15B2-42B4-B7A4-A58FA45B5FEA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EC6B5-F99B-4C0F-9F75-5E097493CA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D126-15B2-42B4-B7A4-A58FA45B5FEA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EC6B5-F99B-4C0F-9F75-5E097493CA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D126-15B2-42B4-B7A4-A58FA45B5FEA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EC6B5-F99B-4C0F-9F75-5E097493CA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D126-15B2-42B4-B7A4-A58FA45B5FEA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EC6B5-F99B-4C0F-9F75-5E097493CA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3ED126-15B2-42B4-B7A4-A58FA45B5FEA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2FEC6B5-F99B-4C0F-9F75-5E097493CA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jpeg"/><Relationship Id="rId7" Type="http://schemas.openxmlformats.org/officeDocument/2006/relationships/image" Target="../media/image19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tiff"/><Relationship Id="rId5" Type="http://schemas.openxmlformats.org/officeDocument/2006/relationships/image" Target="../media/image17.jpeg"/><Relationship Id="rId10" Type="http://schemas.openxmlformats.org/officeDocument/2006/relationships/image" Target="../media/image22.tiff"/><Relationship Id="rId4" Type="http://schemas.openxmlformats.org/officeDocument/2006/relationships/image" Target="../media/image16.jpeg"/><Relationship Id="rId9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7772400" cy="1470025"/>
          </a:xfrm>
        </p:spPr>
        <p:txBody>
          <a:bodyPr/>
          <a:lstStyle/>
          <a:p>
            <a:r>
              <a:rPr lang="ru-RU" dirty="0" smtClean="0"/>
              <a:t>Имя Героя бессмертно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714488"/>
            <a:ext cx="6629424" cy="4138626"/>
          </a:xfrm>
        </p:spPr>
        <p:txBody>
          <a:bodyPr/>
          <a:lstStyle/>
          <a:p>
            <a:r>
              <a:rPr lang="ru-RU" sz="3600" b="1" dirty="0" smtClean="0"/>
              <a:t>Пускай всегда </a:t>
            </a:r>
          </a:p>
          <a:p>
            <a:r>
              <a:rPr lang="ru-RU" sz="3600" b="1" dirty="0" smtClean="0"/>
              <a:t>Нам будет памятка дана:</a:t>
            </a:r>
          </a:p>
          <a:p>
            <a:r>
              <a:rPr lang="ru-RU" sz="3600" b="1" i="1" dirty="0" smtClean="0"/>
              <a:t>Была война.</a:t>
            </a:r>
          </a:p>
          <a:p>
            <a:r>
              <a:rPr lang="ru-RU" sz="3600" b="1" dirty="0" smtClean="0"/>
              <a:t>Чтоб этого забыть </a:t>
            </a:r>
          </a:p>
          <a:p>
            <a:r>
              <a:rPr lang="ru-RU" sz="3600" b="1" dirty="0" smtClean="0"/>
              <a:t>Не смели поколенья!</a:t>
            </a:r>
            <a:endParaRPr lang="ru-RU" sz="3600" b="1" dirty="0"/>
          </a:p>
        </p:txBody>
      </p:sp>
      <p:pic>
        <p:nvPicPr>
          <p:cNvPr id="1027" name="Picture 3" descr="K:\2 - Фильмы\1 - Фотографии\Фото Музей\музей\PA270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1428736"/>
            <a:ext cx="4057304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K:\2 - Фильмы\1 - Фотографии\Фото Музей\музей\PA27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571613"/>
            <a:ext cx="3857652" cy="47149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 биографии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Иван Емельянович Казак</a:t>
            </a:r>
          </a:p>
          <a:p>
            <a:r>
              <a:rPr lang="ru-RU" dirty="0" smtClean="0"/>
              <a:t>родился 15 августа 1919г</a:t>
            </a:r>
          </a:p>
          <a:p>
            <a:r>
              <a:rPr lang="ru-RU" dirty="0" smtClean="0"/>
              <a:t>В селе Новоберезовка</a:t>
            </a:r>
          </a:p>
          <a:p>
            <a:r>
              <a:rPr lang="ru-RU" dirty="0" smtClean="0"/>
              <a:t>Голышмановского р-на</a:t>
            </a:r>
          </a:p>
          <a:p>
            <a:r>
              <a:rPr lang="ru-RU" dirty="0" smtClean="0"/>
              <a:t>Омской области</a:t>
            </a:r>
          </a:p>
          <a:p>
            <a:r>
              <a:rPr lang="ru-RU" dirty="0" smtClean="0"/>
              <a:t>Отец Емельян Иванович</a:t>
            </a:r>
          </a:p>
          <a:p>
            <a:r>
              <a:rPr lang="ru-RU" dirty="0" smtClean="0"/>
              <a:t>был организатором и </a:t>
            </a:r>
          </a:p>
          <a:p>
            <a:r>
              <a:rPr lang="ru-RU" dirty="0" smtClean="0"/>
              <a:t>председателем первого </a:t>
            </a:r>
          </a:p>
          <a:p>
            <a:r>
              <a:rPr lang="ru-RU" dirty="0" smtClean="0"/>
              <a:t>колхоза «Красный Север»</a:t>
            </a:r>
          </a:p>
          <a:p>
            <a:r>
              <a:rPr lang="ru-RU" dirty="0" smtClean="0"/>
              <a:t>Мать Ксения Ивановна</a:t>
            </a:r>
          </a:p>
          <a:p>
            <a:r>
              <a:rPr lang="ru-RU" dirty="0" smtClean="0"/>
              <a:t>работала на ферме.</a:t>
            </a:r>
          </a:p>
          <a:p>
            <a:r>
              <a:rPr lang="ru-RU" dirty="0" smtClean="0"/>
              <a:t>В 1939 году женился.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Военная служба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1939 год – призван на службу в Красную Армию</a:t>
            </a:r>
          </a:p>
          <a:p>
            <a:r>
              <a:rPr lang="ru-RU" dirty="0" smtClean="0"/>
              <a:t>1942 год – попал на Центральный фронт наводчиком артиллерийского орудия</a:t>
            </a:r>
          </a:p>
          <a:p>
            <a:r>
              <a:rPr lang="ru-RU" dirty="0" smtClean="0"/>
              <a:t>1943 год – принят в ряды Коммунистической партии Советского Союза</a:t>
            </a:r>
          </a:p>
          <a:p>
            <a:r>
              <a:rPr lang="ru-RU" dirty="0" smtClean="0"/>
              <a:t>Служил с земляком Ишимцевым  Игнатием Демьяновичем , уроженцем деревни Осиновка Голышмановского района,  политруком подразделения Отдельного Артиллеристского дивизиона 248 Отдельной Курсантской стрелковой бригады Первого Украинского Фронта.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:\2 - Фильмы\1 - Фотографии\Фото Музей\музей\Scan003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0"/>
            <a:ext cx="2892586" cy="67151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8229600" cy="1143000"/>
          </a:xfrm>
        </p:spPr>
        <p:txBody>
          <a:bodyPr/>
          <a:lstStyle/>
          <a:p>
            <a:r>
              <a:rPr lang="ru-RU" dirty="0" smtClean="0"/>
              <a:t>Письма домой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1700" dirty="0" smtClean="0"/>
              <a:t>Письма в родное сибирское село посылал немногословные, о своих боевых успехах сообщал скупо. Вот обычное воинское письмо. На конверте надпись: «Смерть немецким оккупантам!» и чуть ниже в стихотворной форме:</a:t>
            </a:r>
          </a:p>
          <a:p>
            <a:r>
              <a:rPr lang="ru-RU" sz="1700" dirty="0" smtClean="0"/>
              <a:t>«За честь жены,</a:t>
            </a:r>
          </a:p>
          <a:p>
            <a:r>
              <a:rPr lang="ru-RU" sz="1700" dirty="0" smtClean="0"/>
              <a:t>За честь детей,</a:t>
            </a:r>
          </a:p>
          <a:p>
            <a:r>
              <a:rPr lang="ru-RU" sz="1700" dirty="0" smtClean="0"/>
              <a:t>за счастье родины своей,</a:t>
            </a:r>
          </a:p>
          <a:p>
            <a:r>
              <a:rPr lang="ru-RU" sz="1700" dirty="0" smtClean="0"/>
              <a:t>за наши нивы и луга</a:t>
            </a:r>
          </a:p>
          <a:p>
            <a:r>
              <a:rPr lang="ru-RU" sz="1700" dirty="0" smtClean="0"/>
              <a:t>убей захватчика врага!»</a:t>
            </a:r>
          </a:p>
          <a:p>
            <a:r>
              <a:rPr lang="ru-RU" sz="1700" dirty="0" smtClean="0"/>
              <a:t>Да, именно за это сражался на передовой, каждый раз рискуя жизнью, младший сержант Иван Казак. Именно об этом пишет он своей семье с фронта, обращаясь к жене по имени-отчеству, обязательно приветствуя мать и сестру. Это строки, пронизанные живым интересом к жизни семьи в глубоком тылу, здоровы ли, сыты, как растёт сын.</a:t>
            </a:r>
          </a:p>
          <a:p>
            <a:r>
              <a:rPr lang="ru-RU" sz="1700" dirty="0" smtClean="0"/>
              <a:t>В нашем музее хранятся фрагменты четырёх фронтовых писем Ивана </a:t>
            </a:r>
            <a:r>
              <a:rPr lang="ru-RU" sz="1700" dirty="0" err="1" smtClean="0"/>
              <a:t>Емельяновича</a:t>
            </a:r>
            <a:r>
              <a:rPr lang="ru-RU" sz="1700" dirty="0" smtClean="0"/>
              <a:t> Казака. Два письма датированы 30.03.1943г. и  25.05.1943г. В одном письме он обращается к сыну: «Ваня, расти большой, приезжай ко мне бить немца…». А в последнем письме из 43го он пишет: «Нахожусь на чужой стороне, хотя она не чужая сторона, наша, нам приходится её защищать как родную мать…!»</a:t>
            </a:r>
          </a:p>
          <a:p>
            <a:endParaRPr lang="ru-RU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2 - Фильмы\1 - Фотографии\Фото Музей\музей\IMG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1071546"/>
            <a:ext cx="4021497" cy="55086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6 декабря 1943 года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Особенно жестокая схватка с                                                                                                            фашистами произошла                    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6 декабря 1943 года у станции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Фасовая Житомирской области.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. Раздалась короткая команда: «К бою!». И когда Иван прильнул к панораме, то увидел, как стальная махина медленно наползает на перекрестие прицела. Выстрел. Танк замер. Казак  и его товарищи вели огонь. «Танк справа!» - услышал Казак команду и развернул орудие. Вблизи разорвался снаряд. Наводчик Казак не обращал внимания на обстрел. Нажал спуск и ещё один танк завертелся волчком на месте. Чёрные машины с белыми крестами упрямо двигались на батарею, на ходу ведя огонь из пушек и пулемётов. Иван стал прицеливаться в следующий. В этот момент раздался оглушительный взрыв, толкнул пушку, разметал в стороны расчёт.  Только Иван остался на месте. Его руки, как будто приросли к маховикам механизмов наводки. Несколько осколков пронзили живот героя, жгучая боль раздирала внутренности. Но  он знал, что нельзя пропустить танки в тыл своей части. Обливаясь кровью, Иван сумел зарядить орудие, выстрелил и упал у лафета своего орудия». Ни одного снаряда мимо цели! Семь выстрелов – семь пылающих танков! Гитлеровцы, не выдержав натиска огня батареи, начали отступать.  Куда им до нашего героя!</a:t>
            </a:r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K:\2 - Фильмы\1 - Фотографии\Фото Музей\музей\Scan003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3143240" cy="39538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Что было потом…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K:\2 - Фильмы\1 - Фотографии\Фото Музей\музей\Scan003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071546"/>
            <a:ext cx="4902216" cy="2510382"/>
          </a:xfrm>
          <a:prstGeom prst="rect">
            <a:avLst/>
          </a:prstGeom>
          <a:noFill/>
        </p:spPr>
      </p:pic>
      <p:pic>
        <p:nvPicPr>
          <p:cNvPr id="5125" name="Picture 5" descr="K:\2 - Фильмы\1 - Фотографии\Фото Музей\музей\PA270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3500438"/>
            <a:ext cx="4848242" cy="3636788"/>
          </a:xfrm>
          <a:prstGeom prst="rect">
            <a:avLst/>
          </a:prstGeom>
          <a:noFill/>
        </p:spPr>
      </p:pic>
      <p:pic>
        <p:nvPicPr>
          <p:cNvPr id="5126" name="Picture 6" descr="K:\2 - Фильмы\1 - Фотографии\Фото Музей\музей\PA2700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94093"/>
            <a:ext cx="3684594" cy="27639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Село Гутопотиевка Радомышльского р-на Житомирской области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K:\2 - Фильмы\1 - Фотографии\Фото Музей\музей\PA270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43050"/>
            <a:ext cx="3929090" cy="2947310"/>
          </a:xfrm>
          <a:prstGeom prst="rect">
            <a:avLst/>
          </a:prstGeom>
          <a:noFill/>
        </p:spPr>
      </p:pic>
      <p:pic>
        <p:nvPicPr>
          <p:cNvPr id="6147" name="Picture 3" descr="K:\2 - Фильмы\1 - Фотографии\Фото Музей\музей\PA270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43050"/>
            <a:ext cx="3447481" cy="2586042"/>
          </a:xfrm>
          <a:prstGeom prst="rect">
            <a:avLst/>
          </a:prstGeom>
          <a:noFill/>
        </p:spPr>
      </p:pic>
      <p:pic>
        <p:nvPicPr>
          <p:cNvPr id="6148" name="Picture 4" descr="K:\2 - Фильмы\1 - Фотографии\Фото Музей\музей\Scan0028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3076215"/>
            <a:ext cx="3562379" cy="3781785"/>
          </a:xfrm>
          <a:prstGeom prst="rect">
            <a:avLst/>
          </a:prstGeom>
          <a:noFill/>
        </p:spPr>
      </p:pic>
      <p:pic>
        <p:nvPicPr>
          <p:cNvPr id="6149" name="Picture 5" descr="K:\2 - Фильмы\1 - Фотографии\Фото Музей\музей\PA2700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071942"/>
            <a:ext cx="4459089" cy="29876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 подвиге героя газетной строкой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 descr="K:\2 - Фильмы\1 - Фотографии\Фото Музей\музей\PA270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214422"/>
            <a:ext cx="2304261" cy="3071834"/>
          </a:xfrm>
          <a:prstGeom prst="rect">
            <a:avLst/>
          </a:prstGeom>
          <a:noFill/>
        </p:spPr>
      </p:pic>
      <p:pic>
        <p:nvPicPr>
          <p:cNvPr id="7172" name="Picture 4" descr="K:\2 - Фильмы\1 - Фотографии\Фото Музей\музей\PA270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571612"/>
            <a:ext cx="3386118" cy="2540013"/>
          </a:xfrm>
          <a:prstGeom prst="rect">
            <a:avLst/>
          </a:prstGeom>
          <a:noFill/>
        </p:spPr>
      </p:pic>
      <p:pic>
        <p:nvPicPr>
          <p:cNvPr id="7173" name="Picture 5" descr="K:\2 - Фильмы\1 - Фотографии\Фото Музей\музей\PA2700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500174"/>
            <a:ext cx="3071834" cy="2304260"/>
          </a:xfrm>
          <a:prstGeom prst="rect">
            <a:avLst/>
          </a:prstGeom>
          <a:noFill/>
        </p:spPr>
      </p:pic>
      <p:pic>
        <p:nvPicPr>
          <p:cNvPr id="7174" name="Picture 6" descr="K:\2 - Фильмы\1 - Фотографии\Фото Музей\музей\PA2700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4572008"/>
            <a:ext cx="2795650" cy="2428892"/>
          </a:xfrm>
          <a:prstGeom prst="rect">
            <a:avLst/>
          </a:prstGeom>
          <a:noFill/>
        </p:spPr>
      </p:pic>
      <p:pic>
        <p:nvPicPr>
          <p:cNvPr id="7175" name="Picture 7" descr="K:\2 - Фильмы\1 - Фотографии\Фото Музей\музей\PA2700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4286256"/>
            <a:ext cx="3269706" cy="2452689"/>
          </a:xfrm>
          <a:prstGeom prst="rect">
            <a:avLst/>
          </a:prstGeom>
          <a:noFill/>
        </p:spPr>
      </p:pic>
      <p:pic>
        <p:nvPicPr>
          <p:cNvPr id="7176" name="Picture 8" descr="K:\2 - Фильмы\1 - Фотографии\Фото Музей\музей\Scan0029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3786190"/>
            <a:ext cx="3295673" cy="1643075"/>
          </a:xfrm>
          <a:prstGeom prst="rect">
            <a:avLst/>
          </a:prstGeom>
          <a:noFill/>
        </p:spPr>
      </p:pic>
      <p:pic>
        <p:nvPicPr>
          <p:cNvPr id="7177" name="Picture 9" descr="K:\2 - Фильмы\1 - Фотографии\Фото Музей\музей\Scan0034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14346" y="1428736"/>
            <a:ext cx="1755786" cy="4198453"/>
          </a:xfrm>
          <a:prstGeom prst="rect">
            <a:avLst/>
          </a:prstGeom>
          <a:noFill/>
        </p:spPr>
      </p:pic>
      <p:pic>
        <p:nvPicPr>
          <p:cNvPr id="7179" name="Picture 11" descr="K:\2 - Фильмы\1 - Фотографии\Фото Музей\музей\Scan0035.t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72264" y="5343155"/>
            <a:ext cx="2857520" cy="1514845"/>
          </a:xfrm>
          <a:prstGeom prst="rect">
            <a:avLst/>
          </a:prstGeom>
          <a:noFill/>
        </p:spPr>
      </p:pic>
      <p:pic>
        <p:nvPicPr>
          <p:cNvPr id="7180" name="Picture 12" descr="K:\2 - Фильмы\1 - Фотографии\Фото Музей\музей\Scan0036.t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86710" y="0"/>
            <a:ext cx="1689073" cy="1609711"/>
          </a:xfrm>
          <a:prstGeom prst="rect">
            <a:avLst/>
          </a:prstGeom>
          <a:noFill/>
        </p:spPr>
      </p:pic>
      <p:pic>
        <p:nvPicPr>
          <p:cNvPr id="7181" name="Picture 13" descr="K:\2 - Фильмы\1 - Фотографии\Фото Музей\музей\Scan0037.t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214346" y="-142900"/>
            <a:ext cx="1643074" cy="1572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помним!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K:\2 - Фильмы\1 - Фотографии\Фото Музей\музей\PA270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5"/>
            <a:ext cx="3929058" cy="2947286"/>
          </a:xfrm>
          <a:prstGeom prst="rect">
            <a:avLst/>
          </a:prstGeom>
          <a:noFill/>
        </p:spPr>
      </p:pic>
      <p:pic>
        <p:nvPicPr>
          <p:cNvPr id="8195" name="Picture 3" descr="K:\2 - Фильмы\1 - Фотографии\Фото Музей\музей\PA270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071546"/>
            <a:ext cx="3786214" cy="2840135"/>
          </a:xfrm>
          <a:prstGeom prst="rect">
            <a:avLst/>
          </a:prstGeom>
          <a:noFill/>
        </p:spPr>
      </p:pic>
      <p:pic>
        <p:nvPicPr>
          <p:cNvPr id="8196" name="Picture 4" descr="E:\DSC02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929066"/>
            <a:ext cx="3201535" cy="2214578"/>
          </a:xfrm>
          <a:prstGeom prst="rect">
            <a:avLst/>
          </a:prstGeom>
          <a:noFill/>
        </p:spPr>
      </p:pic>
      <p:pic>
        <p:nvPicPr>
          <p:cNvPr id="8197" name="Picture 5" descr="K:\2 - Фильмы\1 - Фотографии\Фото Музей\музей\PA260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14346" y="3929066"/>
            <a:ext cx="3311502" cy="2484041"/>
          </a:xfrm>
          <a:prstGeom prst="rect">
            <a:avLst/>
          </a:prstGeom>
          <a:noFill/>
        </p:spPr>
      </p:pic>
      <p:pic>
        <p:nvPicPr>
          <p:cNvPr id="8198" name="Picture 6" descr="K:\2 - Фильмы\1 - Фотографии\Фото Музей\музей 2\P92200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3929066"/>
            <a:ext cx="2636921" cy="19780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145</TotalTime>
  <Words>558</Words>
  <Application>Microsoft Office PowerPoint</Application>
  <PresentationFormat>Экран (4:3)</PresentationFormat>
  <Paragraphs>42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Апекс</vt:lpstr>
      <vt:lpstr>Имя Героя бессмертно</vt:lpstr>
      <vt:lpstr>Из биографии</vt:lpstr>
      <vt:lpstr>Военная служба</vt:lpstr>
      <vt:lpstr>Письма домой</vt:lpstr>
      <vt:lpstr>6 декабря 1943 года</vt:lpstr>
      <vt:lpstr>             Что было потом…</vt:lpstr>
      <vt:lpstr>Село Гутопотиевка Радомышльского р-на Житомирской области</vt:lpstr>
      <vt:lpstr>О подвиге героя газетной строкой:</vt:lpstr>
      <vt:lpstr>Мы помним!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Имя Героя бессмертно</dc:title>
  <dc:creator>I1</dc:creator>
  <cp:lastModifiedBy>admin</cp:lastModifiedBy>
  <cp:revision>16</cp:revision>
  <dcterms:created xsi:type="dcterms:W3CDTF">2013-11-15T05:56:43Z</dcterms:created>
  <dcterms:modified xsi:type="dcterms:W3CDTF">2015-02-19T08:18:20Z</dcterms:modified>
</cp:coreProperties>
</file>