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5" r:id="rId5"/>
    <p:sldId id="261" r:id="rId6"/>
    <p:sldId id="266" r:id="rId7"/>
    <p:sldId id="262" r:id="rId8"/>
    <p:sldId id="267" r:id="rId9"/>
    <p:sldId id="258" r:id="rId10"/>
    <p:sldId id="259" r:id="rId11"/>
    <p:sldId id="260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B3FFD-05B7-4BFD-92E0-536567FFF7B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F4BD-CCC4-4D86-9B8B-D5CAF0F94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SHcy;&amp;acy;&amp;bcy;&amp;lcy;&amp;ocy;&amp;ncy; &amp;pcy;&amp;rcy;&amp;iecy;&amp;zcy;&amp;iecy;&amp;ncy;&amp;tcy;&amp;acy;&amp;tscy;&amp;icy;&amp;icy; &quot;&amp;Dcy;&amp;iecy;&amp;ncy;&amp;softcy; &amp;Pcy;&amp;ocy;&amp;bcy;&amp;iecy;&amp;dcy;&amp;ycy;_14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pic>
        <p:nvPicPr>
          <p:cNvPr id="4" name="Рисунок 3" descr="F:\9 мая 2014 встреча с тружениками тыла\Изображение 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49098" y="-80746"/>
            <a:ext cx="5077950" cy="69128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SHcy;&amp;acy;&amp;bcy;&amp;lcy;&amp;ocy;&amp;ncy; &amp;pcy;&amp;rcy;&amp;iecy;&amp;zcy;&amp;iecy;&amp;ncy;&amp;tcy;&amp;acy;&amp;tscy;&amp;icy;&amp;icy; &quot;&amp;Dcy;&amp;iecy;&amp;ncy;&amp;softcy; &amp;Pcy;&amp;ocy;&amp;bcy;&amp;iecy;&amp;dcy;&amp;ycy;_08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:\9 мая 2014 встреча с тружениками тыла\5.jpg"/>
          <p:cNvPicPr/>
          <p:nvPr/>
        </p:nvPicPr>
        <p:blipFill>
          <a:blip r:embed="rId3" cstate="print"/>
          <a:srcRect l="11064" t="9324" r="29901" b="26690"/>
          <a:stretch>
            <a:fillRect/>
          </a:stretch>
        </p:blipFill>
        <p:spPr bwMode="auto">
          <a:xfrm>
            <a:off x="3419872" y="1484784"/>
            <a:ext cx="20882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19872" y="4077072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Боярских Анна</a:t>
            </a:r>
          </a:p>
          <a:p>
            <a:pPr algn="ctr"/>
            <a:r>
              <a:rPr lang="ru-RU" b="1" dirty="0" smtClean="0"/>
              <a:t>Григорьевна </a:t>
            </a:r>
            <a:endParaRPr lang="ru-RU" b="1" dirty="0"/>
          </a:p>
        </p:txBody>
      </p:sp>
      <p:pic>
        <p:nvPicPr>
          <p:cNvPr id="5" name="Рисунок 4" descr="F:\9 мая 2014 встреча с тружениками тыла\2.jpg"/>
          <p:cNvPicPr/>
          <p:nvPr/>
        </p:nvPicPr>
        <p:blipFill>
          <a:blip r:embed="rId4" cstate="print">
            <a:lum/>
          </a:blip>
          <a:srcRect r="67255" b="76348"/>
          <a:stretch>
            <a:fillRect/>
          </a:stretch>
        </p:blipFill>
        <p:spPr bwMode="auto">
          <a:xfrm>
            <a:off x="899592" y="2924944"/>
            <a:ext cx="21591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9 мая 2014 встреча с тружениками тыла\3.jpg"/>
          <p:cNvPicPr/>
          <p:nvPr/>
        </p:nvPicPr>
        <p:blipFill>
          <a:blip r:embed="rId5" cstate="print"/>
          <a:srcRect t="1632" r="77677" b="88462"/>
          <a:stretch>
            <a:fillRect/>
          </a:stretch>
        </p:blipFill>
        <p:spPr bwMode="auto">
          <a:xfrm rot="16200000">
            <a:off x="6012162" y="1124741"/>
            <a:ext cx="2448272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5359791"/>
            <a:ext cx="223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Никонова Вера</a:t>
            </a:r>
          </a:p>
          <a:p>
            <a:pPr algn="ctr"/>
            <a:r>
              <a:rPr lang="ru-RU" b="1" dirty="0" smtClean="0"/>
              <a:t>Ефимовна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31409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Соколова Анна </a:t>
            </a:r>
          </a:p>
          <a:p>
            <a:pPr algn="ctr"/>
            <a:r>
              <a:rPr lang="ru-RU" b="1" dirty="0" smtClean="0"/>
              <a:t>Андреевна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SHcy;&amp;acy;&amp;bcy;&amp;lcy;&amp;ocy;&amp;ncy; &amp;pcy;&amp;rcy;&amp;iecy;&amp;zcy;&amp;iecy;&amp;ncy;&amp;tcy;&amp;acy;&amp;tscy;&amp;icy;&amp;icy; &quot;&amp;Dcy;&amp;iecy;&amp;ncy;&amp;softcy; &amp;Pcy;&amp;ocy;&amp;bcy;&amp;iecy;&amp;dcy;&amp;ycy;_08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:\9 мая 2014 встреча с тружениками тыла\1.jpg"/>
          <p:cNvPicPr/>
          <p:nvPr/>
        </p:nvPicPr>
        <p:blipFill>
          <a:blip r:embed="rId3" cstate="print"/>
          <a:srcRect l="5913" t="18457" r="56849" b="59766"/>
          <a:stretch>
            <a:fillRect/>
          </a:stretch>
        </p:blipFill>
        <p:spPr bwMode="auto">
          <a:xfrm rot="16200000">
            <a:off x="395536" y="404664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9 мая 2014 встреча с тружениками тыла\Изображение 042.jpg"/>
          <p:cNvPicPr/>
          <p:nvPr/>
        </p:nvPicPr>
        <p:blipFill>
          <a:blip r:embed="rId4" cstate="print"/>
          <a:srcRect l="7808" t="13842" r="56784" b="55348"/>
          <a:stretch>
            <a:fillRect/>
          </a:stretch>
        </p:blipFill>
        <p:spPr bwMode="auto">
          <a:xfrm>
            <a:off x="3635896" y="188640"/>
            <a:ext cx="17281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9 мая 2014 встреча с тружениками тыла\Изображение 043.jpg"/>
          <p:cNvPicPr/>
          <p:nvPr/>
        </p:nvPicPr>
        <p:blipFill>
          <a:blip r:embed="rId5" cstate="print"/>
          <a:srcRect l="16371" t="12712" r="54632" b="65204"/>
          <a:stretch>
            <a:fillRect/>
          </a:stretch>
        </p:blipFill>
        <p:spPr bwMode="auto">
          <a:xfrm rot="16200000">
            <a:off x="6774732" y="434182"/>
            <a:ext cx="1872208" cy="166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9 мая 2014 встреча с тружениками тыла\Изображение 044.jpg"/>
          <p:cNvPicPr/>
          <p:nvPr/>
        </p:nvPicPr>
        <p:blipFill>
          <a:blip r:embed="rId6" cstate="print"/>
          <a:srcRect l="5824" t="4038" r="57074" b="55739"/>
          <a:stretch>
            <a:fillRect/>
          </a:stretch>
        </p:blipFill>
        <p:spPr bwMode="auto">
          <a:xfrm>
            <a:off x="539552" y="3212976"/>
            <a:ext cx="166268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9 мая 2014 встреча с тружениками тыла\Изображение 045.jpg"/>
          <p:cNvPicPr/>
          <p:nvPr/>
        </p:nvPicPr>
        <p:blipFill>
          <a:blip r:embed="rId7" cstate="print"/>
          <a:srcRect l="8721" t="17582" r="63706" b="66753"/>
          <a:stretch>
            <a:fillRect/>
          </a:stretch>
        </p:blipFill>
        <p:spPr bwMode="auto">
          <a:xfrm rot="16200000">
            <a:off x="4319974" y="3537012"/>
            <a:ext cx="2376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9 мая 2014 встреча с тружениками тыла\Изображение 046.jpg"/>
          <p:cNvPicPr/>
          <p:nvPr/>
        </p:nvPicPr>
        <p:blipFill>
          <a:blip r:embed="rId8" cstate="print"/>
          <a:srcRect t="4831" r="62322" b="62085"/>
          <a:stretch>
            <a:fillRect/>
          </a:stretch>
        </p:blipFill>
        <p:spPr bwMode="auto">
          <a:xfrm>
            <a:off x="6660232" y="3212976"/>
            <a:ext cx="1944216" cy="22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9 мая 2014 встреча с тружениками тыла\Изображение 047.jpg"/>
          <p:cNvPicPr/>
          <p:nvPr/>
        </p:nvPicPr>
        <p:blipFill>
          <a:blip r:embed="rId9" cstate="print"/>
          <a:srcRect l="13629" t="6993" r="63282" b="72727"/>
          <a:stretch>
            <a:fillRect/>
          </a:stretch>
        </p:blipFill>
        <p:spPr bwMode="auto">
          <a:xfrm>
            <a:off x="2483768" y="3212976"/>
            <a:ext cx="18756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7864" y="2348880"/>
            <a:ext cx="223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Кармацких</a:t>
            </a:r>
            <a:r>
              <a:rPr lang="ru-RU" sz="2000" b="1" dirty="0" smtClean="0"/>
              <a:t> Анна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20486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Голосова</a:t>
            </a:r>
            <a:r>
              <a:rPr lang="ru-RU" sz="2000" b="1" dirty="0" smtClean="0"/>
              <a:t> Екатерина </a:t>
            </a:r>
          </a:p>
          <a:p>
            <a:pPr algn="ctr"/>
            <a:r>
              <a:rPr lang="ru-RU" sz="2000" b="1" dirty="0" smtClean="0"/>
              <a:t>Михайловна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5" y="5661248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Русских </a:t>
            </a:r>
            <a:r>
              <a:rPr lang="ru-RU" sz="2000" b="1" dirty="0" err="1" smtClean="0"/>
              <a:t>Антонида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Терентьевна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2276872"/>
            <a:ext cx="2148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Улитина Мария </a:t>
            </a:r>
          </a:p>
          <a:p>
            <a:pPr algn="ctr"/>
            <a:r>
              <a:rPr lang="ru-RU" sz="2000" b="1" dirty="0" smtClean="0"/>
              <a:t>Захаровна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661248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Швец </a:t>
            </a:r>
          </a:p>
          <a:p>
            <a:pPr algn="ctr"/>
            <a:r>
              <a:rPr lang="ru-RU" sz="2000" b="1" dirty="0" smtClean="0"/>
              <a:t>Александра </a:t>
            </a:r>
          </a:p>
          <a:p>
            <a:pPr algn="ctr"/>
            <a:r>
              <a:rPr lang="ru-RU" sz="2000" b="1" dirty="0" smtClean="0"/>
              <a:t>Харитоновна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32240" y="56612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Кочнева </a:t>
            </a:r>
          </a:p>
          <a:p>
            <a:pPr algn="ctr"/>
            <a:r>
              <a:rPr lang="ru-RU" sz="2000" b="1" dirty="0" smtClean="0"/>
              <a:t>Александра</a:t>
            </a:r>
          </a:p>
          <a:p>
            <a:pPr algn="ctr"/>
            <a:r>
              <a:rPr lang="ru-RU" sz="2000" b="1" dirty="0" smtClean="0"/>
              <a:t>Николаевна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55776" y="573325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Замятина</a:t>
            </a:r>
          </a:p>
          <a:p>
            <a:pPr algn="ctr"/>
            <a:r>
              <a:rPr lang="ru-RU" sz="2000" b="1" dirty="0" smtClean="0"/>
              <a:t>Екатерина</a:t>
            </a:r>
          </a:p>
          <a:p>
            <a:pPr algn="ctr"/>
            <a:r>
              <a:rPr lang="ru-RU" sz="2000" b="1" dirty="0" smtClean="0"/>
              <a:t>Ивановна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SHcy;&amp;acy;&amp;bcy;&amp;lcy;&amp;ocy;&amp;ncy; &amp;pcy;&amp;rcy;&amp;iecy;&amp;zcy;&amp;iecy;&amp;ncy;&amp;tcy;&amp;acy;&amp;tscy;&amp;icy;&amp;icy; &quot;&amp;Dcy;&amp;iecy;&amp;ncy;&amp;softcy; &amp;Pcy;&amp;ocy;&amp;bcy;&amp;iecy;&amp;dcy;&amp;ycy;&quot;,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etsad-kitty.ru/uploads/posts/2013-05/1367426016_pust-vsegda-budet-sol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7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&amp;SHcy;&amp;acy;&amp;bcy;&amp;lcy;&amp;ocy;&amp;ncy; &amp;pcy;&amp;rcy;&amp;iecy;&amp;zcy;&amp;iecy;&amp;ncy;&amp;tcy;&amp;acy;&amp;tscy;&amp;icy;&amp;icy; &quot;&amp;Dcy;&amp;iecy;&amp;ncy;&amp;softcy; &amp;Pcy;&amp;ocy;&amp;bcy;&amp;iecy;&amp;dcy;&amp;ycy;_08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img0.liveinternet.ru/images/attach/c/8/102/214/102214798_Nemeckoe_samohodnoe_orudie_na_mars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226781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SHcy;&amp;acy;&amp;bcy;&amp;lcy;&amp;ocy;&amp;ncy; &amp;pcy;&amp;rcy;&amp;iecy;&amp;zcy;&amp;iecy;&amp;ncy;&amp;tcy;&amp;acy;&amp;tscy;&amp;icy;&amp;icy; &quot;&amp;Dcy;&amp;iecy;&amp;ncy;&amp;softcy; &amp;Pcy;&amp;ocy;&amp;bcy;&amp;iecy;&amp;dcy;&amp;ycy;_08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://sajt-2v-klassa-9shk.narod.ru/download/maj2013_1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4664"/>
            <a:ext cx="4536504" cy="5975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&amp;SHcy;&amp;acy;&amp;bcy;&amp;lcy;&amp;ocy;&amp;ncy; &amp;pcy;&amp;rcy;&amp;iecy;&amp;zcy;&amp;iecy;&amp;ncy;&amp;tcy;&amp;acy;&amp;tscy;&amp;icy;&amp;icy; &quot;&amp;Dcy;&amp;iecy;&amp;ncy;&amp;softcy; &amp;Pcy;&amp;ocy;&amp;bcy;&amp;iecy;&amp;dcy;&amp;ycy;_08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www.russianspain.com/files/news/302/PCA9l82yDP358ohG4j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7992888" cy="6140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amp;SHcy;&amp;acy;&amp;bcy;&amp;lcy;&amp;ocy;&amp;ncy; &amp;pcy;&amp;rcy;&amp;iecy;&amp;zcy;&amp;iecy;&amp;ncy;&amp;tcy;&amp;acy;&amp;tscy;&amp;icy;&amp;icy; &quot;&amp;Dcy;&amp;iecy;&amp;ncy;&amp;softcy; &amp;Pcy;&amp;ocy;&amp;bcy;&amp;iecy;&amp;dcy;&amp;ycy;_08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8" name="Picture 4" descr="http://ic.pics.livejournal.com/uglich_jj/22518204/161249/161249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2078"/>
            <a:ext cx="5457716" cy="642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&amp;SHcy;&amp;acy;&amp;bcy;&amp;lcy;&amp;ocy;&amp;ncy; &amp;pcy;&amp;rcy;&amp;iecy;&amp;zcy;&amp;iecy;&amp;ncy;&amp;tcy;&amp;acy;&amp;tscy;&amp;icy;&amp;icy; &quot;&amp;Dcy;&amp;iecy;&amp;ncy;&amp;softcy; &amp;Pcy;&amp;ocy;&amp;bcy;&amp;iecy;&amp;dcy;&amp;ycy;_08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im7-tub-ru.yandex.net/i?id=644187002-4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5691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&amp;SHcy;&amp;acy;&amp;bcy;&amp;lcy;&amp;ocy;&amp;ncy; &amp;pcy;&amp;rcy;&amp;iecy;&amp;zcy;&amp;iecy;&amp;ncy;&amp;tcy;&amp;acy;&amp;tscy;&amp;icy;&amp;icy; &quot;&amp;Dcy;&amp;iecy;&amp;ncy;&amp;softcy; &amp;Pcy;&amp;ocy;&amp;bcy;&amp;iecy;&amp;dcy;&amp;ycy;_08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img.megatorrents.kz/full/2012/1/14/4f1153dbed2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820996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&amp;SHcy;&amp;acy;&amp;bcy;&amp;lcy;&amp;ocy;&amp;ncy; &amp;pcy;&amp;rcy;&amp;iecy;&amp;zcy;&amp;iecy;&amp;ncy;&amp;tcy;&amp;acy;&amp;tscy;&amp;icy;&amp;icy; &quot;&amp;Dcy;&amp;iecy;&amp;ncy;&amp;softcy; &amp;Pcy;&amp;ocy;&amp;bcy;&amp;iecy;&amp;dcy;&amp;ycy;_08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s60.radikal.ru/i169/1012/7c/9456917585a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776864" cy="581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&amp;SHcy;&amp;acy;&amp;bcy;&amp;lcy;&amp;ocy;&amp;ncy; &amp;pcy;&amp;rcy;&amp;iecy;&amp;zcy;&amp;iecy;&amp;ncy;&amp;tcy;&amp;acy;&amp;tscy;&amp;icy;&amp;icy; &quot;&amp;Dcy;&amp;iecy;&amp;ncy;&amp;softcy; &amp;Pcy;&amp;ocy;&amp;bcy;&amp;iecy;&amp;dcy;&amp;ycy;_08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F:\9 мая 2014 встреча с тружениками тыла\5.jpg"/>
          <p:cNvPicPr/>
          <p:nvPr/>
        </p:nvPicPr>
        <p:blipFill>
          <a:blip r:embed="rId3" cstate="print"/>
          <a:srcRect l="11064" t="9324" r="29901" b="26690"/>
          <a:stretch>
            <a:fillRect/>
          </a:stretch>
        </p:blipFill>
        <p:spPr bwMode="auto">
          <a:xfrm>
            <a:off x="3779912" y="548680"/>
            <a:ext cx="17281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9 мая 2014 встреча с тружениками тыла\4.jpg"/>
          <p:cNvPicPr/>
          <p:nvPr/>
        </p:nvPicPr>
        <p:blipFill>
          <a:blip r:embed="rId4" cstate="print"/>
          <a:srcRect l="39284" t="699" r="25098" b="63637"/>
          <a:stretch>
            <a:fillRect/>
          </a:stretch>
        </p:blipFill>
        <p:spPr bwMode="auto">
          <a:xfrm>
            <a:off x="6516216" y="620688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9 мая 2014 встреча с тружениками тыла\6.jpg"/>
          <p:cNvPicPr/>
          <p:nvPr/>
        </p:nvPicPr>
        <p:blipFill>
          <a:blip r:embed="rId5" cstate="print"/>
          <a:srcRect l="4971" t="12354" r="13255" b="21445"/>
          <a:stretch>
            <a:fillRect/>
          </a:stretch>
        </p:blipFill>
        <p:spPr bwMode="auto">
          <a:xfrm>
            <a:off x="683568" y="620688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9 мая 2014 встреча с тружениками тыла\7.jpg"/>
          <p:cNvPicPr/>
          <p:nvPr/>
        </p:nvPicPr>
        <p:blipFill>
          <a:blip r:embed="rId6" cstate="print"/>
          <a:srcRect l="4650" t="12471" r="13087" b="20513"/>
          <a:stretch>
            <a:fillRect/>
          </a:stretch>
        </p:blipFill>
        <p:spPr bwMode="auto">
          <a:xfrm>
            <a:off x="1763688" y="3429001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9 мая 2014 встреча с тружениками тыла\8.jpg"/>
          <p:cNvPicPr/>
          <p:nvPr/>
        </p:nvPicPr>
        <p:blipFill>
          <a:blip r:embed="rId7" cstate="print"/>
          <a:srcRect l="2405" t="10140" r="14698" b="20979"/>
          <a:stretch>
            <a:fillRect/>
          </a:stretch>
        </p:blipFill>
        <p:spPr bwMode="auto">
          <a:xfrm>
            <a:off x="5076057" y="3429000"/>
            <a:ext cx="19442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60032" y="580526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Боярских Петр Григорьевич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3" y="566124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Боярских Павел Григорьевич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7" y="270892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Боярских Степан</a:t>
            </a:r>
          </a:p>
          <a:p>
            <a:pPr algn="ctr"/>
            <a:r>
              <a:rPr lang="ru-RU" sz="2000" b="1" dirty="0" smtClean="0"/>
              <a:t> Григорьевич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74114" y="2708920"/>
            <a:ext cx="1845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Боярских Анна</a:t>
            </a:r>
          </a:p>
          <a:p>
            <a:pPr algn="ctr"/>
            <a:r>
              <a:rPr lang="ru-RU" sz="2000" b="1" dirty="0" smtClean="0"/>
              <a:t>Григорьевна 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2708921"/>
            <a:ext cx="2520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Боярских Андрей </a:t>
            </a:r>
          </a:p>
          <a:p>
            <a:pPr algn="ctr"/>
            <a:r>
              <a:rPr lang="ru-RU" sz="2000" b="1" dirty="0" smtClean="0"/>
              <a:t>Григорьевич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45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</cp:revision>
  <dcterms:created xsi:type="dcterms:W3CDTF">2014-05-07T13:06:54Z</dcterms:created>
  <dcterms:modified xsi:type="dcterms:W3CDTF">2014-05-07T18:46:54Z</dcterms:modified>
</cp:coreProperties>
</file>