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5" r:id="rId11"/>
    <p:sldId id="264" r:id="rId12"/>
    <p:sldId id="269" r:id="rId13"/>
    <p:sldId id="266" r:id="rId14"/>
    <p:sldId id="270" r:id="rId15"/>
    <p:sldId id="265" r:id="rId16"/>
    <p:sldId id="268" r:id="rId17"/>
    <p:sldId id="267" r:id="rId18"/>
    <p:sldId id="272" r:id="rId19"/>
    <p:sldId id="276" r:id="rId20"/>
    <p:sldId id="273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4" y="-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72816"/>
            <a:ext cx="8640960" cy="30963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Учитель!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именем твоим позволь смиренно преклонить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колени… 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9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Анкушев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Анатолий Филиппович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211240"/>
            <a:ext cx="4896544" cy="367240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30 августа 1944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 Окончил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среднюю школу. Специального педагогического образования не имел, но проработал 26 лет в Русаковской школе учителем технологии и черчения.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1990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награжден медалью «Ветеран труда». </a:t>
            </a:r>
          </a:p>
          <a:p>
            <a:endParaRPr lang="ru-RU" dirty="0"/>
          </a:p>
        </p:txBody>
      </p:sp>
      <p:pic>
        <p:nvPicPr>
          <p:cNvPr id="1026" name="Picture 2" descr="D:\фото учителей от ТИ\image (7).jpg"/>
          <p:cNvPicPr>
            <a:picLocks noChangeAspect="1" noChangeArrowheads="1"/>
          </p:cNvPicPr>
          <p:nvPr/>
        </p:nvPicPr>
        <p:blipFill>
          <a:blip r:embed="rId2" cstate="print"/>
          <a:srcRect l="4818" r="35825"/>
          <a:stretch>
            <a:fillRect/>
          </a:stretch>
        </p:blipFill>
        <p:spPr bwMode="auto">
          <a:xfrm>
            <a:off x="179512" y="1772816"/>
            <a:ext cx="3600400" cy="4549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Чугунова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Раиса Ильинична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97018"/>
            <a:ext cx="5328592" cy="439248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в Русаково 20 января 1934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 После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окончания средней школы начала работать учителем начальных классов в Осиновке.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1956 году закончила заочно Ишимский учительский институт. 24 года проработала в Русаково.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38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медаль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«Ветеран труда»,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почетные грамоты. 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Андрей\Desktop\Новая папка\чугунова раиса ильинич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8" t="14833" r="21818" b="19090"/>
          <a:stretch>
            <a:fillRect/>
          </a:stretch>
        </p:blipFill>
        <p:spPr bwMode="auto">
          <a:xfrm>
            <a:off x="331085" y="1389242"/>
            <a:ext cx="3168352" cy="5008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780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Тыряткина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Валентина Васильевна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635896" y="1700808"/>
            <a:ext cx="5400600" cy="47525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д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Алексеевка </a:t>
            </a:r>
            <a:r>
              <a:rPr lang="ru-RU" sz="2100" dirty="0" err="1"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олышмановского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 4 августа 1938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 </a:t>
            </a:r>
            <a:endParaRPr lang="ru-RU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Сразу после 10 класса пошла работать учителем начальных классов, т.к. учителей не хватало в д.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Некрасовка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 В 1962г поступила в Тобольское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педагогическое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училище на заочное отделение, окончила в 1966 г.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Работала в деревнях: Орловка, Преображенка, селах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Кармацкое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,  Русаково и Сорочкино.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 почетные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похвальные грамоты.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звание «Ветерана труда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Содержимое 6" descr="Тыряткина В.В.jpg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9324" t="4046" r="11596" b="6263"/>
          <a:stretch/>
        </p:blipFill>
        <p:spPr>
          <a:xfrm>
            <a:off x="304800" y="1700808"/>
            <a:ext cx="3183467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5580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Сальникова Галина Васильев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03" t="18203" r="33872" b="15608"/>
          <a:stretch/>
        </p:blipFill>
        <p:spPr bwMode="auto">
          <a:xfrm>
            <a:off x="226958" y="1529490"/>
            <a:ext cx="3264921" cy="47126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766" y="116632"/>
            <a:ext cx="879572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Сальникова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Галина Васильевна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51193"/>
            <a:ext cx="5374557" cy="511256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10.05.1940 года в Калининской обл.,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Удомельского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р-на, д. Боронатово в семье колхозников.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школу пошла в 1949 году, окончила в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1959 году.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И в этом же году переехала в Малиновку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Аромашевского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Поступила в Ишимский пединститут в 1961 на физмат, окончила в 1966 и по направлению стала работать в Русаковской школе учителем математики. С 1974 по 1981 трудилась воспитателем в детском саду. В 1981 году снова вернулась в школу учителем математики.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Уволилась в 2004 г, последние два года работала в школьной библиотеке.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 1991 году награждена значком «Отличник народного образования» РСФСР.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 2000 по 2010г. была председателем совета ветеранов в Русаковской организации пенсионеров.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544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Анкушева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Татьяна Ивановна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12162"/>
            <a:ext cx="5616624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Родилась 17 июля 1947 </a:t>
            </a:r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 </a:t>
            </a:r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В 1970 </a:t>
            </a:r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окончила Тюменский пединститут и в этом же году начала работать в Русаковской школе. Проработала 35 лет в </a:t>
            </a:r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должности </a:t>
            </a:r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учителя математики в данной школе и 2 года в школе с. Сорочкино. </a:t>
            </a:r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медаль «Ветеран труда» (1990г). Также за добросовестный труд награждена Почетной грамотой Министерства Образования РСФСР и ЦК профсоюза работников народного образования и науки РСФСР. </a:t>
            </a:r>
            <a:endParaRPr lang="ru-RU" sz="8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8800" dirty="0">
                <a:latin typeface="Arial" panose="020B0604020202020204" pitchFamily="34" charset="0"/>
                <a:cs typeface="Arial" panose="020B0604020202020204" pitchFamily="34" charset="0"/>
              </a:rPr>
              <a:t>1991 г награждена значком «Отличник народного </a:t>
            </a:r>
            <a:r>
              <a:rPr lang="ru-RU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просвещения». </a:t>
            </a:r>
            <a:endParaRPr lang="ru-RU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http://uld11.mycdn.me/getImage?photoId=561471101348&amp;photoType=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3" t="-179" r="11240" b="179"/>
          <a:stretch/>
        </p:blipFill>
        <p:spPr bwMode="auto">
          <a:xfrm>
            <a:off x="251520" y="1628800"/>
            <a:ext cx="2946400" cy="477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979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Плесовских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Валентина Ивановна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770365"/>
            <a:ext cx="5472608" cy="463943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Окончила Омское ордена трудового красного знамени педучилище №1.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В 1974 году начала работать в </a:t>
            </a:r>
            <a:r>
              <a:rPr lang="ru-RU" sz="2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Аромашевской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8-летней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 старшей пионервожатой.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1975 года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работала в Русаково учителем начальных классов.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1992 году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заочно закончила ИГПИ. Награждена почетными грамотами РОНО и РК профсоюза, Областными грамотами,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грамотой </a:t>
            </a:r>
            <a:r>
              <a:rPr lang="ru-RU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Министерства народного образования РСФСР. Имеет звание «Ветеран труда».</a:t>
            </a:r>
            <a:endParaRPr lang="ru-RU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:\фото\Мои рисунки\учителя\S7303711.JPG"/>
          <p:cNvPicPr>
            <a:picLocks noChangeAspect="1" noChangeArrowheads="1"/>
          </p:cNvPicPr>
          <p:nvPr/>
        </p:nvPicPr>
        <p:blipFill rotWithShape="1">
          <a:blip r:embed="rId2" cstate="print"/>
          <a:srcRect l="23378" t="7018" r="29023"/>
          <a:stretch/>
        </p:blipFill>
        <p:spPr bwMode="auto">
          <a:xfrm>
            <a:off x="107504" y="1700808"/>
            <a:ext cx="3214169" cy="47089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92502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Дьякова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Галина Павловна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484784"/>
            <a:ext cx="5472608" cy="50405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8 августа 1946 года в с.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Усть-Ламенка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Голышмановского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1963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поступила в Тюменский педагогический институт, который окончила в 1967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начала работать в родном селе учителем английского языка. В 1970 году перевелась в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Русаковскую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школу, где была учителем, директором 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завучем.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звание «Отличник народного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просвещения».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фото учителей от ТИ\image (25).jpg"/>
          <p:cNvPicPr>
            <a:picLocks noChangeAspect="1" noChangeArrowheads="1"/>
          </p:cNvPicPr>
          <p:nvPr/>
        </p:nvPicPr>
        <p:blipFill>
          <a:blip r:embed="rId2" cstate="print"/>
          <a:srcRect l="43925" t="16925" r="21650" b="21651"/>
          <a:stretch>
            <a:fillRect/>
          </a:stretch>
        </p:blipFill>
        <p:spPr bwMode="auto">
          <a:xfrm flipH="1">
            <a:off x="251520" y="1484784"/>
            <a:ext cx="3168352" cy="4845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05405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Емелева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Валентина Викторовна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556792"/>
            <a:ext cx="5400600" cy="48965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Родилась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12 октября 1955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с.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Лариха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Ишимского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района. После школы проработала год учителем немецкого языка в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Шалыкинской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1978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окончила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Ишимский педагогический институт и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 этом же году начала работать в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Сорочкинской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школе учителем русского языка и литературы.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1979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перевелась в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Кармацкую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школу.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1980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вернулась в </a:t>
            </a:r>
            <a:r>
              <a:rPr lang="ru-RU" sz="2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Русаковскую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школу, в которой проработала 31 год учителем русского языка и литературы.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В 1996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получила звание «Отличник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народного </a:t>
            </a:r>
            <a:r>
              <a:rPr lang="ru-RU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образования». 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все фото\учителя\учит\DSC01779.JPG"/>
          <p:cNvPicPr>
            <a:picLocks noChangeAspect="1" noChangeArrowheads="1"/>
          </p:cNvPicPr>
          <p:nvPr/>
        </p:nvPicPr>
        <p:blipFill rotWithShape="1">
          <a:blip r:embed="rId2" cstate="print"/>
          <a:srcRect l="26694" t="13462" r="28335"/>
          <a:stretch/>
        </p:blipFill>
        <p:spPr bwMode="auto">
          <a:xfrm>
            <a:off x="179512" y="1556792"/>
            <a:ext cx="3251200" cy="4692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829287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582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Кислякова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Надежда Васильевна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484784"/>
            <a:ext cx="5472608" cy="48266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30.09.1958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д. Николаевка Аромашевского района.  После окончания школы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поступила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Голышмановское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педагогическое училище, которое окончила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1978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Один год проработала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Вагайском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районе в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Фатеевской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 1979 года работала в Русаковской школе, сначала воспитателем группы продленного дня, затем учителем начальных классов.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2013 году  ушла на заслуженный отдых.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1992 г. награждена Почетной грамотой областного комитета по образованию и науке.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2011 получила Почетную грамоту Департамента образования и науки Тюменской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D:\все фото\учителя\учит\DSC01838.JPG"/>
          <p:cNvPicPr>
            <a:picLocks noChangeAspect="1" noChangeArrowheads="1"/>
          </p:cNvPicPr>
          <p:nvPr/>
        </p:nvPicPr>
        <p:blipFill>
          <a:blip r:embed="rId2" cstate="print"/>
          <a:srcRect l="28398" t="5151" r="50800" b="54211"/>
          <a:stretch>
            <a:fillRect/>
          </a:stretch>
        </p:blipFill>
        <p:spPr bwMode="auto">
          <a:xfrm>
            <a:off x="179512" y="1628800"/>
            <a:ext cx="3168352" cy="45365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Богачева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Татьяна Васильевна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700808"/>
            <a:ext cx="5472608" cy="46699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в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Новогришнево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14 октября 1961 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1982 году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окончания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Голышмановского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педагогического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училища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 работать в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Половинской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малокомплектной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1986 года работала в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Русаковской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звание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«Почетный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работник народного образования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Documents and Settings\User\Рабочий стол\Untitled-Scanned-06.jpg"/>
          <p:cNvPicPr>
            <a:picLocks noChangeAspect="1" noChangeArrowheads="1"/>
          </p:cNvPicPr>
          <p:nvPr/>
        </p:nvPicPr>
        <p:blipFill>
          <a:blip r:embed="rId2" cstate="print"/>
          <a:srcRect l="7200" r="10001" b="21235"/>
          <a:stretch>
            <a:fillRect/>
          </a:stretch>
        </p:blipFill>
        <p:spPr bwMode="auto">
          <a:xfrm>
            <a:off x="323528" y="1700808"/>
            <a:ext cx="3096344" cy="4577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7984" y="6090231"/>
            <a:ext cx="2587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Надежда Веденяпина 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052736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– три слога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так уж и много,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сколько умений вмещает оно!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Уменье мечтать! Уменье дерзать!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Уменье себя работе отдавать!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Уменье учить! Уменье творить!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Уменье детей беззаветно любить!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– три слога.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как это много!</a:t>
            </a:r>
          </a:p>
          <a:p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это призванье вам Богом дано!</a:t>
            </a:r>
            <a:endParaRPr lang="ru-RU" sz="32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982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051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Бердюгина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Лидия Ивановна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736812"/>
            <a:ext cx="5400600" cy="453650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в д. Батурино Аромашевского района 9 февраля 1952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1969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закончила школу и поступила в Тюменский государственный университет, который закончила 1973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окончания ТГУ год проработала в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Упоровском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районе. В 1974 году начала работать  в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Кротовской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школе, 1976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перевелась в </a:t>
            </a:r>
            <a:r>
              <a:rPr lang="ru-RU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Русаковскую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школу, где и проработала до 2016 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значок «Отличник народного просвещения» (1989 г.)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:\фото\КАРТИНКИ\фотки школа\Бердюгина Л.И..JPG"/>
          <p:cNvPicPr>
            <a:picLocks noChangeAspect="1" noChangeArrowheads="1"/>
          </p:cNvPicPr>
          <p:nvPr/>
        </p:nvPicPr>
        <p:blipFill>
          <a:blip r:embed="rId2" cstate="print"/>
          <a:srcRect l="18226" t="36219" r="56644" b="15686"/>
          <a:stretch>
            <a:fillRect/>
          </a:stretch>
        </p:blipFill>
        <p:spPr bwMode="auto">
          <a:xfrm>
            <a:off x="179512" y="1628800"/>
            <a:ext cx="3310983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Пеховкина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Галина Викторовна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556792"/>
            <a:ext cx="5544616" cy="466997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11 мая 1961 года в с. Русаково.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1982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начала работать в Русаковской школе пионервожатой, через год учителем русского языка и литературы. Заочно окончила ИГПИ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Имеет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 отдела образования района, департамента образования и науки Тюменской области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 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2014 году получила грамоту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Министерства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 образования и науки РФ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D:\все фото\учителя\учит\DSC01788.JPG"/>
          <p:cNvPicPr>
            <a:picLocks noChangeAspect="1" noChangeArrowheads="1"/>
          </p:cNvPicPr>
          <p:nvPr/>
        </p:nvPicPr>
        <p:blipFill rotWithShape="1">
          <a:blip r:embed="rId2" cstate="print"/>
          <a:srcRect l="26885" t="9228" r="42711" b="28881"/>
          <a:stretch/>
        </p:blipFill>
        <p:spPr bwMode="auto">
          <a:xfrm>
            <a:off x="179512" y="1570195"/>
            <a:ext cx="3149600" cy="4808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241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0512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Плесовских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Анастасия Васильевна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772816"/>
            <a:ext cx="5112568" cy="4464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 1935 года начала работать учителем начальных классов. В 1941 году окончила Ишимское педучилище. 10 лет работала 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Бердюжье,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затем в Аромашевском районе.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38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лет.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медаль «За трудовое отличие», «За доблестный труд», множество Грамот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районного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и областного ОНО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Андрей\Desktop\Новая папка\Плесовских Анастасия Василье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8696" b="10145"/>
          <a:stretch>
            <a:fillRect/>
          </a:stretch>
        </p:blipFill>
        <p:spPr bwMode="auto">
          <a:xfrm>
            <a:off x="222471" y="1541806"/>
            <a:ext cx="3528392" cy="49618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363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Токарева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Анна Владимировна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896544" cy="503636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 свою трудовую деятельность в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1941году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учителем истории. Закончила Архангельский учительский институт. Работала в Архангельской области. С 1950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Русаково.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34 года.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знак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«Отличник народного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образования», медаль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 доблестный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труд, грамоты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районного и областного ОНО. 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Андрей\Desktop\Новая папка\Токарева Анна Владимир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672408" cy="50797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02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Плесовских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Варвара Герасимова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772816"/>
            <a:ext cx="5040560" cy="439248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 преподавать в начальной школе в 1944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1947 году закончила Ишимский учительский институт. В Русаковской школе начала работать с 1952 г. 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таж работы 25 лет.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Почетные грамоты, «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Ветеран труда»,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медаль «За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долголетний добросовестный труд».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Содержимое 4"/>
          <p:cNvPicPr>
            <a:picLocks/>
          </p:cNvPicPr>
          <p:nvPr/>
        </p:nvPicPr>
        <p:blipFill>
          <a:blip r:embed="rId2" cstate="print">
            <a:lum bright="-12000" contrast="12000"/>
          </a:blip>
          <a:srcRect l="4225" t="2907" r="4024" b="3802"/>
          <a:stretch>
            <a:fillRect/>
          </a:stretch>
        </p:blipFill>
        <p:spPr bwMode="auto">
          <a:xfrm>
            <a:off x="251520" y="1556792"/>
            <a:ext cx="3528392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48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Ершова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Клавдия Захаровна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484784"/>
            <a:ext cx="5400600" cy="511256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Родилась в 1919 году в Курганской области в семье крестьян. Окончила педучилище, трудовую деятельность начала в 1932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После войны приехала в Тюменскую область. Работала в Буреевской, Батуринской начальных школах, в Русаковской средней школе и в Сорочинской школе.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 отмечен почётными грамотами областного и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районного ОНО.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Андрей\Desktop\Новая папка\Ершова Клавдия Захаровн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9" t="8752" r="6864" b="4622"/>
          <a:stretch/>
        </p:blipFill>
        <p:spPr bwMode="auto">
          <a:xfrm>
            <a:off x="27065" y="1700808"/>
            <a:ext cx="3399065" cy="4675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49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01" y="260648"/>
            <a:ext cx="874508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Плесовских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Александра Степановна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600200"/>
            <a:ext cx="5184576" cy="506916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Трудовую деятельность начала в 1935 году учителем Малоскарединской школы. В 1939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закончила Ишимское педучилище. Работала в школах района. С 1951 по 1976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Русаковской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школе. Стаж работы 41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медаль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«За трудовое отличие», «За доблестный труд»,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«Отличник народного образования»,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грамоты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областного и районного ОНО.      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Андрей\Desktop\Новая папка\Плесовских Александра Степан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" t="1491" r="4255"/>
          <a:stretch>
            <a:fillRect/>
          </a:stretch>
        </p:blipFill>
        <p:spPr bwMode="auto">
          <a:xfrm>
            <a:off x="219401" y="1484784"/>
            <a:ext cx="3240360" cy="497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076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Заплетина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Наталья Егоровна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556792"/>
            <a:ext cx="5112568" cy="51845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1943 году закончила педучилище в Ишиме. В 1938 году начала работать учителем начальных классов. Работала в школах района.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35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Медаль «За доблестный труд в великой отечественной войне 1941-1945г.», «За трудовое отличие»,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«Ветеран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труда», грамоты,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занесена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районную книгу Почёта.   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Андрей\Desktop\Новая папка\Заплетина Наталья Егор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9" t="1663" r="7807"/>
          <a:stretch>
            <a:fillRect/>
          </a:stretch>
        </p:blipFill>
        <p:spPr bwMode="auto">
          <a:xfrm>
            <a:off x="251520" y="1556791"/>
            <a:ext cx="3456384" cy="4752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9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571" y="188640"/>
            <a:ext cx="8692917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Киселёва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Валентина Ивановна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691285"/>
            <a:ext cx="5074308" cy="475252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1965 году закончила Тюменский институт. Учитель химии и биологии. С 1951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начала трудовую деятельность. С 1954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в Русаково.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Стаж работы 30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лет.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Награды: грамоты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министерства Просвещения РСФСР,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юбилейная медаль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«За доблестный труд», «Ветеран труда»,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знак </a:t>
            </a:r>
            <a:r>
              <a:rPr lang="ru-R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«Отличник народного образования».  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Андрей\Desktop\Новая папка\Киселева Валентина Иванов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7145"/>
          <a:stretch>
            <a:fillRect/>
          </a:stretch>
        </p:blipFill>
        <p:spPr bwMode="auto">
          <a:xfrm>
            <a:off x="271571" y="1556792"/>
            <a:ext cx="3384376" cy="4887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8004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1273</Words>
  <Application>Microsoft Office PowerPoint</Application>
  <PresentationFormat>Экран (4:3)</PresentationFormat>
  <Paragraphs>90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Учитель! Перед именем твоим позволь смиренно преклонить колени… </vt:lpstr>
      <vt:lpstr>Презентация PowerPoint</vt:lpstr>
      <vt:lpstr>Плесовских  Анастасия Васильевна</vt:lpstr>
      <vt:lpstr>Токарева  Анна Владимировна</vt:lpstr>
      <vt:lpstr>Плесовских  Варвара Герасимова </vt:lpstr>
      <vt:lpstr>Ершова  Клавдия Захаровна </vt:lpstr>
      <vt:lpstr>Плесовских  Александра Степановна</vt:lpstr>
      <vt:lpstr>Заплетина  Наталья Егоровна    </vt:lpstr>
      <vt:lpstr>Киселёва  Валентина Ивановна </vt:lpstr>
      <vt:lpstr>Анкушев  Анатолий Филиппович</vt:lpstr>
      <vt:lpstr>Чугунова  Раиса Ильинична </vt:lpstr>
      <vt:lpstr>Тыряткина  Валентина Васильевна</vt:lpstr>
      <vt:lpstr>Сальникова  Галина Васильевна</vt:lpstr>
      <vt:lpstr>Анкушева  Татьяна Ивановна</vt:lpstr>
      <vt:lpstr>Плесовских  Валентина Ивановна</vt:lpstr>
      <vt:lpstr>Дьякова  Галина Павловна</vt:lpstr>
      <vt:lpstr>Емелева  Валентина Викторовна</vt:lpstr>
      <vt:lpstr>Кислякова  Надежда Васильевна</vt:lpstr>
      <vt:lpstr>Богачева  Татьяна Васильевна</vt:lpstr>
      <vt:lpstr>Бердюгина  Лидия Ивановна</vt:lpstr>
      <vt:lpstr>Пеховкина  Галина Викторовна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Ветераны школы</dc:title>
  <dc:creator>Андрей</dc:creator>
  <cp:lastModifiedBy>Пользователь Windows</cp:lastModifiedBy>
  <cp:revision>97</cp:revision>
  <dcterms:created xsi:type="dcterms:W3CDTF">2014-04-30T05:39:12Z</dcterms:created>
  <dcterms:modified xsi:type="dcterms:W3CDTF">2018-03-30T17:41:19Z</dcterms:modified>
</cp:coreProperties>
</file>