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06.11.2018&#1075;\&#1057;&#1042;&#1054;&#1044;%20&#1054;&#1059;%20201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Какие уроки были сегодня по расписанию (если помнишь, перечисли по порядку)? Что вы изучали на этих уроках (если помнишь, запиши темы)? 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8578665505505371E-2"/>
          <c:y val="0.19355967078189307"/>
          <c:w val="0.91350534552331997"/>
          <c:h val="0.60852532322348618"/>
        </c:manualLayout>
      </c:layout>
      <c:barChart>
        <c:barDir val="col"/>
        <c:grouping val="clustered"/>
        <c:ser>
          <c:idx val="1"/>
          <c:order val="0"/>
          <c:tx>
            <c:strRef>
              <c:f>'2017'!$B$9</c:f>
              <c:strCache>
                <c:ptCount val="1"/>
                <c:pt idx="0">
                  <c:v>дали полный ответ:</c:v>
                </c:pt>
              </c:strCache>
            </c:strRef>
          </c:tx>
          <c:val>
            <c:numRef>
              <c:f>('2017'!$D$9,'2017'!$F$9,'2017'!$H$9,'2017'!$J$9,'2017'!$L$9,'2017'!$V$9,'2017'!$X$9,'2017'!$Z$9,'2017'!$AB$9,'2017'!$AD$9)</c:f>
              <c:numCache>
                <c:formatCode>General</c:formatCode>
                <c:ptCount val="10"/>
                <c:pt idx="0">
                  <c:v>72</c:v>
                </c:pt>
                <c:pt idx="1">
                  <c:v>76</c:v>
                </c:pt>
                <c:pt idx="2">
                  <c:v>95</c:v>
                </c:pt>
                <c:pt idx="3">
                  <c:v>89</c:v>
                </c:pt>
                <c:pt idx="4">
                  <c:v>79</c:v>
                </c:pt>
                <c:pt idx="5">
                  <c:v>60</c:v>
                </c:pt>
                <c:pt idx="6">
                  <c:v>63</c:v>
                </c:pt>
                <c:pt idx="7">
                  <c:v>72</c:v>
                </c:pt>
                <c:pt idx="8">
                  <c:v>69</c:v>
                </c:pt>
                <c:pt idx="9">
                  <c:v>88</c:v>
                </c:pt>
              </c:numCache>
            </c:numRef>
          </c:val>
        </c:ser>
        <c:ser>
          <c:idx val="2"/>
          <c:order val="1"/>
          <c:tx>
            <c:strRef>
              <c:f>'2017'!$B$10</c:f>
              <c:strCache>
                <c:ptCount val="1"/>
                <c:pt idx="0">
                  <c:v>ответили частично:</c:v>
                </c:pt>
              </c:strCache>
            </c:strRef>
          </c:tx>
          <c:val>
            <c:numRef>
              <c:f>('2017'!$D$10,'2017'!$F$10,'2017'!$H$10,'2017'!$J$10,'2017'!$L$10,'2017'!$V$10,'2017'!$X$10,'2017'!$Z$10,'2017'!$AB$10,'2017'!$AD$10)</c:f>
              <c:numCache>
                <c:formatCode>General</c:formatCode>
                <c:ptCount val="10"/>
                <c:pt idx="0">
                  <c:v>28</c:v>
                </c:pt>
                <c:pt idx="1">
                  <c:v>24</c:v>
                </c:pt>
                <c:pt idx="2">
                  <c:v>2</c:v>
                </c:pt>
                <c:pt idx="3">
                  <c:v>9</c:v>
                </c:pt>
                <c:pt idx="4">
                  <c:v>18</c:v>
                </c:pt>
                <c:pt idx="5">
                  <c:v>32</c:v>
                </c:pt>
                <c:pt idx="6">
                  <c:v>35</c:v>
                </c:pt>
                <c:pt idx="7">
                  <c:v>27</c:v>
                </c:pt>
                <c:pt idx="8">
                  <c:v>28</c:v>
                </c:pt>
                <c:pt idx="9">
                  <c:v>12</c:v>
                </c:pt>
              </c:numCache>
            </c:numRef>
          </c:val>
        </c:ser>
        <c:ser>
          <c:idx val="3"/>
          <c:order val="2"/>
          <c:tx>
            <c:strRef>
              <c:f>'2017'!$B$11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val>
            <c:numRef>
              <c:f>('2017'!$D$11,'2017'!$F$11,'2017'!$H$11,'2017'!$J$11,'2017'!$L$11,'2017'!$V$11,'2017'!$X$11,'2017'!$Z$11,'2017'!$AB$11,'2017'!$AD$11)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</c:numCache>
            </c:numRef>
          </c:val>
        </c:ser>
        <c:axId val="54810496"/>
        <c:axId val="54812032"/>
      </c:barChart>
      <c:catAx>
        <c:axId val="54810496"/>
        <c:scaling>
          <c:orientation val="minMax"/>
        </c:scaling>
        <c:axPos val="b"/>
        <c:numFmt formatCode="General" sourceLinked="1"/>
        <c:majorTickMark val="none"/>
        <c:tickLblPos val="nextTo"/>
        <c:crossAx val="54812032"/>
        <c:crosses val="autoZero"/>
        <c:auto val="1"/>
        <c:lblAlgn val="ctr"/>
        <c:lblOffset val="100"/>
      </c:catAx>
      <c:valAx>
        <c:axId val="548120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4810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06308221759192"/>
          <c:y val="0.8138967677680673"/>
          <c:w val="0.7372383182572001"/>
          <c:h val="0.16129051800281821"/>
        </c:manualLayout>
      </c:layout>
    </c:legend>
    <c:plotVisOnly val="1"/>
    <c:dispBlanksAs val="gap"/>
  </c:chart>
  <c:txPr>
    <a:bodyPr/>
    <a:lstStyle/>
    <a:p>
      <a:pPr>
        <a:defRPr sz="16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Какой урок(и) тебе понравился больше всего и почему?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7966355920317328E-2"/>
          <c:y val="9.5934959349593549E-2"/>
          <c:w val="0.9142776193144948"/>
          <c:h val="0.72075875424108593"/>
        </c:manualLayout>
      </c:layout>
      <c:barChart>
        <c:barDir val="col"/>
        <c:grouping val="clustered"/>
        <c:ser>
          <c:idx val="1"/>
          <c:order val="0"/>
          <c:tx>
            <c:strRef>
              <c:f>'2017'!$B$13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('2017'!$D$13,'2017'!$F$13,'2017'!$H$13,'2017'!$J$13,'2017'!$L$13,'2017'!$V$13,'2017'!$X$13,'2017'!$Z$13,'2017'!$AB$13,'2017'!$AD$13)</c:f>
              <c:numCache>
                <c:formatCode>General</c:formatCode>
                <c:ptCount val="10"/>
                <c:pt idx="0">
                  <c:v>59</c:v>
                </c:pt>
                <c:pt idx="1">
                  <c:v>46</c:v>
                </c:pt>
                <c:pt idx="2">
                  <c:v>83</c:v>
                </c:pt>
                <c:pt idx="3">
                  <c:v>88</c:v>
                </c:pt>
                <c:pt idx="4">
                  <c:v>66</c:v>
                </c:pt>
                <c:pt idx="5">
                  <c:v>76</c:v>
                </c:pt>
                <c:pt idx="6">
                  <c:v>75</c:v>
                </c:pt>
                <c:pt idx="7">
                  <c:v>75</c:v>
                </c:pt>
                <c:pt idx="8">
                  <c:v>72</c:v>
                </c:pt>
                <c:pt idx="9">
                  <c:v>93</c:v>
                </c:pt>
              </c:numCache>
            </c:numRef>
          </c:val>
        </c:ser>
        <c:ser>
          <c:idx val="2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('2017'!$D$14,'2017'!$F$14,'2017'!$H$14,'2017'!$J$14,'2017'!$L$14,'2017'!$V$14,'2017'!$X$14,'2017'!$Z$14,'2017'!$AB$14,'2017'!$AD$14)</c:f>
              <c:numCache>
                <c:formatCode>General</c:formatCode>
                <c:ptCount val="10"/>
                <c:pt idx="0">
                  <c:v>35</c:v>
                </c:pt>
                <c:pt idx="1">
                  <c:v>43</c:v>
                </c:pt>
                <c:pt idx="2">
                  <c:v>14</c:v>
                </c:pt>
                <c:pt idx="3">
                  <c:v>10</c:v>
                </c:pt>
                <c:pt idx="4">
                  <c:v>32</c:v>
                </c:pt>
                <c:pt idx="5">
                  <c:v>19</c:v>
                </c:pt>
                <c:pt idx="6">
                  <c:v>19</c:v>
                </c:pt>
                <c:pt idx="7">
                  <c:v>23</c:v>
                </c:pt>
                <c:pt idx="8">
                  <c:v>28</c:v>
                </c:pt>
                <c:pt idx="9">
                  <c:v>2</c:v>
                </c:pt>
              </c:numCache>
            </c:numRef>
          </c:val>
        </c:ser>
        <c:ser>
          <c:idx val="3"/>
          <c:order val="2"/>
          <c:tx>
            <c:strRef>
              <c:f>'2017'!$B$15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('2017'!$D$15,'2017'!$F$15,'2017'!$H$15,'2017'!$J$15,'2017'!$L$15,'2017'!$V$15,'2017'!$X$15,'2017'!$Z$15,'2017'!$AB$15,'2017'!$AD$15)</c:f>
              <c:numCache>
                <c:formatCode>General</c:formatCode>
                <c:ptCount val="10"/>
                <c:pt idx="0">
                  <c:v>6</c:v>
                </c:pt>
                <c:pt idx="1">
                  <c:v>11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6</c:v>
                </c:pt>
                <c:pt idx="7">
                  <c:v>2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</c:ser>
        <c:gapWidth val="219"/>
        <c:overlap val="-27"/>
        <c:axId val="55063680"/>
        <c:axId val="55065216"/>
      </c:barChart>
      <c:catAx>
        <c:axId val="550636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65216"/>
        <c:crosses val="autoZero"/>
        <c:auto val="1"/>
        <c:lblAlgn val="ctr"/>
        <c:lblOffset val="100"/>
      </c:catAx>
      <c:valAx>
        <c:axId val="550652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636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7500000000000006E-2"/>
          <c:y val="0.9019629431940851"/>
          <c:w val="0.92375000000000052"/>
          <c:h val="8.333353279510569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Какой урок(и) тебе понравился больше всего и почему?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8578657397555018E-2"/>
          <c:y val="9.5934959349593549E-2"/>
          <c:w val="0.92251436475845883"/>
          <c:h val="0.73295387619230545"/>
        </c:manualLayout>
      </c:layout>
      <c:barChart>
        <c:barDir val="col"/>
        <c:grouping val="clustered"/>
        <c:ser>
          <c:idx val="1"/>
          <c:order val="0"/>
          <c:tx>
            <c:strRef>
              <c:f>'2017'!$B$13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('2017'!$D$13,'2017'!$F$13,'2017'!$H$13,'2017'!$J$13,'2017'!$L$13,'2017'!$V$13,'2017'!$X$13,'2017'!$Z$13,'2017'!$AB$13,'2017'!$AD$13)</c:f>
              <c:numCache>
                <c:formatCode>General</c:formatCode>
                <c:ptCount val="10"/>
                <c:pt idx="0">
                  <c:v>59</c:v>
                </c:pt>
                <c:pt idx="1">
                  <c:v>46</c:v>
                </c:pt>
                <c:pt idx="2">
                  <c:v>83</c:v>
                </c:pt>
                <c:pt idx="3">
                  <c:v>88</c:v>
                </c:pt>
                <c:pt idx="4">
                  <c:v>66</c:v>
                </c:pt>
                <c:pt idx="5">
                  <c:v>76</c:v>
                </c:pt>
                <c:pt idx="6">
                  <c:v>75</c:v>
                </c:pt>
                <c:pt idx="7">
                  <c:v>75</c:v>
                </c:pt>
                <c:pt idx="8">
                  <c:v>72</c:v>
                </c:pt>
                <c:pt idx="9">
                  <c:v>93</c:v>
                </c:pt>
              </c:numCache>
            </c:numRef>
          </c:val>
        </c:ser>
        <c:ser>
          <c:idx val="2"/>
          <c:order val="1"/>
          <c:tx>
            <c:strRef>
              <c:f>'2017'!$B$14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('2017'!$D$14,'2017'!$F$14,'2017'!$H$14,'2017'!$J$14,'2017'!$L$14,'2017'!$V$14,'2017'!$X$14,'2017'!$Z$14,'2017'!$AB$14,'2017'!$AD$14)</c:f>
              <c:numCache>
                <c:formatCode>General</c:formatCode>
                <c:ptCount val="10"/>
                <c:pt idx="0">
                  <c:v>35</c:v>
                </c:pt>
                <c:pt idx="1">
                  <c:v>43</c:v>
                </c:pt>
                <c:pt idx="2">
                  <c:v>14</c:v>
                </c:pt>
                <c:pt idx="3">
                  <c:v>10</c:v>
                </c:pt>
                <c:pt idx="4">
                  <c:v>32</c:v>
                </c:pt>
                <c:pt idx="5">
                  <c:v>19</c:v>
                </c:pt>
                <c:pt idx="6">
                  <c:v>19</c:v>
                </c:pt>
                <c:pt idx="7">
                  <c:v>23</c:v>
                </c:pt>
                <c:pt idx="8">
                  <c:v>28</c:v>
                </c:pt>
                <c:pt idx="9">
                  <c:v>2</c:v>
                </c:pt>
              </c:numCache>
            </c:numRef>
          </c:val>
        </c:ser>
        <c:ser>
          <c:idx val="3"/>
          <c:order val="2"/>
          <c:tx>
            <c:strRef>
              <c:f>'2017'!$B$15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('2017'!$D$15,'2017'!$F$15,'2017'!$H$15,'2017'!$J$15,'2017'!$L$15,'2017'!$V$15,'2017'!$X$15,'2017'!$Z$15,'2017'!$AB$15,'2017'!$AD$15)</c:f>
              <c:numCache>
                <c:formatCode>General</c:formatCode>
                <c:ptCount val="10"/>
                <c:pt idx="0">
                  <c:v>6</c:v>
                </c:pt>
                <c:pt idx="1">
                  <c:v>11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6</c:v>
                </c:pt>
                <c:pt idx="7">
                  <c:v>2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</c:ser>
        <c:gapWidth val="219"/>
        <c:overlap val="-27"/>
        <c:axId val="56557952"/>
        <c:axId val="56559488"/>
      </c:barChart>
      <c:catAx>
        <c:axId val="565579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559488"/>
        <c:crosses val="autoZero"/>
        <c:auto val="1"/>
        <c:lblAlgn val="ctr"/>
        <c:lblOffset val="100"/>
      </c:catAx>
      <c:valAx>
        <c:axId val="565594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5579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7500000000000006E-2"/>
          <c:y val="0.9019629431940851"/>
          <c:w val="0.92375000000000052"/>
          <c:h val="8.333353279510569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Что узнал(а) нового, интересного на этом уроке?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1682719347581565E-2"/>
          <c:y val="0.10698441601049866"/>
          <c:w val="0.92059031683539561"/>
          <c:h val="0.68072047244094513"/>
        </c:manualLayout>
      </c:layout>
      <c:barChart>
        <c:barDir val="col"/>
        <c:grouping val="clustered"/>
        <c:ser>
          <c:idx val="1"/>
          <c:order val="0"/>
          <c:tx>
            <c:strRef>
              <c:f>'2017'!$B$21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('2017'!$D$21,'2017'!$F$21,'2017'!$H$21,'2017'!$J$21,'2017'!$L$21,'2017'!$V$21,'2017'!$X$21,'2017'!$Z$21,'2017'!$AB$21,'2017'!$AD$21)</c:f>
              <c:numCache>
                <c:formatCode>General</c:formatCode>
                <c:ptCount val="10"/>
                <c:pt idx="0">
                  <c:v>47</c:v>
                </c:pt>
                <c:pt idx="1">
                  <c:v>57</c:v>
                </c:pt>
                <c:pt idx="2">
                  <c:v>68</c:v>
                </c:pt>
                <c:pt idx="3">
                  <c:v>75</c:v>
                </c:pt>
                <c:pt idx="4">
                  <c:v>56</c:v>
                </c:pt>
                <c:pt idx="5">
                  <c:v>31</c:v>
                </c:pt>
                <c:pt idx="6">
                  <c:v>48</c:v>
                </c:pt>
                <c:pt idx="7">
                  <c:v>41</c:v>
                </c:pt>
                <c:pt idx="8">
                  <c:v>67</c:v>
                </c:pt>
                <c:pt idx="9">
                  <c:v>59</c:v>
                </c:pt>
              </c:numCache>
            </c:numRef>
          </c:val>
        </c:ser>
        <c:ser>
          <c:idx val="2"/>
          <c:order val="1"/>
          <c:tx>
            <c:strRef>
              <c:f>'2017'!$B$22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('2017'!$D$22,'2017'!$F$22,'2017'!$H$22,'2017'!$J$22,'2017'!$L$22,'2017'!$V$22,'2017'!$X$22,'2017'!$Z$22,'2017'!$AB$22,'2017'!$AD$22)</c:f>
              <c:numCache>
                <c:formatCode>General</c:formatCode>
                <c:ptCount val="10"/>
                <c:pt idx="0">
                  <c:v>43</c:v>
                </c:pt>
                <c:pt idx="1">
                  <c:v>41</c:v>
                </c:pt>
                <c:pt idx="2">
                  <c:v>22</c:v>
                </c:pt>
                <c:pt idx="3">
                  <c:v>16</c:v>
                </c:pt>
                <c:pt idx="4">
                  <c:v>32</c:v>
                </c:pt>
                <c:pt idx="5">
                  <c:v>59</c:v>
                </c:pt>
                <c:pt idx="6">
                  <c:v>32</c:v>
                </c:pt>
                <c:pt idx="7">
                  <c:v>22</c:v>
                </c:pt>
                <c:pt idx="8">
                  <c:v>11</c:v>
                </c:pt>
                <c:pt idx="9">
                  <c:v>29</c:v>
                </c:pt>
              </c:numCache>
            </c:numRef>
          </c:val>
        </c:ser>
        <c:ser>
          <c:idx val="3"/>
          <c:order val="2"/>
          <c:tx>
            <c:strRef>
              <c:f>'2017'!$B$23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('2017'!$D$23,'2017'!$F$23,'2017'!$H$23,'2017'!$J$23,'2017'!$L$23,'2017'!$V$23,'2017'!$X$23,'2017'!$Z$23,'2017'!$AB$23,'2017'!$AD$23)</c:f>
              <c:numCache>
                <c:formatCode>General</c:formatCode>
                <c:ptCount val="10"/>
                <c:pt idx="0">
                  <c:v>10</c:v>
                </c:pt>
                <c:pt idx="1">
                  <c:v>2</c:v>
                </c:pt>
                <c:pt idx="2">
                  <c:v>10</c:v>
                </c:pt>
                <c:pt idx="3">
                  <c:v>9</c:v>
                </c:pt>
                <c:pt idx="4">
                  <c:v>12</c:v>
                </c:pt>
                <c:pt idx="5">
                  <c:v>10</c:v>
                </c:pt>
                <c:pt idx="6">
                  <c:v>20</c:v>
                </c:pt>
                <c:pt idx="7">
                  <c:v>37</c:v>
                </c:pt>
                <c:pt idx="8">
                  <c:v>22</c:v>
                </c:pt>
                <c:pt idx="9">
                  <c:v>12</c:v>
                </c:pt>
              </c:numCache>
            </c:numRef>
          </c:val>
        </c:ser>
        <c:gapWidth val="219"/>
        <c:overlap val="-27"/>
        <c:axId val="56577408"/>
        <c:axId val="56599680"/>
      </c:barChart>
      <c:catAx>
        <c:axId val="565774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599680"/>
        <c:crosses val="autoZero"/>
        <c:auto val="1"/>
        <c:lblAlgn val="ctr"/>
        <c:lblOffset val="100"/>
      </c:catAx>
      <c:valAx>
        <c:axId val="565996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5774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6616206765169773E-2"/>
          <c:y val="0.90927835051546391"/>
          <c:w val="0.92298093604617526"/>
          <c:h val="7.62886597938144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Считаешь ли ты оценку, полученную за работу на этом уроке, объективной?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4595623370685385E-2"/>
          <c:y val="0.15796235836374123"/>
          <c:w val="0.90783428655776444"/>
          <c:h val="0.65931070354010646"/>
        </c:manualLayout>
      </c:layout>
      <c:barChart>
        <c:barDir val="col"/>
        <c:grouping val="clustered"/>
        <c:ser>
          <c:idx val="1"/>
          <c:order val="0"/>
          <c:tx>
            <c:strRef>
              <c:f>'2017'!$B$25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('2017'!$D$25,'2017'!$F$25,'2017'!$H$25,'2017'!$J$25,'2017'!$L$25,'2017'!$V$25,'2017'!$X$25,'2017'!$Z$25,'2017'!$AB$25,'2017'!$AD$25)</c:f>
              <c:numCache>
                <c:formatCode>General</c:formatCode>
                <c:ptCount val="10"/>
                <c:pt idx="0">
                  <c:v>39</c:v>
                </c:pt>
                <c:pt idx="1">
                  <c:v>50</c:v>
                </c:pt>
                <c:pt idx="2">
                  <c:v>80</c:v>
                </c:pt>
                <c:pt idx="3">
                  <c:v>81</c:v>
                </c:pt>
                <c:pt idx="4">
                  <c:v>86</c:v>
                </c:pt>
                <c:pt idx="5">
                  <c:v>66</c:v>
                </c:pt>
                <c:pt idx="6">
                  <c:v>61</c:v>
                </c:pt>
                <c:pt idx="7">
                  <c:v>51</c:v>
                </c:pt>
                <c:pt idx="8">
                  <c:v>92</c:v>
                </c:pt>
                <c:pt idx="9">
                  <c:v>98</c:v>
                </c:pt>
              </c:numCache>
            </c:numRef>
          </c:val>
        </c:ser>
        <c:ser>
          <c:idx val="2"/>
          <c:order val="1"/>
          <c:tx>
            <c:strRef>
              <c:f>'2017'!$B$26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('2017'!$D$26,'2017'!$F$26,'2017'!$H$26,'2017'!$J$26,'2017'!$L$26,'2017'!$V$26,'2017'!$X$26,'2017'!$Z$26,'2017'!$AB$26,'2017'!$AD$26)</c:f>
              <c:numCache>
                <c:formatCode>General</c:formatCode>
                <c:ptCount val="10"/>
                <c:pt idx="0">
                  <c:v>30</c:v>
                </c:pt>
                <c:pt idx="1">
                  <c:v>39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30</c:v>
                </c:pt>
                <c:pt idx="6">
                  <c:v>32</c:v>
                </c:pt>
                <c:pt idx="7">
                  <c:v>35</c:v>
                </c:pt>
                <c:pt idx="8">
                  <c:v>8</c:v>
                </c:pt>
                <c:pt idx="9">
                  <c:v>0</c:v>
                </c:pt>
              </c:numCache>
            </c:numRef>
          </c:val>
        </c:ser>
        <c:ser>
          <c:idx val="3"/>
          <c:order val="2"/>
          <c:tx>
            <c:strRef>
              <c:f>'2017'!$B$27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('2017'!$D$27,'2017'!$F$27,'2017'!$H$27,'2017'!$J$27,'2017'!$L$27,'2017'!$V$27,'2017'!$X$27,'2017'!$Z$27,'2017'!$AB$27,'2017'!$AD$27)</c:f>
              <c:numCache>
                <c:formatCode>General</c:formatCode>
                <c:ptCount val="10"/>
                <c:pt idx="0">
                  <c:v>31</c:v>
                </c:pt>
                <c:pt idx="1">
                  <c:v>11</c:v>
                </c:pt>
                <c:pt idx="2">
                  <c:v>8</c:v>
                </c:pt>
                <c:pt idx="3">
                  <c:v>7</c:v>
                </c:pt>
                <c:pt idx="4">
                  <c:v>2</c:v>
                </c:pt>
                <c:pt idx="5">
                  <c:v>4</c:v>
                </c:pt>
                <c:pt idx="6">
                  <c:v>7</c:v>
                </c:pt>
                <c:pt idx="7">
                  <c:v>14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</c:ser>
        <c:gapWidth val="219"/>
        <c:overlap val="-27"/>
        <c:axId val="58071680"/>
        <c:axId val="58089856"/>
      </c:barChart>
      <c:catAx>
        <c:axId val="580716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089856"/>
        <c:crosses val="autoZero"/>
        <c:auto val="1"/>
        <c:lblAlgn val="ctr"/>
        <c:lblOffset val="100"/>
      </c:catAx>
      <c:valAx>
        <c:axId val="580898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0716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7667094036616972E-2"/>
          <c:y val="0.91541437402194425"/>
          <c:w val="0.92223627012233089"/>
          <c:h val="6.954893601398762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Какие знания, полученные на этом уроке, ты хотел(а) бы расширить?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1682719347581565E-2"/>
          <c:y val="0.16191141732283473"/>
          <c:w val="0.92059031683539561"/>
          <c:h val="0.66329347112860915"/>
        </c:manualLayout>
      </c:layout>
      <c:barChart>
        <c:barDir val="col"/>
        <c:grouping val="clustered"/>
        <c:ser>
          <c:idx val="1"/>
          <c:order val="0"/>
          <c:tx>
            <c:strRef>
              <c:f>'2017'!$B$29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('2017'!$D$29,'2017'!$F$29,'2017'!$H$29,'2017'!$J$29,'2017'!$L$29,'2017'!$V$29,'2017'!$X$29,'2017'!$Z$29,'2017'!$AB$29,'2017'!$AD$29)</c:f>
              <c:numCache>
                <c:formatCode>General</c:formatCode>
                <c:ptCount val="10"/>
                <c:pt idx="0">
                  <c:v>27</c:v>
                </c:pt>
                <c:pt idx="1">
                  <c:v>54</c:v>
                </c:pt>
                <c:pt idx="2">
                  <c:v>55</c:v>
                </c:pt>
                <c:pt idx="3">
                  <c:v>64</c:v>
                </c:pt>
                <c:pt idx="4">
                  <c:v>55</c:v>
                </c:pt>
                <c:pt idx="5">
                  <c:v>28</c:v>
                </c:pt>
                <c:pt idx="6">
                  <c:v>35</c:v>
                </c:pt>
                <c:pt idx="7">
                  <c:v>42</c:v>
                </c:pt>
                <c:pt idx="8">
                  <c:v>31</c:v>
                </c:pt>
                <c:pt idx="9">
                  <c:v>39</c:v>
                </c:pt>
              </c:numCache>
            </c:numRef>
          </c:val>
        </c:ser>
        <c:ser>
          <c:idx val="2"/>
          <c:order val="1"/>
          <c:tx>
            <c:strRef>
              <c:f>'2017'!$B$30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('2017'!$D$30,'2017'!$F$30,'2017'!$H$30,'2017'!$J$30,'2017'!$L$30,'2017'!$V$30,'2017'!$X$30,'2017'!$Z$30,'2017'!$AB$30,'2017'!$AD$30)</c:f>
              <c:numCache>
                <c:formatCode>General</c:formatCode>
                <c:ptCount val="10"/>
                <c:pt idx="0">
                  <c:v>55</c:v>
                </c:pt>
                <c:pt idx="1">
                  <c:v>39</c:v>
                </c:pt>
                <c:pt idx="2">
                  <c:v>21</c:v>
                </c:pt>
                <c:pt idx="3">
                  <c:v>32</c:v>
                </c:pt>
                <c:pt idx="4">
                  <c:v>31</c:v>
                </c:pt>
                <c:pt idx="5">
                  <c:v>51</c:v>
                </c:pt>
                <c:pt idx="6">
                  <c:v>41</c:v>
                </c:pt>
                <c:pt idx="7">
                  <c:v>37</c:v>
                </c:pt>
                <c:pt idx="8">
                  <c:v>58</c:v>
                </c:pt>
                <c:pt idx="9">
                  <c:v>34</c:v>
                </c:pt>
              </c:numCache>
            </c:numRef>
          </c:val>
        </c:ser>
        <c:ser>
          <c:idx val="3"/>
          <c:order val="2"/>
          <c:tx>
            <c:strRef>
              <c:f>'2017'!$B$31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('2017'!$D$31,'2017'!$F$31,'2017'!$H$31,'2017'!$J$31,'2017'!$L$31,'2017'!$V$31,'2017'!$X$31,'2017'!$Z$31,'2017'!$AB$31,'2017'!$AD$31)</c:f>
              <c:numCache>
                <c:formatCode>General</c:formatCode>
                <c:ptCount val="10"/>
                <c:pt idx="0">
                  <c:v>18</c:v>
                </c:pt>
                <c:pt idx="1">
                  <c:v>7</c:v>
                </c:pt>
                <c:pt idx="2">
                  <c:v>24</c:v>
                </c:pt>
                <c:pt idx="3">
                  <c:v>4</c:v>
                </c:pt>
                <c:pt idx="4">
                  <c:v>14</c:v>
                </c:pt>
                <c:pt idx="5">
                  <c:v>21</c:v>
                </c:pt>
                <c:pt idx="6">
                  <c:v>24</c:v>
                </c:pt>
                <c:pt idx="7">
                  <c:v>21</c:v>
                </c:pt>
                <c:pt idx="8">
                  <c:v>11</c:v>
                </c:pt>
                <c:pt idx="9">
                  <c:v>27</c:v>
                </c:pt>
              </c:numCache>
            </c:numRef>
          </c:val>
        </c:ser>
        <c:gapWidth val="219"/>
        <c:overlap val="-27"/>
        <c:axId val="58197888"/>
        <c:axId val="58199424"/>
      </c:barChart>
      <c:catAx>
        <c:axId val="581978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199424"/>
        <c:crosses val="autoZero"/>
        <c:auto val="1"/>
        <c:lblAlgn val="ctr"/>
        <c:lblOffset val="100"/>
      </c:catAx>
      <c:valAx>
        <c:axId val="581994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197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6050240754417597E-3"/>
          <c:y val="0.85038036069994449"/>
          <c:w val="0.9894326065011757"/>
          <c:h val="0.1363638885754925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Какими знаниями, полученными на этом уроке, ты бы мог(ла) поделиться с родителями или друзьями? Какие знания, полученные на этом уроке, тебе пригодятся в жизни?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1682719347581565E-2"/>
          <c:y val="0.27176558398950146"/>
          <c:w val="0.92951888826396667"/>
          <c:h val="0.54093930446194238"/>
        </c:manualLayout>
      </c:layout>
      <c:barChart>
        <c:barDir val="col"/>
        <c:grouping val="clustered"/>
        <c:ser>
          <c:idx val="1"/>
          <c:order val="0"/>
          <c:tx>
            <c:strRef>
              <c:f>'2017'!$B$33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('2017'!$D$33,'2017'!$F$33,'2017'!$H$33,'2017'!$J$33,'2017'!$L$33,'2017'!$V$33,'2017'!$X$33,'2017'!$Z$33,'2017'!$AB$33,'2017'!$AD$33)</c:f>
              <c:numCache>
                <c:formatCode>General</c:formatCode>
                <c:ptCount val="10"/>
                <c:pt idx="0">
                  <c:v>35</c:v>
                </c:pt>
                <c:pt idx="1">
                  <c:v>35</c:v>
                </c:pt>
                <c:pt idx="2">
                  <c:v>65</c:v>
                </c:pt>
                <c:pt idx="3">
                  <c:v>54</c:v>
                </c:pt>
                <c:pt idx="4">
                  <c:v>48</c:v>
                </c:pt>
                <c:pt idx="5">
                  <c:v>25</c:v>
                </c:pt>
                <c:pt idx="6">
                  <c:v>36</c:v>
                </c:pt>
                <c:pt idx="7">
                  <c:v>39</c:v>
                </c:pt>
                <c:pt idx="8">
                  <c:v>33</c:v>
                </c:pt>
                <c:pt idx="9">
                  <c:v>39</c:v>
                </c:pt>
              </c:numCache>
            </c:numRef>
          </c:val>
        </c:ser>
        <c:ser>
          <c:idx val="2"/>
          <c:order val="1"/>
          <c:tx>
            <c:strRef>
              <c:f>'2017'!$B$34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('2017'!$D$34,'2017'!$F$34,'2017'!$H$34,'2017'!$J$34,'2017'!$L$34,'2017'!$V$34,'2017'!$X$34,'2017'!$Z$34,'2017'!$AB$34,'2017'!$AD$34)</c:f>
              <c:numCache>
                <c:formatCode>General</c:formatCode>
                <c:ptCount val="10"/>
                <c:pt idx="0">
                  <c:v>59</c:v>
                </c:pt>
                <c:pt idx="1">
                  <c:v>52</c:v>
                </c:pt>
                <c:pt idx="2">
                  <c:v>21</c:v>
                </c:pt>
                <c:pt idx="3">
                  <c:v>42</c:v>
                </c:pt>
                <c:pt idx="4">
                  <c:v>35</c:v>
                </c:pt>
                <c:pt idx="5">
                  <c:v>35</c:v>
                </c:pt>
                <c:pt idx="6">
                  <c:v>44</c:v>
                </c:pt>
                <c:pt idx="7">
                  <c:v>33</c:v>
                </c:pt>
                <c:pt idx="8">
                  <c:v>64</c:v>
                </c:pt>
                <c:pt idx="9">
                  <c:v>0</c:v>
                </c:pt>
              </c:numCache>
            </c:numRef>
          </c:val>
        </c:ser>
        <c:ser>
          <c:idx val="3"/>
          <c:order val="2"/>
          <c:tx>
            <c:strRef>
              <c:f>'2017'!$B$35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('2017'!$D$35,'2017'!$F$35,'2017'!$H$35,'2017'!$J$35,'2017'!$L$35,'2017'!$V$35,'2017'!$X$35,'2017'!$Z$35,'2017'!$AB$35,'2017'!$AD$35)</c:f>
              <c:numCache>
                <c:formatCode>General</c:formatCode>
                <c:ptCount val="10"/>
                <c:pt idx="0">
                  <c:v>6</c:v>
                </c:pt>
                <c:pt idx="1">
                  <c:v>13</c:v>
                </c:pt>
                <c:pt idx="2">
                  <c:v>14</c:v>
                </c:pt>
                <c:pt idx="3">
                  <c:v>4</c:v>
                </c:pt>
                <c:pt idx="4">
                  <c:v>17</c:v>
                </c:pt>
                <c:pt idx="5">
                  <c:v>40</c:v>
                </c:pt>
                <c:pt idx="6">
                  <c:v>20</c:v>
                </c:pt>
                <c:pt idx="7">
                  <c:v>28</c:v>
                </c:pt>
                <c:pt idx="8">
                  <c:v>3</c:v>
                </c:pt>
                <c:pt idx="9">
                  <c:v>61</c:v>
                </c:pt>
              </c:numCache>
            </c:numRef>
          </c:val>
        </c:ser>
        <c:gapWidth val="219"/>
        <c:overlap val="-27"/>
        <c:axId val="58246656"/>
        <c:axId val="58248192"/>
      </c:barChart>
      <c:catAx>
        <c:axId val="582466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248192"/>
        <c:crosses val="autoZero"/>
        <c:auto val="1"/>
        <c:lblAlgn val="ctr"/>
        <c:lblOffset val="100"/>
      </c:catAx>
      <c:valAx>
        <c:axId val="582481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2466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8694074969770252E-2"/>
          <c:y val="0.92214532871972321"/>
          <c:w val="0.92019347037484944"/>
          <c:h val="6.401384083044989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Какое домашнее задание ты сегодня получил(а) в школе?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5261646981627323E-2"/>
          <c:y val="0.15991251093613304"/>
          <c:w val="0.91593996062992133"/>
          <c:h val="0.61806762580603347"/>
        </c:manualLayout>
      </c:layout>
      <c:barChart>
        <c:barDir val="col"/>
        <c:grouping val="clustered"/>
        <c:ser>
          <c:idx val="1"/>
          <c:order val="0"/>
          <c:tx>
            <c:strRef>
              <c:f>'2017'!$B$37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('2017'!$D$37,'2017'!$F$37,'2017'!$H$37,'2017'!$J$37,'2017'!$L$37,'2017'!$V$37,'2017'!$X$37,'2017'!$Z$37,'2017'!$AB$37,'2017'!$AD$37)</c:f>
              <c:numCache>
                <c:formatCode>General</c:formatCode>
                <c:ptCount val="10"/>
                <c:pt idx="0">
                  <c:v>55</c:v>
                </c:pt>
                <c:pt idx="1">
                  <c:v>78</c:v>
                </c:pt>
                <c:pt idx="2">
                  <c:v>87</c:v>
                </c:pt>
                <c:pt idx="3">
                  <c:v>85</c:v>
                </c:pt>
                <c:pt idx="4">
                  <c:v>71</c:v>
                </c:pt>
                <c:pt idx="5">
                  <c:v>83</c:v>
                </c:pt>
                <c:pt idx="6">
                  <c:v>51</c:v>
                </c:pt>
                <c:pt idx="7">
                  <c:v>55</c:v>
                </c:pt>
                <c:pt idx="8">
                  <c:v>67</c:v>
                </c:pt>
                <c:pt idx="9">
                  <c:v>90</c:v>
                </c:pt>
              </c:numCache>
            </c:numRef>
          </c:val>
        </c:ser>
        <c:ser>
          <c:idx val="2"/>
          <c:order val="1"/>
          <c:tx>
            <c:strRef>
              <c:f>'2017'!$B$38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('2017'!$D$38,'2017'!$F$38,'2017'!$H$38,'2017'!$J$38,'2017'!$L$38,'2017'!$V$38,'2017'!$X$38,'2017'!$Z$38,'2017'!$AB$38,'2017'!$AD$38)</c:f>
              <c:numCache>
                <c:formatCode>General</c:formatCode>
                <c:ptCount val="10"/>
                <c:pt idx="0">
                  <c:v>22</c:v>
                </c:pt>
                <c:pt idx="1">
                  <c:v>20</c:v>
                </c:pt>
                <c:pt idx="2">
                  <c:v>9</c:v>
                </c:pt>
                <c:pt idx="3">
                  <c:v>12</c:v>
                </c:pt>
                <c:pt idx="4">
                  <c:v>25</c:v>
                </c:pt>
                <c:pt idx="5">
                  <c:v>16</c:v>
                </c:pt>
                <c:pt idx="6">
                  <c:v>33</c:v>
                </c:pt>
                <c:pt idx="7">
                  <c:v>34</c:v>
                </c:pt>
                <c:pt idx="8">
                  <c:v>25</c:v>
                </c:pt>
                <c:pt idx="9">
                  <c:v>5</c:v>
                </c:pt>
              </c:numCache>
            </c:numRef>
          </c:val>
        </c:ser>
        <c:ser>
          <c:idx val="3"/>
          <c:order val="2"/>
          <c:tx>
            <c:strRef>
              <c:f>'2017'!$B$39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('2017'!$D$39,'2017'!$F$39,'2017'!$H$39,'2017'!$J$39,'2017'!$L$39,'2017'!$V$39,'2017'!$X$39,'2017'!$Z$39,'2017'!$AB$39,'2017'!$AD$39)</c:f>
              <c:numCache>
                <c:formatCode>General</c:formatCode>
                <c:ptCount val="10"/>
                <c:pt idx="0">
                  <c:v>23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16</c:v>
                </c:pt>
                <c:pt idx="7">
                  <c:v>11</c:v>
                </c:pt>
                <c:pt idx="8">
                  <c:v>8</c:v>
                </c:pt>
                <c:pt idx="9">
                  <c:v>5</c:v>
                </c:pt>
              </c:numCache>
            </c:numRef>
          </c:val>
        </c:ser>
        <c:gapWidth val="219"/>
        <c:overlap val="-27"/>
        <c:axId val="58286848"/>
        <c:axId val="58288384"/>
      </c:barChart>
      <c:catAx>
        <c:axId val="582868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288384"/>
        <c:crosses val="autoZero"/>
        <c:auto val="1"/>
        <c:lblAlgn val="ctr"/>
        <c:lblOffset val="100"/>
      </c:catAx>
      <c:valAx>
        <c:axId val="582883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286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7.7619663648124271E-3"/>
          <c:y val="0.86643835616438425"/>
          <c:w val="0.97930142302716683"/>
          <c:h val="0.1232876712328767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Пользовался(сь) ли ты сегодня рабочими тетрадями, учебниками и дневником на уроках (если да – напиши, на каких)?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5261646981627323E-2"/>
          <c:y val="0.20651293588301467"/>
          <c:w val="0.92473835301837293"/>
          <c:h val="0.61511076740407478"/>
        </c:manualLayout>
      </c:layout>
      <c:barChart>
        <c:barDir val="col"/>
        <c:grouping val="clustered"/>
        <c:ser>
          <c:idx val="1"/>
          <c:order val="0"/>
          <c:tx>
            <c:strRef>
              <c:f>'2017'!$B$41</c:f>
              <c:strCache>
                <c:ptCount val="1"/>
                <c:pt idx="0">
                  <c:v>дали полный ответ: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('2017'!$D$41,'2017'!$F$41,'2017'!$H$41,'2017'!$J$41,'2017'!$L$41,'2017'!$V$41,'2017'!$X$41,'2017'!$Z$41,'2017'!$AB$41,'2017'!$AD$41)</c:f>
              <c:numCache>
                <c:formatCode>General</c:formatCode>
                <c:ptCount val="10"/>
                <c:pt idx="0">
                  <c:v>59</c:v>
                </c:pt>
                <c:pt idx="1">
                  <c:v>78</c:v>
                </c:pt>
                <c:pt idx="2">
                  <c:v>88</c:v>
                </c:pt>
                <c:pt idx="3">
                  <c:v>85</c:v>
                </c:pt>
                <c:pt idx="4">
                  <c:v>86</c:v>
                </c:pt>
                <c:pt idx="5">
                  <c:v>88</c:v>
                </c:pt>
                <c:pt idx="6">
                  <c:v>65</c:v>
                </c:pt>
                <c:pt idx="7">
                  <c:v>71</c:v>
                </c:pt>
                <c:pt idx="8">
                  <c:v>86</c:v>
                </c:pt>
                <c:pt idx="9">
                  <c:v>95</c:v>
                </c:pt>
              </c:numCache>
            </c:numRef>
          </c:val>
        </c:ser>
        <c:ser>
          <c:idx val="2"/>
          <c:order val="1"/>
          <c:tx>
            <c:strRef>
              <c:f>'2017'!$B$42</c:f>
              <c:strCache>
                <c:ptCount val="1"/>
                <c:pt idx="0">
                  <c:v>ответили частично: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('2017'!$D$42,'2017'!$F$42,'2017'!$H$42,'2017'!$J$42,'2017'!$L$42,'2017'!$V$42,'2017'!$X$42,'2017'!$Z$42,'2017'!$AB$42,'2017'!$AD$42)</c:f>
              <c:numCache>
                <c:formatCode>General</c:formatCode>
                <c:ptCount val="10"/>
                <c:pt idx="0">
                  <c:v>35</c:v>
                </c:pt>
                <c:pt idx="1">
                  <c:v>20</c:v>
                </c:pt>
                <c:pt idx="2">
                  <c:v>7</c:v>
                </c:pt>
                <c:pt idx="3">
                  <c:v>10</c:v>
                </c:pt>
                <c:pt idx="4">
                  <c:v>6</c:v>
                </c:pt>
                <c:pt idx="5">
                  <c:v>12</c:v>
                </c:pt>
                <c:pt idx="6">
                  <c:v>26</c:v>
                </c:pt>
                <c:pt idx="7">
                  <c:v>19</c:v>
                </c:pt>
                <c:pt idx="8">
                  <c:v>14</c:v>
                </c:pt>
                <c:pt idx="9">
                  <c:v>5</c:v>
                </c:pt>
              </c:numCache>
            </c:numRef>
          </c:val>
        </c:ser>
        <c:ser>
          <c:idx val="3"/>
          <c:order val="2"/>
          <c:tx>
            <c:strRef>
              <c:f>'2017'!$B$43</c:f>
              <c:strCache>
                <c:ptCount val="1"/>
                <c:pt idx="0">
                  <c:v>затруднились с ответом: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('2017'!$D$43,'2017'!$F$43,'2017'!$H$43,'2017'!$J$43,'2017'!$L$43,'2017'!$V$43,'2017'!$X$43,'2017'!$Z$43,'2017'!$AB$43,'2017'!$AD$43)</c:f>
              <c:numCache>
                <c:formatCode>General</c:formatCode>
                <c:ptCount val="10"/>
                <c:pt idx="0">
                  <c:v>6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8</c:v>
                </c:pt>
                <c:pt idx="5">
                  <c:v>0</c:v>
                </c:pt>
                <c:pt idx="6">
                  <c:v>9</c:v>
                </c:pt>
                <c:pt idx="7">
                  <c:v>10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219"/>
        <c:overlap val="-27"/>
        <c:axId val="58400768"/>
        <c:axId val="58402304"/>
      </c:barChart>
      <c:catAx>
        <c:axId val="58400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402304"/>
        <c:crosses val="autoZero"/>
        <c:auto val="1"/>
        <c:lblAlgn val="ctr"/>
        <c:lblOffset val="100"/>
      </c:catAx>
      <c:valAx>
        <c:axId val="584023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84007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9167710067146186E-2"/>
          <c:y val="0.94964386482939678"/>
          <c:w val="0.92166517751753363"/>
          <c:h val="5.0356135170603715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0" y="381000"/>
          <a:ext cx="8458199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0" y="304800"/>
          <a:ext cx="853439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1" y="304800"/>
          <a:ext cx="8458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0" y="304800"/>
          <a:ext cx="85344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0" y="304800"/>
          <a:ext cx="861059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0" y="304800"/>
          <a:ext cx="85344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0" y="304800"/>
          <a:ext cx="85344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04800" y="304800"/>
          <a:ext cx="85344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/>
        </p:nvGraphicFramePr>
        <p:xfrm>
          <a:off x="381000" y="228600"/>
          <a:ext cx="8534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148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</dc:creator>
  <cp:lastModifiedBy>admin</cp:lastModifiedBy>
  <cp:revision>5</cp:revision>
  <dcterms:created xsi:type="dcterms:W3CDTF">2018-11-07T11:12:22Z</dcterms:created>
  <dcterms:modified xsi:type="dcterms:W3CDTF">2018-11-13T10:31:21Z</dcterms:modified>
</cp:coreProperties>
</file>