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3"/>
  </p:notesMasterIdLst>
  <p:sldIdLst>
    <p:sldId id="256" r:id="rId2"/>
    <p:sldId id="264" r:id="rId3"/>
    <p:sldId id="265" r:id="rId4"/>
    <p:sldId id="257" r:id="rId5"/>
    <p:sldId id="258" r:id="rId6"/>
    <p:sldId id="259" r:id="rId7"/>
    <p:sldId id="260" r:id="rId8"/>
    <p:sldId id="261" r:id="rId9"/>
    <p:sldId id="262" r:id="rId10"/>
    <p:sldId id="266" r:id="rId11"/>
    <p:sldId id="26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2DF3D0-6D90-43DD-9E9A-719F33253390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15823A-944F-4BC6-AF06-E835863E405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15823A-944F-4BC6-AF06-E835863E4059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9F95A1-F4AA-4B2F-9F34-73C398BD33FC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6BD127-2866-4373-A800-ECE32B87D2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9F95A1-F4AA-4B2F-9F34-73C398BD33FC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6BD127-2866-4373-A800-ECE32B87D2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9F95A1-F4AA-4B2F-9F34-73C398BD33FC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6BD127-2866-4373-A800-ECE32B87D2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9F95A1-F4AA-4B2F-9F34-73C398BD33FC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6BD127-2866-4373-A800-ECE32B87D2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9F95A1-F4AA-4B2F-9F34-73C398BD33FC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6BD127-2866-4373-A800-ECE32B87D2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9F95A1-F4AA-4B2F-9F34-73C398BD33FC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6BD127-2866-4373-A800-ECE32B87D2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9F95A1-F4AA-4B2F-9F34-73C398BD33FC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6BD127-2866-4373-A800-ECE32B87D2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9F95A1-F4AA-4B2F-9F34-73C398BD33FC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6BD127-2866-4373-A800-ECE32B87D2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9F95A1-F4AA-4B2F-9F34-73C398BD33FC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6BD127-2866-4373-A800-ECE32B87D2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9F95A1-F4AA-4B2F-9F34-73C398BD33FC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6BD127-2866-4373-A800-ECE32B87D2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A79F95A1-F4AA-4B2F-9F34-73C398BD33FC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C46BD127-2866-4373-A800-ECE32B87D2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79F95A1-F4AA-4B2F-9F34-73C398BD33FC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C46BD127-2866-4373-A800-ECE32B87D2A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228850" y="1000125"/>
            <a:ext cx="6915150" cy="4786313"/>
          </a:xfrm>
        </p:spPr>
        <p:txBody>
          <a:bodyPr>
            <a:normAutofit/>
          </a:bodyPr>
          <a:lstStyle/>
          <a:p>
            <a:r>
              <a:rPr lang="ru-RU" dirty="0" smtClean="0"/>
              <a:t>Областная зимняя сессия по вопросам управления изменениями  в образовательной организации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357158" y="0"/>
            <a:ext cx="8501122" cy="630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b="1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Основные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проектные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направления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2018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года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Современный Урок»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обновление предметного содержания, трансформация урока, развитие образовательной среды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и делового оборота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•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«Новая цифровая среда»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продвижение современных форматов развития IT-компетентности у детей и педагогов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•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«Сетевые техники работы»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конструктивное сотрудничество в социальных сетях с детьми, педагогами и родителями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•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«Успешная школа - эффективный регион»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партнерское взаимодействие с производственными предприятиями и организациями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•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«Кадры завтрашнего дня»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обеспечение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системы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непрерывного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учительского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роста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290"/>
            <a:ext cx="8715436" cy="66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Музей современного искусства </a:t>
            </a:r>
            <a:br>
              <a:rPr lang="ru-RU" dirty="0" smtClean="0"/>
            </a:br>
            <a:r>
              <a:rPr lang="ru-RU" dirty="0" smtClean="0"/>
              <a:t>имени </a:t>
            </a:r>
            <a:r>
              <a:rPr lang="ru-RU" smtClean="0"/>
              <a:t>Словцова</a:t>
            </a:r>
            <a:endParaRPr lang="ru-RU" dirty="0"/>
          </a:p>
        </p:txBody>
      </p:sp>
      <p:pic>
        <p:nvPicPr>
          <p:cNvPr id="123905" name="Picture 1" descr="F:\методсовет\музей имени Словецкого\photo_151800313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2000240"/>
            <a:ext cx="4286280" cy="4572032"/>
          </a:xfrm>
          <a:prstGeom prst="rect">
            <a:avLst/>
          </a:prstGeom>
          <a:noFill/>
        </p:spPr>
      </p:pic>
      <p:pic>
        <p:nvPicPr>
          <p:cNvPr id="123906" name="Picture 2" descr="F:\методсовет\музей имени Словецкого\photo_151800312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6" y="2143116"/>
            <a:ext cx="3178983" cy="42386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81" name="Picture 1" descr="F:\методсовет\исторческий парк\21690731_1222078674563039_5551378713368592384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1214422"/>
            <a:ext cx="5429288" cy="49530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357166"/>
            <a:ext cx="7829576" cy="1285884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Наше  СОВМЕСТНОЕ решение</a:t>
            </a:r>
            <a:r>
              <a:rPr lang="ru-RU" sz="3200" b="1" dirty="0">
                <a:solidFill>
                  <a:srgbClr val="FF0000"/>
                </a:solidFill>
              </a:rPr>
              <a:t/>
            </a:r>
            <a:br>
              <a:rPr lang="ru-RU" sz="3200" b="1" dirty="0">
                <a:solidFill>
                  <a:srgbClr val="FF0000"/>
                </a:solidFill>
              </a:rPr>
            </a:br>
            <a:r>
              <a:rPr lang="en-US" sz="3200" b="1" dirty="0">
                <a:solidFill>
                  <a:srgbClr val="FF0000"/>
                </a:solidFill>
              </a:rPr>
              <a:t>о </a:t>
            </a:r>
            <a:r>
              <a:rPr lang="en-US" sz="3200" b="1" dirty="0" err="1">
                <a:solidFill>
                  <a:srgbClr val="FF0000"/>
                </a:solidFill>
              </a:rPr>
              <a:t>том</a:t>
            </a:r>
            <a:r>
              <a:rPr lang="en-US" sz="3200" b="1" dirty="0">
                <a:solidFill>
                  <a:srgbClr val="FF0000"/>
                </a:solidFill>
              </a:rPr>
              <a:t>, </a:t>
            </a:r>
            <a:r>
              <a:rPr lang="en-US" sz="3200" b="1" dirty="0" err="1">
                <a:solidFill>
                  <a:srgbClr val="FF0000"/>
                </a:solidFill>
              </a:rPr>
              <a:t>что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подлежит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проработке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и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развитию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2071678"/>
            <a:ext cx="7972452" cy="4054485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b="1" dirty="0"/>
              <a:t>трансформация  </a:t>
            </a:r>
            <a:r>
              <a:rPr lang="ru-RU" b="1" dirty="0" smtClean="0"/>
              <a:t>урока (занятия</a:t>
            </a:r>
            <a:r>
              <a:rPr lang="ru-RU" b="1" dirty="0"/>
              <a:t>)</a:t>
            </a:r>
            <a:endParaRPr lang="ru-RU" dirty="0"/>
          </a:p>
          <a:p>
            <a:r>
              <a:rPr lang="ru-RU" b="1" dirty="0"/>
              <a:t>проектирование  </a:t>
            </a:r>
            <a:r>
              <a:rPr lang="ru-RU" b="1" dirty="0" smtClean="0"/>
              <a:t>среды развития</a:t>
            </a:r>
            <a:endParaRPr lang="ru-RU" dirty="0"/>
          </a:p>
          <a:p>
            <a:r>
              <a:rPr lang="ru-RU" b="1" dirty="0"/>
              <a:t>перезагрузка  делового  оборота</a:t>
            </a:r>
            <a:endParaRPr lang="ru-RU" dirty="0"/>
          </a:p>
          <a:p>
            <a:r>
              <a:rPr lang="ru-RU" b="1" dirty="0"/>
              <a:t>управление  учебной  нагрузкой</a:t>
            </a:r>
            <a:endParaRPr lang="ru-RU" dirty="0"/>
          </a:p>
          <a:p>
            <a:r>
              <a:rPr lang="ru-RU" b="1" dirty="0"/>
              <a:t>преодоление  психологической  незрелости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5429264"/>
            <a:ext cx="6215106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28597" y="642918"/>
            <a:ext cx="5500726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600" b="1" dirty="0">
              <a:solidFill>
                <a:srgbClr val="000000"/>
              </a:solidFill>
              <a:latin typeface="Arial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ЗАДАЧА 1.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Школа должна постоянно меняться, чтобы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детям хотелось в неё ходить (хотя бы немного)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785786" y="1000108"/>
            <a:ext cx="485778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ЗАДАЧА 2.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Школа должна готовить детей к реальной  жизни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500034" y="714356"/>
            <a:ext cx="528641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ЗАДАЧА 3.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Школе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нужно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немного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«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расчистить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» 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школьную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программу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85720" y="1357298"/>
            <a:ext cx="664373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ЗАДАЧА 4.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Школа должна научить детей учиться  самостоятельно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857224" y="857232"/>
            <a:ext cx="4735141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ЗАДАЧА 5.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Школе нужно понять, что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гаджеты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—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это новый  способ познания мира.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Их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нельзя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игнорировать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71</TotalTime>
  <Words>179</Words>
  <Application>Microsoft Office PowerPoint</Application>
  <PresentationFormat>Экран (4:3)</PresentationFormat>
  <Paragraphs>39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Метро</vt:lpstr>
      <vt:lpstr>Областная зимняя сессия по вопросам управления изменениями  в образовательной организации</vt:lpstr>
      <vt:lpstr>Музей современного искусства  имени Словцова</vt:lpstr>
      <vt:lpstr>Слайд 3</vt:lpstr>
      <vt:lpstr>Наше  СОВМЕСТНОЕ решение о том, что подлежит проработке и развитию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Областная зимняя сессия по вопросам управления изменениями  в образовательной организации</dc:title>
  <dc:creator>User</dc:creator>
  <cp:lastModifiedBy>admin</cp:lastModifiedBy>
  <cp:revision>7</cp:revision>
  <dcterms:created xsi:type="dcterms:W3CDTF">2018-02-07T10:35:45Z</dcterms:created>
  <dcterms:modified xsi:type="dcterms:W3CDTF">2018-04-10T11:50:49Z</dcterms:modified>
</cp:coreProperties>
</file>