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ed=1&amp;text=%D0%BA%D0%BE%D0%BB%D1%8F%D0%B4%D0%BA%D0%B8%20%D1%8D%D1%82%D0%BE&amp;p=8&amp;img_url=f.mypage.ru/3c8fa07e30050634607bcf18cc61114f_0c00616b34eee0d67dfd73c92a55c59d.jpg&amp;rpt=simag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6-tub-ru.yandex.net/i?id=135781341-69-72">
            <a:hlinkClick r:id="rId2"/>
          </p:cNvPr>
          <p:cNvPicPr>
            <a:picLocks/>
          </p:cNvPicPr>
          <p:nvPr/>
        </p:nvPicPr>
        <p:blipFill>
          <a:blip r:embed="rId3">
            <a:lum contrast="10000"/>
          </a:blip>
          <a:srcRect t="31409" r="3922" b="3529"/>
          <a:stretch>
            <a:fillRect/>
          </a:stretch>
        </p:blipFill>
        <p:spPr bwMode="auto">
          <a:xfrm>
            <a:off x="2214546" y="2071678"/>
            <a:ext cx="557216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24814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«Слободчиковская основная общеобразовательная школа»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32560" y="1000108"/>
            <a:ext cx="7406640" cy="30003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Неповторимые народные традиции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«КОЛЯДКИ»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286512" y="5214950"/>
            <a:ext cx="25717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147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Усанов Алексей                                                      учащийся 4 класса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147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 Кочнева Галина                                                                                Александровна                                                                                                       учитель начальных классов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64886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2011г.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382" y="142852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Коляда – традиционный праздник языческого происхождения у славянских народов, связанный с зимним солнцестоянием и новым годом, позднее приуроченный к Рождеству и Святкам.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00695" y="928670"/>
            <a:ext cx="335758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Вечно свято, вечно ново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Рождество для нас Христово.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лет из года в год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этот радость льет.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Славьте Бога, стар и мал,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Спасителя нам дал!</a:t>
            </a:r>
            <a:endParaRPr lang="ru-RU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500570"/>
            <a:ext cx="77867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Известный нам обычай колядовать на Рождество появился уже после  Крещения Руси.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Коляда, Коляда, </a:t>
            </a:r>
            <a:b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Где ты раньше была?</a:t>
            </a:r>
            <a:b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Я во поле ночевала,</a:t>
            </a:r>
            <a:b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Теперь к вам пришла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Колядки делятся на «христианские» (рождественские) и «посевные» (языческие).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F:\фотки\Фото0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39" y="1214422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1071563" y="214313"/>
            <a:ext cx="7929562" cy="6429375"/>
          </a:xfrm>
        </p:spPr>
        <p:txBody>
          <a:bodyPr numCol="1">
            <a:no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«Посевные»  колядки проходят таким образом. Колядовщики переодеваются в необычные костюмы, вывернутые наизнанку шубы, страшные маски. Переодетый колядовщик олицетворяет мертвеца предка, который помогает «плодородию».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Коляда, коляда,                     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Кто не даст пирога,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Мы корову за рога,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Кто не даст пышки,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Мы тому в лоб шишки,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Кто не даст пятачок,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Тому шею на бочок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не пускают в дом. Угощают за дверью или через окно,  кроме того им полагается искупаться в «иордани» - специальной проруби, смыть грехи.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ocuments and Settings\1\Рабочий стол\К.Г.А.-т.п\Дарья\Фото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85860"/>
            <a:ext cx="3143272" cy="4191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214290"/>
            <a:ext cx="785818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Христианские колядки в России встречаются чаще, чем языческие.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Руси считается что, чем  больше за день зайдёт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колядовщиков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дом, тем лучше.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Колядование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начинается с рождественской ночи, сразу после службы и продолжается до самого Крещения. Хозяева благодарят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колядовщиков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угощениями. Колядовщики обычно не делят все подарки, что набрали за день,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вкладчину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а съедают вместе.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66666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66666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66666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66666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66666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Коляда, коляда!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 подай нам пирога,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Или хлеба ломтину,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Или денег полтину,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Или курочку с хохлом,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Петушка с гребешком!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F:\Фото0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785926"/>
            <a:ext cx="492922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214290"/>
            <a:ext cx="77153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один из колядующих наряжается Козой, а другой - "водит Козу". Коза считается символом достатка и плодородия.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Мы не сами идём,                                                                               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Мы козу ведём.                                               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Где коза ходит –                                                                                                                                 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Там жито родит.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Где коза хвостом –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Там жито кустом.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Где коза ногою –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Там жито копною.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Где коза рогом –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Там жито снопом.</a:t>
            </a:r>
          </a:p>
          <a:p>
            <a:endParaRPr lang="ru-RU" sz="1400" dirty="0" smtClean="0"/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429000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357290" y="5311801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фотки\Фото0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4071966" cy="3053975"/>
          </a:xfrm>
          <a:prstGeom prst="rect">
            <a:avLst/>
          </a:prstGeom>
          <a:noFill/>
        </p:spPr>
      </p:pic>
      <p:pic>
        <p:nvPicPr>
          <p:cNvPr id="7" name="Picture 2" descr="F:\фотки\Фото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4" y="3714752"/>
            <a:ext cx="3857651" cy="28932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85852" y="4857759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Разрешите, разрешите,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Разрешите в дом войти.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пришли к вам с хороводом.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Прямо к светлым пирогам.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Поздравляем с Новым годом!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Низко кланяемся вам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86380" y="214290"/>
            <a:ext cx="328614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Снежок сеем,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посеваем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Новым годом поздравляем!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хозяин с хозяюшкой,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Захарушка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Варварушкой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новое вам лето: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 конь хвостом,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Туда жито кустом.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 свинка ногой,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Туда жито копной.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 коза рогом,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Туда сено стогом.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14480" y="3643314"/>
            <a:ext cx="678661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Коляд-колядИн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                                Если крошечку уронишь 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иду к вам не один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                             Со двора нас не спроводишь!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Тетушка добренька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                        Где блины – там и мы,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 кусочек сдобнинька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                Где оладьи – тут и ладно,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режь, не ломай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                         Где пирог с крупой 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весь подавай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Там и мы с рукой.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F:\фотки\Фото0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4000528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557214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Колядки — это не просто фольклор. Они выражают живую веру  в добро и она должна быть очень крепкой, чтобы проявляться во всех сферах жизни. Поэтому мы с ребятами нашего класса каждый год ходим колядовать.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333</TotalTime>
  <Words>300</Words>
  <PresentationFormat>Экран (4:3)</PresentationFormat>
  <Paragraphs>68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                          МОУ «Слободчиковская основная общеобразовательная школа»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40</cp:revision>
  <dcterms:modified xsi:type="dcterms:W3CDTF">2011-12-16T04:15:29Z</dcterms:modified>
</cp:coreProperties>
</file>