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21.08.2019</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21.08.2019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21.08.2019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21.08.2019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21.08.2019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21.08.2019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21.08.2019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21.08.2019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21.08.2019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21.08.2019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21.08.2019</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21.08.2019</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714356"/>
            <a:ext cx="8458200" cy="1222375"/>
          </a:xfrm>
        </p:spPr>
        <p:txBody>
          <a:bodyPr>
            <a:normAutofit fontScale="90000"/>
          </a:bodyPr>
          <a:lstStyle/>
          <a:p>
            <a:pPr algn="ctr"/>
            <a:r>
              <a:rPr lang="ru-RU" sz="1300" dirty="0" smtClean="0">
                <a:solidFill>
                  <a:srgbClr val="002060"/>
                </a:solidFill>
              </a:rPr>
              <a:t>Филиал МАОУ «Аромашевская СОШ </a:t>
            </a:r>
            <a:r>
              <a:rPr lang="ru-RU" sz="1300" dirty="0" err="1" smtClean="0">
                <a:solidFill>
                  <a:srgbClr val="002060"/>
                </a:solidFill>
              </a:rPr>
              <a:t>им.В.Д.Кармацкого</a:t>
            </a:r>
            <a:r>
              <a:rPr lang="ru-RU" sz="1300" dirty="0" smtClean="0">
                <a:solidFill>
                  <a:srgbClr val="002060"/>
                </a:solidFill>
              </a:rPr>
              <a:t>» </a:t>
            </a:r>
            <a:r>
              <a:rPr lang="ru-RU" sz="1300" dirty="0" err="1" smtClean="0">
                <a:solidFill>
                  <a:srgbClr val="002060"/>
                </a:solidFill>
              </a:rPr>
              <a:t>Слободчиковская</a:t>
            </a:r>
            <a:r>
              <a:rPr lang="ru-RU" sz="1300" dirty="0" smtClean="0">
                <a:solidFill>
                  <a:srgbClr val="002060"/>
                </a:solidFill>
              </a:rPr>
              <a:t> ООШ</a:t>
            </a:r>
            <a:r>
              <a:rPr lang="ru-RU" dirty="0" smtClean="0">
                <a:solidFill>
                  <a:srgbClr val="002060"/>
                </a:solidFill>
              </a:rPr>
              <a:t/>
            </a:r>
            <a:br>
              <a:rPr lang="ru-RU" dirty="0" smtClean="0">
                <a:solidFill>
                  <a:srgbClr val="002060"/>
                </a:solidFill>
              </a:rPr>
            </a:br>
            <a:r>
              <a:rPr lang="ru-RU" dirty="0" smtClean="0">
                <a:solidFill>
                  <a:srgbClr val="002060"/>
                </a:solidFill>
              </a:rPr>
              <a:t>Социальный </a:t>
            </a:r>
            <a:r>
              <a:rPr lang="ru-RU" dirty="0" smtClean="0">
                <a:solidFill>
                  <a:srgbClr val="002060"/>
                </a:solidFill>
              </a:rPr>
              <a:t>проект </a:t>
            </a:r>
            <a:br>
              <a:rPr lang="ru-RU" dirty="0" smtClean="0">
                <a:solidFill>
                  <a:srgbClr val="002060"/>
                </a:solidFill>
              </a:rPr>
            </a:br>
            <a:r>
              <a:rPr lang="ru-RU" dirty="0" smtClean="0">
                <a:solidFill>
                  <a:srgbClr val="002060"/>
                </a:solidFill>
              </a:rPr>
              <a:t>«Символы региона»</a:t>
            </a:r>
            <a:endParaRPr lang="ru-RU" dirty="0">
              <a:solidFill>
                <a:srgbClr val="002060"/>
              </a:solidFill>
            </a:endParaRPr>
          </a:p>
        </p:txBody>
      </p:sp>
      <p:sp>
        <p:nvSpPr>
          <p:cNvPr id="3" name="Подзаголовок 2"/>
          <p:cNvSpPr>
            <a:spLocks noGrp="1"/>
          </p:cNvSpPr>
          <p:nvPr>
            <p:ph type="subTitle" idx="1"/>
          </p:nvPr>
        </p:nvSpPr>
        <p:spPr>
          <a:xfrm>
            <a:off x="428596" y="2285992"/>
            <a:ext cx="8458200" cy="4357718"/>
          </a:xfrm>
        </p:spPr>
        <p:txBody>
          <a:bodyPr>
            <a:normAutofit fontScale="92500" lnSpcReduction="20000"/>
          </a:bodyPr>
          <a:lstStyle/>
          <a:p>
            <a:pPr algn="ctr"/>
            <a:r>
              <a:rPr lang="ru-RU" sz="5800" dirty="0" smtClean="0">
                <a:solidFill>
                  <a:srgbClr val="002060"/>
                </a:solidFill>
                <a:latin typeface="Times New Roman" pitchFamily="18" charset="0"/>
                <a:cs typeface="Times New Roman" pitchFamily="18" charset="0"/>
              </a:rPr>
              <a:t>Номинация: </a:t>
            </a:r>
          </a:p>
          <a:p>
            <a:pPr algn="ctr"/>
            <a:r>
              <a:rPr lang="ru-RU" sz="5800" dirty="0" smtClean="0">
                <a:solidFill>
                  <a:srgbClr val="002060"/>
                </a:solidFill>
                <a:latin typeface="Times New Roman" pitchFamily="18" charset="0"/>
                <a:cs typeface="Times New Roman" pitchFamily="18" charset="0"/>
              </a:rPr>
              <a:t>Лучший рассказ </a:t>
            </a:r>
          </a:p>
          <a:p>
            <a:pPr algn="ctr"/>
            <a:r>
              <a:rPr lang="ru-RU" sz="5800" dirty="0" smtClean="0">
                <a:solidFill>
                  <a:srgbClr val="002060"/>
                </a:solidFill>
                <a:latin typeface="Times New Roman" pitchFamily="18" charset="0"/>
                <a:cs typeface="Times New Roman" pitchFamily="18" charset="0"/>
              </a:rPr>
              <a:t>«Дарить людям радость»</a:t>
            </a:r>
          </a:p>
          <a:p>
            <a:pPr algn="r"/>
            <a:endParaRPr lang="ru-RU" sz="2800" dirty="0" smtClean="0">
              <a:solidFill>
                <a:srgbClr val="002060"/>
              </a:solidFill>
            </a:endParaRPr>
          </a:p>
          <a:p>
            <a:pPr algn="r"/>
            <a:endParaRPr lang="ru-RU" sz="2800" dirty="0" smtClean="0">
              <a:solidFill>
                <a:srgbClr val="002060"/>
              </a:solidFill>
            </a:endParaRPr>
          </a:p>
          <a:p>
            <a:pPr algn="r"/>
            <a:endParaRPr lang="ru-RU" sz="2800" dirty="0" smtClean="0">
              <a:solidFill>
                <a:srgbClr val="002060"/>
              </a:solidFill>
            </a:endParaRPr>
          </a:p>
          <a:p>
            <a:pPr algn="r"/>
            <a:r>
              <a:rPr lang="ru-RU" sz="2800" b="1" dirty="0" smtClean="0">
                <a:solidFill>
                  <a:srgbClr val="002060"/>
                </a:solidFill>
              </a:rPr>
              <a:t>Руководитель </a:t>
            </a:r>
            <a:r>
              <a:rPr lang="ru-RU" sz="2800" b="1" dirty="0" err="1" smtClean="0">
                <a:solidFill>
                  <a:srgbClr val="002060"/>
                </a:solidFill>
              </a:rPr>
              <a:t>проекта:Кармацких</a:t>
            </a:r>
            <a:r>
              <a:rPr lang="ru-RU" sz="2800" b="1" dirty="0" smtClean="0">
                <a:solidFill>
                  <a:srgbClr val="002060"/>
                </a:solidFill>
              </a:rPr>
              <a:t> А.Ф</a:t>
            </a:r>
            <a:r>
              <a:rPr lang="ru-RU" sz="2800" b="1" dirty="0" smtClean="0">
                <a:solidFill>
                  <a:srgbClr val="002060"/>
                </a:solidFill>
              </a:rPr>
              <a:t>.</a:t>
            </a:r>
          </a:p>
          <a:p>
            <a:pPr algn="r"/>
            <a:r>
              <a:rPr lang="ru-RU" sz="2800" b="1" dirty="0" smtClean="0">
                <a:solidFill>
                  <a:srgbClr val="002060"/>
                </a:solidFill>
              </a:rPr>
              <a:t>Выполнили: 2 отряд ЛДП «Театр «</a:t>
            </a:r>
            <a:r>
              <a:rPr lang="ru-RU" sz="2800" b="1" dirty="0" err="1" smtClean="0">
                <a:solidFill>
                  <a:srgbClr val="002060"/>
                </a:solidFill>
              </a:rPr>
              <a:t>Закулисье</a:t>
            </a:r>
            <a:r>
              <a:rPr lang="ru-RU" sz="2800" b="1" dirty="0" smtClean="0">
                <a:solidFill>
                  <a:srgbClr val="002060"/>
                </a:solidFill>
              </a:rPr>
              <a:t>»</a:t>
            </a:r>
            <a:endParaRPr lang="ru-RU" sz="28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43042" y="928670"/>
            <a:ext cx="7500958" cy="5929330"/>
          </a:xfrm>
        </p:spPr>
        <p:txBody>
          <a:bodyPr>
            <a:normAutofit fontScale="25000" lnSpcReduction="20000"/>
          </a:bodyPr>
          <a:lstStyle/>
          <a:p>
            <a:pPr>
              <a:buNone/>
            </a:pPr>
            <a:r>
              <a:rPr lang="ru-RU" sz="3400" dirty="0" smtClean="0"/>
              <a:t/>
            </a:r>
            <a:br>
              <a:rPr lang="ru-RU" sz="3400" dirty="0" smtClean="0"/>
            </a:br>
            <a:r>
              <a:rPr lang="ru-RU" sz="6400" dirty="0" smtClean="0"/>
              <a:t>Родилась 2 апреля 1958 года в д. Осиновка </a:t>
            </a:r>
            <a:r>
              <a:rPr lang="ru-RU" sz="6400" dirty="0" err="1" smtClean="0"/>
              <a:t>Аромашевского</a:t>
            </a:r>
            <a:r>
              <a:rPr lang="ru-RU" sz="6400" dirty="0" smtClean="0"/>
              <a:t> </a:t>
            </a:r>
            <a:br>
              <a:rPr lang="ru-RU" sz="6400" dirty="0" smtClean="0"/>
            </a:br>
            <a:r>
              <a:rPr lang="ru-RU" sz="6400" dirty="0" smtClean="0"/>
              <a:t>р-на Тюменской области. </a:t>
            </a:r>
            <a:br>
              <a:rPr lang="ru-RU" sz="6400" dirty="0" smtClean="0"/>
            </a:br>
            <a:r>
              <a:rPr lang="ru-RU" sz="6400" dirty="0" smtClean="0"/>
              <a:t/>
            </a:r>
            <a:br>
              <a:rPr lang="ru-RU" sz="6400" dirty="0" smtClean="0"/>
            </a:br>
            <a:r>
              <a:rPr lang="ru-RU" sz="6400" dirty="0" smtClean="0"/>
              <a:t>В 1965 году пошла в 1-ый класс. 4 года училась в </a:t>
            </a:r>
            <a:r>
              <a:rPr lang="ru-RU" sz="6400" dirty="0" err="1" smtClean="0"/>
              <a:t>Осиновской</a:t>
            </a:r>
            <a:r>
              <a:rPr lang="ru-RU" sz="6400" dirty="0" smtClean="0"/>
              <a:t> начальной школе. С 1969 года – по 1973 год обучалась в </a:t>
            </a:r>
            <a:r>
              <a:rPr lang="ru-RU" sz="6400" dirty="0" err="1" smtClean="0"/>
              <a:t>Слободчиковкой</a:t>
            </a:r>
            <a:r>
              <a:rPr lang="ru-RU" sz="6400" dirty="0" smtClean="0"/>
              <a:t> восьмилетней школе. 9, 10 класс заканчивала в </a:t>
            </a:r>
            <a:r>
              <a:rPr lang="ru-RU" sz="6400" dirty="0" err="1" smtClean="0"/>
              <a:t>Русаковской</a:t>
            </a:r>
            <a:r>
              <a:rPr lang="ru-RU" sz="6400" dirty="0" smtClean="0"/>
              <a:t> средней школе. После школы поступила в </a:t>
            </a:r>
            <a:r>
              <a:rPr lang="ru-RU" sz="6400" dirty="0" err="1" smtClean="0"/>
              <a:t>Голышмановское</a:t>
            </a:r>
            <a:r>
              <a:rPr lang="ru-RU" sz="6400" dirty="0" smtClean="0"/>
              <a:t> педагогическое училище по специальности – учитель начальных классов. Три года работала в малокомплектных школах в качестве учителя начальных классов. Три года – в Слободчиковской вспомогательной школе учителем начальных классов и преподавала русский язык в старших классах. </a:t>
            </a:r>
            <a:br>
              <a:rPr lang="ru-RU" sz="6400" dirty="0" smtClean="0"/>
            </a:br>
            <a:r>
              <a:rPr lang="ru-RU" sz="6400" dirty="0" smtClean="0"/>
              <a:t/>
            </a:r>
            <a:br>
              <a:rPr lang="ru-RU" sz="6400" dirty="0" smtClean="0"/>
            </a:br>
            <a:r>
              <a:rPr lang="ru-RU" sz="6400" dirty="0" smtClean="0"/>
              <a:t>С 1984 года переведена в </a:t>
            </a:r>
            <a:r>
              <a:rPr lang="ru-RU" sz="6400" dirty="0" err="1" smtClean="0"/>
              <a:t>Слободчиковскую</a:t>
            </a:r>
            <a:r>
              <a:rPr lang="ru-RU" sz="6400" dirty="0" smtClean="0"/>
              <a:t> восьмилетнюю школу, которая реорганизована в МОУ «</a:t>
            </a:r>
            <a:r>
              <a:rPr lang="ru-RU" sz="6400" dirty="0" err="1" smtClean="0"/>
              <a:t>Слободчиковская</a:t>
            </a:r>
            <a:r>
              <a:rPr lang="ru-RU" sz="6400" dirty="0" smtClean="0"/>
              <a:t> основная общеобразовательная школа». </a:t>
            </a:r>
            <a:br>
              <a:rPr lang="ru-RU" sz="6400" dirty="0" smtClean="0"/>
            </a:br>
            <a:r>
              <a:rPr lang="ru-RU" sz="6400" dirty="0" smtClean="0"/>
              <a:t/>
            </a:r>
            <a:br>
              <a:rPr lang="ru-RU" sz="6400" dirty="0" smtClean="0"/>
            </a:br>
            <a:r>
              <a:rPr lang="ru-RU" sz="6400" dirty="0" smtClean="0"/>
              <a:t>Министерством образования РСФСР и ЦК профсоюза работников народного образования и науки РСФСР 11 октября 1990 года награждена Почетной грамотой.</a:t>
            </a:r>
            <a:br>
              <a:rPr lang="ru-RU" sz="6400" dirty="0" smtClean="0"/>
            </a:br>
            <a:r>
              <a:rPr lang="ru-RU" sz="6400" dirty="0" smtClean="0"/>
              <a:t/>
            </a:r>
            <a:br>
              <a:rPr lang="ru-RU" sz="6400" dirty="0" smtClean="0"/>
            </a:br>
            <a:r>
              <a:rPr lang="ru-RU" sz="6400" dirty="0" smtClean="0"/>
              <a:t>6 июля 1992 года награждена значком «Отличник народного просвещения».</a:t>
            </a:r>
            <a:br>
              <a:rPr lang="ru-RU" sz="6400" dirty="0" smtClean="0"/>
            </a:br>
            <a:r>
              <a:rPr lang="ru-RU" sz="6400" dirty="0" smtClean="0"/>
              <a:t>21 декабря 2001 года присвоена высшая категория. Ветеран труда. Учительский стаж – 31 год. </a:t>
            </a:r>
            <a:br>
              <a:rPr lang="ru-RU" sz="6400" dirty="0" smtClean="0"/>
            </a:br>
            <a:r>
              <a:rPr lang="ru-RU" sz="6400" dirty="0" smtClean="0"/>
              <a:t/>
            </a:r>
            <a:br>
              <a:rPr lang="ru-RU" sz="6400" dirty="0" smtClean="0"/>
            </a:br>
            <a:endParaRPr lang="ru-RU" sz="6400" dirty="0"/>
          </a:p>
        </p:txBody>
      </p:sp>
      <p:sp>
        <p:nvSpPr>
          <p:cNvPr id="2" name="Заголовок 1"/>
          <p:cNvSpPr>
            <a:spLocks noGrp="1"/>
          </p:cNvSpPr>
          <p:nvPr>
            <p:ph type="title"/>
          </p:nvPr>
        </p:nvSpPr>
        <p:spPr/>
        <p:txBody>
          <a:bodyPr>
            <a:normAutofit fontScale="90000"/>
          </a:bodyPr>
          <a:lstStyle/>
          <a:p>
            <a:r>
              <a:rPr lang="ru-RU" b="1" dirty="0" smtClean="0"/>
              <a:t>Кочнева Галина Александровна</a:t>
            </a:r>
            <a:r>
              <a:rPr lang="ru-RU" dirty="0" smtClean="0"/>
              <a:t/>
            </a:r>
            <a:br>
              <a:rPr lang="ru-RU" dirty="0" smtClean="0"/>
            </a:br>
            <a:endParaRPr lang="ru-RU" dirty="0"/>
          </a:p>
        </p:txBody>
      </p:sp>
      <p:pic>
        <p:nvPicPr>
          <p:cNvPr id="4" name="Рисунок 3" descr="http://kk.docdat.com/pars_docs/refs/381/380970/380970_html_4e6dc11a.png"/>
          <p:cNvPicPr/>
          <p:nvPr/>
        </p:nvPicPr>
        <p:blipFill>
          <a:blip r:embed="rId2" cstate="print"/>
          <a:srcRect/>
          <a:stretch>
            <a:fillRect/>
          </a:stretch>
        </p:blipFill>
        <p:spPr bwMode="auto">
          <a:xfrm>
            <a:off x="0" y="1214422"/>
            <a:ext cx="2033689" cy="280156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0298" y="642918"/>
            <a:ext cx="6643702" cy="6215082"/>
          </a:xfrm>
        </p:spPr>
        <p:txBody>
          <a:bodyPr>
            <a:normAutofit fontScale="70000" lnSpcReduction="20000"/>
          </a:bodyPr>
          <a:lstStyle/>
          <a:p>
            <a:pPr>
              <a:buNone/>
            </a:pPr>
            <a:r>
              <a:rPr lang="ru-RU" dirty="0" smtClean="0"/>
              <a:t/>
            </a:r>
            <a:br>
              <a:rPr lang="ru-RU" dirty="0" smtClean="0"/>
            </a:br>
            <a:r>
              <a:rPr lang="ru-RU" dirty="0" smtClean="0"/>
              <a:t/>
            </a:r>
            <a:br>
              <a:rPr lang="ru-RU" dirty="0" smtClean="0"/>
            </a:br>
            <a:r>
              <a:rPr lang="ru-RU" dirty="0" smtClean="0"/>
              <a:t/>
            </a:r>
            <a:br>
              <a:rPr lang="ru-RU" dirty="0" smtClean="0"/>
            </a:br>
            <a:r>
              <a:rPr lang="ru-RU" dirty="0" smtClean="0"/>
              <a:t>   Родился 15 июля в 1947 году в д. Осиновка. Закончил курсы баянистов – руководителей хора в 1965 году в Тобольском культпросвет училище. С 1973 года работал в Слободчиковской восьмилетней, потом в средней школе учителем физической культуры, музыки и ИЗО.</a:t>
            </a:r>
            <a:br>
              <a:rPr lang="ru-RU" dirty="0" smtClean="0"/>
            </a:br>
            <a:r>
              <a:rPr lang="ru-RU" dirty="0" smtClean="0"/>
              <a:t>   За свой многолетний труд награжден почетными грамотами, значком «Отличник народного образования», медалью «Ветеран труда», дипломами, грамотами, благодарственными письмами.</a:t>
            </a:r>
            <a:br>
              <a:rPr lang="ru-RU" dirty="0" smtClean="0"/>
            </a:br>
            <a:r>
              <a:rPr lang="ru-RU" dirty="0" smtClean="0"/>
              <a:t>   В 1992 году перешел работать в местный Дом культуры, где руководил инструментальным кружком «Играй, гармонь». В его составе были одни школьники, которые дважды на областных конкурсах становились лауреатами. </a:t>
            </a:r>
            <a:br>
              <a:rPr lang="ru-RU" dirty="0" smtClean="0"/>
            </a:br>
            <a:r>
              <a:rPr lang="ru-RU" dirty="0" smtClean="0"/>
              <a:t>  Успехи в работе подтверждались успехами учеников. Команды школы не уступали первенства района по хоккею, туризму, художественной самодеятельности.</a:t>
            </a:r>
          </a:p>
          <a:p>
            <a:endParaRPr lang="ru-RU" dirty="0" smtClean="0"/>
          </a:p>
        </p:txBody>
      </p:sp>
      <p:sp>
        <p:nvSpPr>
          <p:cNvPr id="2" name="Заголовок 1"/>
          <p:cNvSpPr>
            <a:spLocks noGrp="1"/>
          </p:cNvSpPr>
          <p:nvPr>
            <p:ph type="title"/>
          </p:nvPr>
        </p:nvSpPr>
        <p:spPr>
          <a:xfrm>
            <a:off x="500034" y="285728"/>
            <a:ext cx="8229600" cy="500066"/>
          </a:xfrm>
        </p:spPr>
        <p:txBody>
          <a:bodyPr>
            <a:normAutofit fontScale="90000"/>
          </a:bodyPr>
          <a:lstStyle/>
          <a:p>
            <a:r>
              <a:rPr lang="ru-RU" dirty="0" smtClean="0"/>
              <a:t/>
            </a:r>
            <a:br>
              <a:rPr lang="ru-RU" dirty="0" smtClean="0"/>
            </a:br>
            <a:r>
              <a:rPr lang="ru-RU" b="1" dirty="0" err="1" smtClean="0"/>
              <a:t>Бердов</a:t>
            </a:r>
            <a:r>
              <a:rPr lang="ru-RU" b="1" dirty="0" smtClean="0"/>
              <a:t> Виктор Георгиевич </a:t>
            </a:r>
            <a:endParaRPr lang="ru-RU" dirty="0"/>
          </a:p>
        </p:txBody>
      </p:sp>
      <p:pic>
        <p:nvPicPr>
          <p:cNvPr id="4" name="Рисунок 3" descr="http://kk.docdat.com/pars_docs/refs/381/380970/380970_html_1c9739f7.jpg"/>
          <p:cNvPicPr/>
          <p:nvPr/>
        </p:nvPicPr>
        <p:blipFill>
          <a:blip r:embed="rId2" cstate="print"/>
          <a:srcRect l="28982" t="12607" r="17883"/>
          <a:stretch>
            <a:fillRect/>
          </a:stretch>
        </p:blipFill>
        <p:spPr bwMode="auto">
          <a:xfrm>
            <a:off x="214282" y="1500174"/>
            <a:ext cx="2500330" cy="307183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14546" y="785794"/>
            <a:ext cx="4714908" cy="2286016"/>
          </a:xfrm>
        </p:spPr>
        <p:txBody>
          <a:bodyPr>
            <a:normAutofit fontScale="90000"/>
          </a:bodyPr>
          <a:lstStyle/>
          <a:p>
            <a:pPr algn="l"/>
            <a:r>
              <a:rPr lang="ru-RU" dirty="0" smtClean="0"/>
              <a:t> </a:t>
            </a:r>
            <a:r>
              <a:rPr lang="ru-RU" dirty="0" smtClean="0">
                <a:latin typeface="Times New Roman" pitchFamily="18" charset="0"/>
                <a:cs typeface="Times New Roman" pitchFamily="18" charset="0"/>
              </a:rPr>
              <a:t>ОТЛИЧНИКИ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НАРОДНОГО ПРОСВЕЩЕНИЯ</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85800" y="3611606"/>
            <a:ext cx="7772400" cy="2889227"/>
          </a:xfrm>
        </p:spPr>
        <p:txBody>
          <a:bodyPr>
            <a:normAutofit/>
          </a:bodyPr>
          <a:lstStyle/>
          <a:p>
            <a:pPr algn="ctr"/>
            <a:r>
              <a:rPr lang="ru-RU" sz="4400" b="1" dirty="0" smtClean="0">
                <a:latin typeface="Times New Roman" pitchFamily="18" charset="0"/>
                <a:cs typeface="Times New Roman" pitchFamily="18" charset="0"/>
              </a:rPr>
              <a:t>Слободчиковской школы</a:t>
            </a:r>
          </a:p>
          <a:p>
            <a:pPr algn="ctr"/>
            <a:endParaRPr lang="ru-RU" sz="4400" b="1" dirty="0" smtClean="0">
              <a:latin typeface="Times New Roman" pitchFamily="18" charset="0"/>
              <a:cs typeface="Times New Roman" pitchFamily="18" charset="0"/>
            </a:endParaRPr>
          </a:p>
          <a:p>
            <a:pPr algn="ctr"/>
            <a:endParaRPr lang="ru-RU" sz="4400" b="1"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2019</a:t>
            </a:r>
            <a:endParaRPr lang="ru-RU" sz="24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86050" y="1285860"/>
            <a:ext cx="6357950" cy="5214950"/>
          </a:xfrm>
        </p:spPr>
        <p:txBody>
          <a:bodyPr>
            <a:normAutofit fontScale="70000" lnSpcReduction="20000"/>
          </a:bodyPr>
          <a:lstStyle/>
          <a:p>
            <a:pPr>
              <a:buNone/>
            </a:pPr>
            <a:r>
              <a:rPr lang="ru-RU" dirty="0" smtClean="0"/>
              <a:t/>
            </a:r>
            <a:br>
              <a:rPr lang="ru-RU" dirty="0" smtClean="0"/>
            </a:br>
            <a:r>
              <a:rPr lang="ru-RU" dirty="0" smtClean="0"/>
              <a:t>    Родилась 8 марта 1939 года в Смоленской области.                     В 1947-      1957 школьные годы. Окончив 10 классов, пошла работать. </a:t>
            </a:r>
            <a:br>
              <a:rPr lang="ru-RU" dirty="0" smtClean="0"/>
            </a:br>
            <a:r>
              <a:rPr lang="ru-RU" dirty="0" smtClean="0"/>
              <a:t>    В 1961 году поступила в Полоцкое педагогическое училище, которое успешно окончила в 1963 году. Получив свободное распределение, приехала в Тюменскую область </a:t>
            </a:r>
            <a:r>
              <a:rPr lang="ru-RU" dirty="0" err="1" smtClean="0"/>
              <a:t>Аромашевский</a:t>
            </a:r>
            <a:r>
              <a:rPr lang="ru-RU" dirty="0" smtClean="0"/>
              <a:t> район деревню </a:t>
            </a:r>
            <a:r>
              <a:rPr lang="ru-RU" dirty="0" err="1" smtClean="0"/>
              <a:t>Валгино</a:t>
            </a:r>
            <a:r>
              <a:rPr lang="ru-RU" dirty="0" smtClean="0"/>
              <a:t>, в семью мужа. Работать пошла в декабре 1963 года в </a:t>
            </a:r>
            <a:r>
              <a:rPr lang="ru-RU" dirty="0" err="1" smtClean="0"/>
              <a:t>Батуринскую</a:t>
            </a:r>
            <a:r>
              <a:rPr lang="ru-RU" dirty="0" smtClean="0"/>
              <a:t> начальную школу. Ходила пешком за 9 км. 20 января была переведена в </a:t>
            </a:r>
            <a:r>
              <a:rPr lang="ru-RU" dirty="0" err="1" smtClean="0"/>
              <a:t>Валгинскую</a:t>
            </a:r>
            <a:r>
              <a:rPr lang="ru-RU" dirty="0" smtClean="0"/>
              <a:t> начальную школу, где и проработала 36 лет. Работала и с тремя, и с четырьмя классами одна. </a:t>
            </a:r>
            <a:br>
              <a:rPr lang="ru-RU" dirty="0" smtClean="0"/>
            </a:br>
            <a:r>
              <a:rPr lang="ru-RU" dirty="0" smtClean="0"/>
              <a:t>   В 1980 году была награждена значком «Отличник народного образования».</a:t>
            </a:r>
            <a:br>
              <a:rPr lang="ru-RU" dirty="0" smtClean="0"/>
            </a:br>
            <a:r>
              <a:rPr lang="ru-RU" dirty="0" smtClean="0"/>
              <a:t/>
            </a:r>
            <a:br>
              <a:rPr lang="ru-RU" dirty="0" smtClean="0"/>
            </a:br>
            <a:r>
              <a:rPr lang="ru-RU" dirty="0" smtClean="0"/>
              <a:t>    В данное время нахожусь на заслуженном отдыхе. </a:t>
            </a:r>
            <a:endParaRPr lang="ru-RU" dirty="0"/>
          </a:p>
        </p:txBody>
      </p:sp>
      <p:sp>
        <p:nvSpPr>
          <p:cNvPr id="2" name="Заголовок 1"/>
          <p:cNvSpPr>
            <a:spLocks noGrp="1"/>
          </p:cNvSpPr>
          <p:nvPr>
            <p:ph type="title"/>
          </p:nvPr>
        </p:nvSpPr>
        <p:spPr/>
        <p:txBody>
          <a:bodyPr/>
          <a:lstStyle/>
          <a:p>
            <a:r>
              <a:rPr lang="ru-RU" dirty="0" smtClean="0"/>
              <a:t>Пекарь Мария Викторовна</a:t>
            </a:r>
            <a:endParaRPr lang="ru-RU" dirty="0"/>
          </a:p>
        </p:txBody>
      </p:sp>
      <p:pic>
        <p:nvPicPr>
          <p:cNvPr id="4" name="Рисунок 3" descr="http://kk.docdat.com/pars_docs/refs/381/380970/380970_html_m51b4294d.png"/>
          <p:cNvPicPr/>
          <p:nvPr/>
        </p:nvPicPr>
        <p:blipFill>
          <a:blip r:embed="rId2" cstate="print"/>
          <a:srcRect/>
          <a:stretch>
            <a:fillRect/>
          </a:stretch>
        </p:blipFill>
        <p:spPr bwMode="auto">
          <a:xfrm>
            <a:off x="285720" y="1714488"/>
            <a:ext cx="2643206" cy="342902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0298" y="1000108"/>
            <a:ext cx="6643702" cy="5857892"/>
          </a:xfrm>
        </p:spPr>
        <p:txBody>
          <a:bodyPr>
            <a:normAutofit fontScale="62500" lnSpcReduction="20000"/>
          </a:bodyPr>
          <a:lstStyle/>
          <a:p>
            <a:pPr>
              <a:buNone/>
            </a:pPr>
            <a:r>
              <a:rPr lang="ru-RU" dirty="0" smtClean="0"/>
              <a:t/>
            </a:r>
            <a:br>
              <a:rPr lang="ru-RU" dirty="0" smtClean="0"/>
            </a:br>
            <a:r>
              <a:rPr lang="ru-RU" dirty="0" smtClean="0"/>
              <a:t/>
            </a:r>
            <a:br>
              <a:rPr lang="ru-RU" dirty="0" smtClean="0"/>
            </a:br>
            <a:r>
              <a:rPr lang="ru-RU" dirty="0" smtClean="0"/>
              <a:t>    Родилась 30 января 1931 года в с. Аромашево, в семье простых рабочих. </a:t>
            </a:r>
            <a:br>
              <a:rPr lang="ru-RU" dirty="0" smtClean="0"/>
            </a:br>
            <a:r>
              <a:rPr lang="ru-RU" dirty="0" smtClean="0"/>
              <a:t>    В 1949 году окончила </a:t>
            </a:r>
            <a:r>
              <a:rPr lang="ru-RU" dirty="0" err="1" smtClean="0"/>
              <a:t>Аромашевскую</a:t>
            </a:r>
            <a:r>
              <a:rPr lang="ru-RU" dirty="0" smtClean="0"/>
              <a:t> среднюю школу, затем поступила в Тюменский педагогический институт на естественно – географическое отделение. </a:t>
            </a:r>
            <a:br>
              <a:rPr lang="ru-RU" dirty="0" smtClean="0"/>
            </a:br>
            <a:r>
              <a:rPr lang="ru-RU" dirty="0" smtClean="0"/>
              <a:t>    В 1951 году получила не законченное высшее образование и была направлена в Абатский район, с. Партизан.</a:t>
            </a:r>
            <a:br>
              <a:rPr lang="ru-RU" dirty="0" smtClean="0"/>
            </a:br>
            <a:r>
              <a:rPr lang="ru-RU" dirty="0" smtClean="0"/>
              <a:t>    С 1952 по 1954 гг. работала в </a:t>
            </a:r>
            <a:r>
              <a:rPr lang="ru-RU" dirty="0" err="1" smtClean="0"/>
              <a:t>Водолазовской</a:t>
            </a:r>
            <a:r>
              <a:rPr lang="ru-RU" dirty="0" smtClean="0"/>
              <a:t> семилетней школе в качестве учителя биологии, географии и химии. </a:t>
            </a:r>
            <a:br>
              <a:rPr lang="ru-RU" dirty="0" smtClean="0"/>
            </a:br>
            <a:r>
              <a:rPr lang="ru-RU" dirty="0" smtClean="0"/>
              <a:t>    В 1954 году приехала в </a:t>
            </a:r>
            <a:r>
              <a:rPr lang="ru-RU" dirty="0" err="1" smtClean="0"/>
              <a:t>Аромашевский</a:t>
            </a:r>
            <a:r>
              <a:rPr lang="ru-RU" dirty="0" smtClean="0"/>
              <a:t> район, где была направлена в </a:t>
            </a:r>
            <a:r>
              <a:rPr lang="ru-RU" dirty="0" err="1" smtClean="0"/>
              <a:t>Русаковскую</a:t>
            </a:r>
            <a:r>
              <a:rPr lang="ru-RU" dirty="0" smtClean="0"/>
              <a:t> среднюю школу. </a:t>
            </a:r>
            <a:br>
              <a:rPr lang="ru-RU" dirty="0" smtClean="0"/>
            </a:br>
            <a:r>
              <a:rPr lang="ru-RU" dirty="0" smtClean="0"/>
              <a:t>    В 1964 году получила высшее педагогическое образование и была назначена завучем. Проработала 13 лет до 1977 года. С 1977 по 1982 год – работала учителем химии в 8 – 10 классах. До 1982 года за свой труд была награждена значком «Отличник народного просвещения», Грамотой Министерства просвещения, значком «Победителя соцсоревнования». А также юбилейной медалью В.И.Ленина в честь его 100-летия со дня Рождения, медалями в честь 60-летия и 65-летия Победы в Великой Отечественной войне. </a:t>
            </a:r>
          </a:p>
          <a:p>
            <a:endParaRPr lang="ru-RU" dirty="0"/>
          </a:p>
        </p:txBody>
      </p:sp>
      <p:sp>
        <p:nvSpPr>
          <p:cNvPr id="2" name="Заголовок 1"/>
          <p:cNvSpPr>
            <a:spLocks noGrp="1"/>
          </p:cNvSpPr>
          <p:nvPr>
            <p:ph type="title"/>
          </p:nvPr>
        </p:nvSpPr>
        <p:spPr/>
        <p:txBody>
          <a:bodyPr/>
          <a:lstStyle/>
          <a:p>
            <a:r>
              <a:rPr lang="ru-RU" dirty="0" smtClean="0"/>
              <a:t>Киселева Валентина Ивановна</a:t>
            </a:r>
            <a:endParaRPr lang="ru-RU" dirty="0"/>
          </a:p>
        </p:txBody>
      </p:sp>
      <p:pic>
        <p:nvPicPr>
          <p:cNvPr id="4" name="Рисунок 3" descr="http://kk.docdat.com/pars_docs/refs/381/380970/380970_html_m1fc79a2f.png"/>
          <p:cNvPicPr/>
          <p:nvPr/>
        </p:nvPicPr>
        <p:blipFill>
          <a:blip r:embed="rId2" cstate="print"/>
          <a:srcRect/>
          <a:stretch>
            <a:fillRect/>
          </a:stretch>
        </p:blipFill>
        <p:spPr bwMode="auto">
          <a:xfrm>
            <a:off x="142844" y="1357298"/>
            <a:ext cx="2571735" cy="36433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5984" y="1000108"/>
            <a:ext cx="6858016" cy="5857892"/>
          </a:xfrm>
        </p:spPr>
        <p:txBody>
          <a:bodyPr>
            <a:normAutofit fontScale="77500" lnSpcReduction="20000"/>
          </a:bodyPr>
          <a:lstStyle/>
          <a:p>
            <a:pPr>
              <a:buNone/>
            </a:pPr>
            <a:r>
              <a:rPr lang="ru-RU" dirty="0" smtClean="0"/>
              <a:t/>
            </a:r>
            <a:br>
              <a:rPr lang="ru-RU" dirty="0" smtClean="0"/>
            </a:br>
            <a:r>
              <a:rPr lang="ru-RU" dirty="0" smtClean="0"/>
              <a:t/>
            </a:r>
            <a:br>
              <a:rPr lang="ru-RU" dirty="0" smtClean="0"/>
            </a:br>
            <a:r>
              <a:rPr lang="ru-RU" dirty="0" smtClean="0"/>
              <a:t>    Родилась 1 марта 1953 года в д. </a:t>
            </a:r>
            <a:r>
              <a:rPr lang="ru-RU" dirty="0" err="1" smtClean="0"/>
              <a:t>Катайка</a:t>
            </a:r>
            <a:r>
              <a:rPr lang="ru-RU" dirty="0" smtClean="0"/>
              <a:t> </a:t>
            </a:r>
            <a:r>
              <a:rPr lang="ru-RU" dirty="0" err="1" smtClean="0"/>
              <a:t>Аромашевского</a:t>
            </a:r>
            <a:r>
              <a:rPr lang="ru-RU" dirty="0" smtClean="0"/>
              <a:t> района </a:t>
            </a:r>
            <a:r>
              <a:rPr lang="ru-RU" dirty="0" err="1" smtClean="0"/>
              <a:t>Тюмменской</a:t>
            </a:r>
            <a:r>
              <a:rPr lang="ru-RU" dirty="0" smtClean="0"/>
              <a:t> области.</a:t>
            </a:r>
            <a:br>
              <a:rPr lang="ru-RU" dirty="0" smtClean="0"/>
            </a:br>
            <a:r>
              <a:rPr lang="ru-RU" dirty="0" smtClean="0"/>
              <a:t>     В 1969 году закончила </a:t>
            </a:r>
            <a:r>
              <a:rPr lang="ru-RU" dirty="0" err="1" smtClean="0"/>
              <a:t>Аромашевскую</a:t>
            </a:r>
            <a:r>
              <a:rPr lang="ru-RU" dirty="0" smtClean="0"/>
              <a:t> среднюю школу. Год проработала в г. Тюмени. В 1970 году начала работать учителем начальных классов в д. Николаевка и одновременно училась в </a:t>
            </a:r>
            <a:r>
              <a:rPr lang="ru-RU" dirty="0" err="1" smtClean="0"/>
              <a:t>Голышмановском</a:t>
            </a:r>
            <a:r>
              <a:rPr lang="ru-RU" dirty="0" smtClean="0"/>
              <a:t> педагогическом училище. Затем заочно закончила </a:t>
            </a:r>
            <a:r>
              <a:rPr lang="ru-RU" dirty="0" err="1" smtClean="0"/>
              <a:t>Ишимский</a:t>
            </a:r>
            <a:r>
              <a:rPr lang="ru-RU" dirty="0" smtClean="0"/>
              <a:t> педагогический институт филологический факультет.</a:t>
            </a:r>
            <a:br>
              <a:rPr lang="ru-RU" dirty="0" smtClean="0"/>
            </a:br>
            <a:r>
              <a:rPr lang="ru-RU" dirty="0" smtClean="0"/>
              <a:t>   15 лет проработала заведующей Николаевским детским садом. С 1990 года - учителем начальных классов Николаевской школы, затем – учителем русского языка и литературы Слободчиковской школы.</a:t>
            </a:r>
            <a:br>
              <a:rPr lang="ru-RU" dirty="0" smtClean="0"/>
            </a:br>
            <a:r>
              <a:rPr lang="ru-RU" dirty="0" smtClean="0"/>
              <a:t>   Награждена значком «Отличник народного просвещения» в 1995 году. В данное время находится на заслуженном отдыхе.</a:t>
            </a:r>
            <a:br>
              <a:rPr lang="ru-RU" dirty="0" smtClean="0"/>
            </a:br>
            <a:r>
              <a:rPr lang="ru-RU" dirty="0" smtClean="0"/>
              <a:t/>
            </a:r>
            <a:br>
              <a:rPr lang="ru-RU" dirty="0" smtClean="0"/>
            </a:br>
            <a:endParaRPr lang="ru-RU" dirty="0" smtClean="0"/>
          </a:p>
          <a:p>
            <a:endParaRPr lang="ru-RU" dirty="0"/>
          </a:p>
        </p:txBody>
      </p:sp>
      <p:sp>
        <p:nvSpPr>
          <p:cNvPr id="2" name="Заголовок 1"/>
          <p:cNvSpPr>
            <a:spLocks noGrp="1"/>
          </p:cNvSpPr>
          <p:nvPr>
            <p:ph type="title"/>
          </p:nvPr>
        </p:nvSpPr>
        <p:spPr/>
        <p:txBody>
          <a:bodyPr>
            <a:normAutofit fontScale="90000"/>
          </a:bodyPr>
          <a:lstStyle/>
          <a:p>
            <a:r>
              <a:rPr lang="ru-RU" b="1" dirty="0" smtClean="0"/>
              <a:t>Григорьева Надежда Петровна</a:t>
            </a:r>
            <a:r>
              <a:rPr lang="ru-RU" dirty="0" smtClean="0"/>
              <a:t/>
            </a:r>
            <a:br>
              <a:rPr lang="ru-RU" dirty="0" smtClean="0"/>
            </a:br>
            <a:endParaRPr lang="ru-RU" dirty="0"/>
          </a:p>
        </p:txBody>
      </p:sp>
      <p:pic>
        <p:nvPicPr>
          <p:cNvPr id="4" name="Рисунок 3" descr="http://kk.docdat.com/pars_docs/refs/381/380970/380970_html_m1180b872.jpg"/>
          <p:cNvPicPr/>
          <p:nvPr/>
        </p:nvPicPr>
        <p:blipFill>
          <a:blip r:embed="rId2" cstate="print"/>
          <a:srcRect l="30416" t="15726" r="19277" b="9677"/>
          <a:stretch>
            <a:fillRect/>
          </a:stretch>
        </p:blipFill>
        <p:spPr bwMode="auto">
          <a:xfrm>
            <a:off x="0" y="1500174"/>
            <a:ext cx="2643174" cy="292895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43174" y="571480"/>
            <a:ext cx="6500826" cy="6286520"/>
          </a:xfrm>
        </p:spPr>
        <p:txBody>
          <a:bodyPr>
            <a:normAutofit fontScale="70000" lnSpcReduction="20000"/>
          </a:bodyPr>
          <a:lstStyle/>
          <a:p>
            <a:pPr>
              <a:buNone/>
            </a:pPr>
            <a:r>
              <a:rPr lang="ru-RU" dirty="0" smtClean="0"/>
              <a:t/>
            </a:r>
            <a:br>
              <a:rPr lang="ru-RU" dirty="0" smtClean="0"/>
            </a:br>
            <a:r>
              <a:rPr lang="ru-RU" dirty="0" smtClean="0"/>
              <a:t/>
            </a:r>
            <a:br>
              <a:rPr lang="ru-RU" dirty="0" smtClean="0"/>
            </a:br>
            <a:r>
              <a:rPr lang="ru-RU" dirty="0" smtClean="0"/>
              <a:t/>
            </a:r>
            <a:br>
              <a:rPr lang="ru-RU" dirty="0" smtClean="0"/>
            </a:br>
            <a:r>
              <a:rPr lang="ru-RU" dirty="0" smtClean="0"/>
              <a:t>    Родилась в д. </a:t>
            </a:r>
            <a:r>
              <a:rPr lang="ru-RU" dirty="0" err="1" smtClean="0"/>
              <a:t>Валгино</a:t>
            </a:r>
            <a:r>
              <a:rPr lang="ru-RU" dirty="0" smtClean="0"/>
              <a:t> 8 августа 1948 года. Окончила 4 класса </a:t>
            </a:r>
            <a:r>
              <a:rPr lang="ru-RU" dirty="0" err="1" smtClean="0"/>
              <a:t>Валгинской</a:t>
            </a:r>
            <a:r>
              <a:rPr lang="ru-RU" dirty="0" smtClean="0"/>
              <a:t> начальной школы. Затем училась в Слободчиковской восьмилетней школе, а 9, 10 класс - в </a:t>
            </a:r>
            <a:r>
              <a:rPr lang="ru-RU" dirty="0" err="1" smtClean="0"/>
              <a:t>Аромашевской</a:t>
            </a:r>
            <a:r>
              <a:rPr lang="ru-RU" dirty="0" smtClean="0"/>
              <a:t> средней школе. </a:t>
            </a:r>
          </a:p>
          <a:p>
            <a:pPr>
              <a:buNone/>
            </a:pPr>
            <a:r>
              <a:rPr lang="ru-RU" dirty="0" smtClean="0"/>
              <a:t>      В 1966 году поступила в </a:t>
            </a:r>
            <a:r>
              <a:rPr lang="ru-RU" dirty="0" err="1" smtClean="0"/>
              <a:t>Ишимский</a:t>
            </a:r>
            <a:r>
              <a:rPr lang="ru-RU" dirty="0" smtClean="0"/>
              <a:t> педагогический институт на заочное отделение факультета начального обучения. Закончила первый курс, затем перевелась в </a:t>
            </a:r>
            <a:r>
              <a:rPr lang="ru-RU" dirty="0" err="1" smtClean="0"/>
              <a:t>Голышмановское</a:t>
            </a:r>
            <a:r>
              <a:rPr lang="ru-RU" dirty="0" smtClean="0"/>
              <a:t> педагогическое училище на заочное отделение и закончила его в 1972 года. </a:t>
            </a:r>
            <a:br>
              <a:rPr lang="ru-RU" dirty="0" smtClean="0"/>
            </a:br>
            <a:r>
              <a:rPr lang="ru-RU" dirty="0" smtClean="0"/>
              <a:t>   В Слободчиковской восьмилетней школе начала работать с 10 ноября 1967 года в качестве учителя истории и географии, а с 1 января 1971 года была назначена учителем начальных классов и работала до 2003 года. 25 августа 1987 года награждена значком «Отличник народного просвещения».</a:t>
            </a:r>
            <a:br>
              <a:rPr lang="ru-RU" dirty="0" smtClean="0"/>
            </a:br>
            <a:r>
              <a:rPr lang="ru-RU" dirty="0" smtClean="0"/>
              <a:t/>
            </a:r>
            <a:br>
              <a:rPr lang="ru-RU" dirty="0" smtClean="0"/>
            </a:br>
            <a:r>
              <a:rPr lang="ru-RU" dirty="0" smtClean="0"/>
              <a:t>В настоящее время находится на заслуженном отдыхе. </a:t>
            </a:r>
            <a:br>
              <a:rPr lang="ru-RU" dirty="0" smtClean="0"/>
            </a:br>
            <a:endParaRPr lang="ru-RU" dirty="0" smtClean="0"/>
          </a:p>
          <a:p>
            <a:endParaRPr lang="ru-RU" dirty="0"/>
          </a:p>
        </p:txBody>
      </p:sp>
      <p:sp>
        <p:nvSpPr>
          <p:cNvPr id="2" name="Заголовок 1"/>
          <p:cNvSpPr>
            <a:spLocks noGrp="1"/>
          </p:cNvSpPr>
          <p:nvPr>
            <p:ph type="title"/>
          </p:nvPr>
        </p:nvSpPr>
        <p:spPr/>
        <p:txBody>
          <a:bodyPr/>
          <a:lstStyle/>
          <a:p>
            <a:r>
              <a:rPr lang="ru-RU" b="1" dirty="0" err="1" smtClean="0"/>
              <a:t>Левенкова</a:t>
            </a:r>
            <a:r>
              <a:rPr lang="ru-RU" b="1" dirty="0" smtClean="0"/>
              <a:t> Любовь Матвеевна </a:t>
            </a:r>
            <a:endParaRPr lang="ru-RU" dirty="0"/>
          </a:p>
        </p:txBody>
      </p:sp>
      <p:pic>
        <p:nvPicPr>
          <p:cNvPr id="4" name="Рисунок 3" descr="http://kk.docdat.com/pars_docs/refs/381/380970/380970_html_24339e3b.png"/>
          <p:cNvPicPr/>
          <p:nvPr/>
        </p:nvPicPr>
        <p:blipFill>
          <a:blip r:embed="rId2" cstate="print"/>
          <a:srcRect/>
          <a:stretch>
            <a:fillRect/>
          </a:stretch>
        </p:blipFill>
        <p:spPr bwMode="auto">
          <a:xfrm>
            <a:off x="214282" y="1428736"/>
            <a:ext cx="2428892" cy="335758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28860" y="571480"/>
            <a:ext cx="6715140" cy="6286520"/>
          </a:xfrm>
        </p:spPr>
        <p:txBody>
          <a:bodyPr>
            <a:normAutofit fontScale="55000" lnSpcReduction="20000"/>
          </a:bodyPr>
          <a:lstStyle/>
          <a:p>
            <a:r>
              <a:rPr lang="ru-RU" dirty="0" smtClean="0"/>
              <a:t/>
            </a:r>
            <a:br>
              <a:rPr lang="ru-RU" dirty="0" smtClean="0"/>
            </a:br>
            <a:r>
              <a:rPr lang="ru-RU" dirty="0" smtClean="0"/>
              <a:t/>
            </a:r>
            <a:br>
              <a:rPr lang="ru-RU" dirty="0" smtClean="0"/>
            </a:br>
            <a:r>
              <a:rPr lang="ru-RU" dirty="0" smtClean="0"/>
              <a:t>    Родилась 5 июля 1948 года в с. Семеново </a:t>
            </a:r>
            <a:r>
              <a:rPr lang="ru-RU" dirty="0" err="1" smtClean="0"/>
              <a:t>Н-Заимского</a:t>
            </a:r>
            <a:r>
              <a:rPr lang="ru-RU" dirty="0" smtClean="0"/>
              <a:t> района Тюменской области. Училась в </a:t>
            </a:r>
            <a:r>
              <a:rPr lang="ru-RU" dirty="0" err="1" smtClean="0"/>
              <a:t>Падунской</a:t>
            </a:r>
            <a:r>
              <a:rPr lang="ru-RU" dirty="0" smtClean="0"/>
              <a:t> средней школе. В 1968 году окончила </a:t>
            </a:r>
            <a:r>
              <a:rPr lang="ru-RU" dirty="0" err="1" smtClean="0"/>
              <a:t>Голышмановское</a:t>
            </a:r>
            <a:r>
              <a:rPr lang="ru-RU" dirty="0" smtClean="0"/>
              <a:t> педагогическое училище, а в 1974 году – </a:t>
            </a:r>
            <a:r>
              <a:rPr lang="ru-RU" dirty="0" err="1" smtClean="0"/>
              <a:t>Ишимский</a:t>
            </a:r>
            <a:r>
              <a:rPr lang="ru-RU" dirty="0" smtClean="0"/>
              <a:t> государственный институт. Решением государственной экзаменационной комиссии от 30 июля 1974 года присвоена квалификация учителя математики средней школы. 15 августа 1968 года была принята на работу в </a:t>
            </a:r>
            <a:r>
              <a:rPr lang="ru-RU" dirty="0" err="1" smtClean="0"/>
              <a:t>Слободчиковскую</a:t>
            </a:r>
            <a:r>
              <a:rPr lang="ru-RU" dirty="0" smtClean="0"/>
              <a:t> восьмилетнюю школу учителем математики. Более двадцати лет проработала завучем по учебной работе.</a:t>
            </a:r>
            <a:br>
              <a:rPr lang="ru-RU" dirty="0" smtClean="0"/>
            </a:br>
            <a:r>
              <a:rPr lang="ru-RU" dirty="0" smtClean="0"/>
              <a:t>     16 мая 1977 года Министерством Просвещения РСФСР награждена Памятной грамотой «За успешную работу по обучению и воспитанию учащихся». </a:t>
            </a:r>
            <a:endParaRPr lang="ru-RU" smtClean="0"/>
          </a:p>
          <a:p>
            <a:r>
              <a:rPr lang="ru-RU" smtClean="0"/>
              <a:t>В </a:t>
            </a:r>
            <a:r>
              <a:rPr lang="ru-RU" dirty="0" smtClean="0"/>
              <a:t>1983 году Министерством Просвещения РСФСР награждена значком «Отличник народного просвещения». Президиумом Верховного Совета РСФСР Указом от 11 ноября 1989 года присвоил почетное звание «Заслуженный учитель школы РСФСР». За долголетний добросовестный труд от имени Президиума Верховного Совета СССР решением исполкома Тюменского областного Совета народных депутатов от 28 февраля 1990 года награждена медалью «Ветеран труда».</a:t>
            </a:r>
            <a:br>
              <a:rPr lang="ru-RU" dirty="0" smtClean="0"/>
            </a:br>
            <a:r>
              <a:rPr lang="ru-RU" dirty="0" smtClean="0"/>
              <a:t/>
            </a:r>
            <a:br>
              <a:rPr lang="ru-RU" dirty="0" smtClean="0"/>
            </a:br>
            <a:r>
              <a:rPr lang="ru-RU" dirty="0" smtClean="0"/>
              <a:t>    26 августа 2003 года вышла на заслуженный отдых. </a:t>
            </a:r>
            <a:br>
              <a:rPr lang="ru-RU" dirty="0" smtClean="0"/>
            </a:br>
            <a:r>
              <a:rPr lang="ru-RU" dirty="0" smtClean="0"/>
              <a:t/>
            </a:r>
            <a:br>
              <a:rPr lang="ru-RU" dirty="0" smtClean="0"/>
            </a:br>
            <a:endParaRPr lang="ru-RU" dirty="0"/>
          </a:p>
        </p:txBody>
      </p:sp>
      <p:sp>
        <p:nvSpPr>
          <p:cNvPr id="2" name="Заголовок 1"/>
          <p:cNvSpPr>
            <a:spLocks noGrp="1"/>
          </p:cNvSpPr>
          <p:nvPr>
            <p:ph type="title"/>
          </p:nvPr>
        </p:nvSpPr>
        <p:spPr/>
        <p:txBody>
          <a:bodyPr>
            <a:normAutofit fontScale="90000"/>
          </a:bodyPr>
          <a:lstStyle/>
          <a:p>
            <a:r>
              <a:rPr lang="ru-RU" b="1" dirty="0" smtClean="0"/>
              <a:t>Соколова Галина Петровна </a:t>
            </a:r>
            <a:r>
              <a:rPr lang="ru-RU" dirty="0" smtClean="0"/>
              <a:t/>
            </a:r>
            <a:br>
              <a:rPr lang="ru-RU" dirty="0" smtClean="0"/>
            </a:br>
            <a:r>
              <a:rPr lang="ru-RU" dirty="0" smtClean="0"/>
              <a:t> </a:t>
            </a:r>
            <a:endParaRPr lang="ru-RU" dirty="0"/>
          </a:p>
        </p:txBody>
      </p:sp>
      <p:pic>
        <p:nvPicPr>
          <p:cNvPr id="4" name="Рисунок 3" descr="http://kk.docdat.com/pars_docs/refs/381/380970/380970_html_m3516ef18.jpg"/>
          <p:cNvPicPr/>
          <p:nvPr/>
        </p:nvPicPr>
        <p:blipFill>
          <a:blip r:embed="rId2" cstate="print"/>
          <a:srcRect l="15314" r="17222" b="6075"/>
          <a:stretch>
            <a:fillRect/>
          </a:stretch>
        </p:blipFill>
        <p:spPr bwMode="auto">
          <a:xfrm>
            <a:off x="214282" y="1142984"/>
            <a:ext cx="2357454" cy="242889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71604" y="1000108"/>
            <a:ext cx="7572396" cy="5857892"/>
          </a:xfrm>
        </p:spPr>
        <p:txBody>
          <a:bodyPr>
            <a:normAutofit fontScale="32500" lnSpcReduction="20000"/>
          </a:bodyPr>
          <a:lstStyle/>
          <a:p>
            <a:pPr>
              <a:buNone/>
            </a:pPr>
            <a:r>
              <a:rPr lang="ru-RU" dirty="0" smtClean="0"/>
              <a:t/>
            </a:r>
            <a:br>
              <a:rPr lang="ru-RU" dirty="0" smtClean="0"/>
            </a:br>
            <a:r>
              <a:rPr lang="ru-RU" sz="4900" dirty="0" smtClean="0"/>
              <a:t/>
            </a:r>
            <a:br>
              <a:rPr lang="ru-RU" sz="4900" dirty="0" smtClean="0"/>
            </a:br>
            <a:r>
              <a:rPr lang="ru-RU" sz="4900" dirty="0" smtClean="0"/>
              <a:t>Родился 30 октября 1955 года в с. </a:t>
            </a:r>
            <a:r>
              <a:rPr lang="ru-RU" sz="4900" dirty="0" err="1" smtClean="0"/>
              <a:t>Слободчики</a:t>
            </a:r>
            <a:r>
              <a:rPr lang="ru-RU" sz="4900" dirty="0" smtClean="0"/>
              <a:t> </a:t>
            </a:r>
            <a:r>
              <a:rPr lang="ru-RU" sz="4900" dirty="0" err="1" smtClean="0"/>
              <a:t>Аромашевского</a:t>
            </a:r>
            <a:r>
              <a:rPr lang="ru-RU" sz="4900" dirty="0" smtClean="0"/>
              <a:t> района Тюменской области.</a:t>
            </a:r>
            <a:br>
              <a:rPr lang="ru-RU" sz="4900" dirty="0" smtClean="0"/>
            </a:br>
            <a:r>
              <a:rPr lang="ru-RU" sz="4900" dirty="0" smtClean="0"/>
              <a:t/>
            </a:r>
            <a:br>
              <a:rPr lang="ru-RU" sz="4900" dirty="0" smtClean="0"/>
            </a:br>
            <a:r>
              <a:rPr lang="ru-RU" sz="4900" dirty="0" smtClean="0"/>
              <a:t>В 1973 году закончил </a:t>
            </a:r>
            <a:r>
              <a:rPr lang="ru-RU" sz="4900" dirty="0" err="1" smtClean="0"/>
              <a:t>Аромашевскую</a:t>
            </a:r>
            <a:r>
              <a:rPr lang="ru-RU" sz="4900" dirty="0" smtClean="0"/>
              <a:t> среднюю школу и поступил в </a:t>
            </a:r>
            <a:r>
              <a:rPr lang="ru-RU" sz="4900" dirty="0" err="1" smtClean="0"/>
              <a:t>Ишимский</a:t>
            </a:r>
            <a:r>
              <a:rPr lang="ru-RU" sz="4900" dirty="0" smtClean="0"/>
              <a:t> </a:t>
            </a:r>
            <a:br>
              <a:rPr lang="ru-RU" sz="4900" dirty="0" smtClean="0"/>
            </a:br>
            <a:r>
              <a:rPr lang="ru-RU" sz="4900" dirty="0" smtClean="0"/>
              <a:t>государственный педагогический институт на физико-математический факультет. </a:t>
            </a:r>
            <a:br>
              <a:rPr lang="ru-RU" sz="4900" dirty="0" smtClean="0"/>
            </a:br>
            <a:r>
              <a:rPr lang="ru-RU" sz="4900" dirty="0" smtClean="0"/>
              <a:t>В 1978 году закончил его и, получив специальность учителя физики и математики, </a:t>
            </a:r>
            <a:br>
              <a:rPr lang="ru-RU" sz="4900" dirty="0" smtClean="0"/>
            </a:br>
            <a:r>
              <a:rPr lang="ru-RU" sz="4900" dirty="0" smtClean="0"/>
              <a:t>был направлен в </a:t>
            </a:r>
            <a:r>
              <a:rPr lang="ru-RU" sz="4900" dirty="0" err="1" smtClean="0"/>
              <a:t>Б-Сорокинскую</a:t>
            </a:r>
            <a:r>
              <a:rPr lang="ru-RU" sz="4900" dirty="0" smtClean="0"/>
              <a:t> среднюю школу №1 учителем математики и физики, </a:t>
            </a:r>
            <a:br>
              <a:rPr lang="ru-RU" sz="4900" dirty="0" smtClean="0"/>
            </a:br>
            <a:r>
              <a:rPr lang="ru-RU" sz="4900" dirty="0" smtClean="0"/>
              <a:t>где проработал до 1982 года.</a:t>
            </a:r>
            <a:br>
              <a:rPr lang="ru-RU" sz="4900" dirty="0" smtClean="0"/>
            </a:br>
            <a:r>
              <a:rPr lang="ru-RU" sz="4900" dirty="0" smtClean="0"/>
              <a:t/>
            </a:r>
            <a:br>
              <a:rPr lang="ru-RU" sz="4900" dirty="0" smtClean="0"/>
            </a:br>
            <a:r>
              <a:rPr lang="ru-RU" sz="4900" dirty="0" smtClean="0"/>
              <a:t>В 1982 году переехал в </a:t>
            </a:r>
            <a:r>
              <a:rPr lang="ru-RU" sz="4900" dirty="0" err="1" smtClean="0"/>
              <a:t>Аромашевский</a:t>
            </a:r>
            <a:r>
              <a:rPr lang="ru-RU" sz="4900" dirty="0" smtClean="0"/>
              <a:t> район в родное село </a:t>
            </a:r>
            <a:r>
              <a:rPr lang="ru-RU" sz="4900" dirty="0" err="1" smtClean="0"/>
              <a:t>Слободчики</a:t>
            </a:r>
            <a:r>
              <a:rPr lang="ru-RU" sz="4900" dirty="0" smtClean="0"/>
              <a:t> и стал </a:t>
            </a:r>
            <a:br>
              <a:rPr lang="ru-RU" sz="4900" dirty="0" smtClean="0"/>
            </a:br>
            <a:r>
              <a:rPr lang="ru-RU" sz="4900" dirty="0" smtClean="0"/>
              <a:t>работать учителем математики в Слободчиковской вспомогательной школе. С 1986</a:t>
            </a:r>
            <a:br>
              <a:rPr lang="ru-RU" sz="4900" dirty="0" smtClean="0"/>
            </a:br>
            <a:r>
              <a:rPr lang="ru-RU" sz="4900" dirty="0" smtClean="0"/>
              <a:t>года перешёл работать учителем математики, физики и информатики в </a:t>
            </a:r>
            <a:r>
              <a:rPr lang="ru-RU" sz="4900" dirty="0" err="1" smtClean="0"/>
              <a:t>Слободчиковскую</a:t>
            </a:r>
            <a:r>
              <a:rPr lang="ru-RU" sz="4900" dirty="0" smtClean="0"/>
              <a:t/>
            </a:r>
            <a:br>
              <a:rPr lang="ru-RU" sz="4900" dirty="0" smtClean="0"/>
            </a:br>
            <a:r>
              <a:rPr lang="ru-RU" sz="4900" dirty="0" smtClean="0"/>
              <a:t>среднюю школу, которая впоследствии была реорганизована в МОУ «</a:t>
            </a:r>
            <a:r>
              <a:rPr lang="ru-RU" sz="4900" dirty="0" err="1" smtClean="0"/>
              <a:t>Слободчиковская</a:t>
            </a:r>
            <a:r>
              <a:rPr lang="ru-RU" sz="4900" dirty="0" smtClean="0"/>
              <a:t> основная общеобразовательная школа». Учитель высшей категории. </a:t>
            </a:r>
            <a:br>
              <a:rPr lang="ru-RU" sz="4900" dirty="0" smtClean="0"/>
            </a:br>
            <a:r>
              <a:rPr lang="ru-RU" sz="4900" dirty="0" smtClean="0"/>
              <a:t/>
            </a:r>
            <a:br>
              <a:rPr lang="ru-RU" sz="4900" dirty="0" smtClean="0"/>
            </a:br>
            <a:r>
              <a:rPr lang="ru-RU" sz="4900" dirty="0" smtClean="0"/>
              <a:t>За заслуги в области образования Российской Федерации в 2001 году награжден нагрудным знаком «Почетный работник общего образования Российской Федерации». Ветеран труда.</a:t>
            </a:r>
            <a:r>
              <a:rPr lang="ru-RU" dirty="0" smtClean="0"/>
              <a:t/>
            </a:r>
            <a:br>
              <a:rPr lang="ru-RU" dirty="0" smtClean="0"/>
            </a:br>
            <a:endParaRPr lang="ru-RU" dirty="0"/>
          </a:p>
        </p:txBody>
      </p:sp>
      <p:sp>
        <p:nvSpPr>
          <p:cNvPr id="2" name="Заголовок 1"/>
          <p:cNvSpPr>
            <a:spLocks noGrp="1"/>
          </p:cNvSpPr>
          <p:nvPr>
            <p:ph type="title"/>
          </p:nvPr>
        </p:nvSpPr>
        <p:spPr/>
        <p:txBody>
          <a:bodyPr>
            <a:normAutofit fontScale="90000"/>
          </a:bodyPr>
          <a:lstStyle/>
          <a:p>
            <a:r>
              <a:rPr lang="ru-RU" b="1" dirty="0" smtClean="0"/>
              <a:t>Литвинов Николай Михайлович </a:t>
            </a:r>
            <a:endParaRPr lang="ru-RU" dirty="0"/>
          </a:p>
        </p:txBody>
      </p:sp>
      <p:pic>
        <p:nvPicPr>
          <p:cNvPr id="4" name="Рисунок 3" descr="http://kk.docdat.com/pars_docs/refs/381/380970/380970_html_m6881bf9d.png"/>
          <p:cNvPicPr/>
          <p:nvPr/>
        </p:nvPicPr>
        <p:blipFill>
          <a:blip r:embed="rId2" cstate="print"/>
          <a:srcRect/>
          <a:stretch>
            <a:fillRect/>
          </a:stretch>
        </p:blipFill>
        <p:spPr bwMode="auto">
          <a:xfrm>
            <a:off x="214282" y="1428736"/>
            <a:ext cx="1714512" cy="250033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71604" y="1071546"/>
            <a:ext cx="7572396" cy="5786454"/>
          </a:xfrm>
        </p:spPr>
        <p:txBody>
          <a:bodyPr>
            <a:normAutofit fontScale="62500" lnSpcReduction="20000"/>
          </a:bodyPr>
          <a:lstStyle/>
          <a:p>
            <a:pPr>
              <a:buNone/>
            </a:pPr>
            <a:r>
              <a:rPr lang="ru-RU" dirty="0" smtClean="0"/>
              <a:t/>
            </a:r>
            <a:br>
              <a:rPr lang="ru-RU" dirty="0" smtClean="0"/>
            </a:br>
            <a:r>
              <a:rPr lang="ru-RU" dirty="0" smtClean="0"/>
              <a:t/>
            </a:r>
            <a:br>
              <a:rPr lang="ru-RU" dirty="0" smtClean="0"/>
            </a:br>
            <a:r>
              <a:rPr lang="ru-RU" dirty="0" smtClean="0"/>
              <a:t/>
            </a:r>
            <a:br>
              <a:rPr lang="ru-RU" dirty="0" smtClean="0"/>
            </a:br>
            <a:r>
              <a:rPr lang="ru-RU" dirty="0" smtClean="0"/>
              <a:t>Родилась 3 февраля 1955 года в с. Сычево </a:t>
            </a:r>
            <a:r>
              <a:rPr lang="ru-RU" dirty="0" err="1" smtClean="0"/>
              <a:t>Вагайского</a:t>
            </a:r>
            <a:r>
              <a:rPr lang="ru-RU" dirty="0" smtClean="0"/>
              <a:t> р-на Тюменской области. В 1972 году закончила </a:t>
            </a:r>
            <a:r>
              <a:rPr lang="ru-RU" dirty="0" err="1" smtClean="0"/>
              <a:t>Черноковскую</a:t>
            </a:r>
            <a:r>
              <a:rPr lang="ru-RU" dirty="0" smtClean="0"/>
              <a:t> среднюю школу и в этом же году поступила в Тюменский государственный университет. После окончания университета в 1977 году была принята преподавателем математики в </a:t>
            </a:r>
            <a:r>
              <a:rPr lang="ru-RU" dirty="0" err="1" smtClean="0"/>
              <a:t>Новоберезовскую</a:t>
            </a:r>
            <a:r>
              <a:rPr lang="ru-RU" dirty="0" smtClean="0"/>
              <a:t> среднюю школу. В 1979 году была переведена в </a:t>
            </a:r>
            <a:r>
              <a:rPr lang="ru-RU" dirty="0" err="1" smtClean="0"/>
              <a:t>Слободчиковскую</a:t>
            </a:r>
            <a:r>
              <a:rPr lang="ru-RU" dirty="0" smtClean="0"/>
              <a:t> восьмилетнюю школу учителем математики. </a:t>
            </a:r>
            <a:br>
              <a:rPr lang="ru-RU" dirty="0" smtClean="0"/>
            </a:br>
            <a:r>
              <a:rPr lang="ru-RU" dirty="0" smtClean="0"/>
              <a:t/>
            </a:r>
            <a:br>
              <a:rPr lang="ru-RU" dirty="0" smtClean="0"/>
            </a:br>
            <a:r>
              <a:rPr lang="ru-RU" dirty="0" smtClean="0"/>
              <a:t>В 1985 году награждена Почетной грамотой </a:t>
            </a:r>
            <a:r>
              <a:rPr lang="ru-RU" dirty="0" err="1" smtClean="0"/>
              <a:t>Аромашевского</a:t>
            </a:r>
            <a:r>
              <a:rPr lang="ru-RU" dirty="0" smtClean="0"/>
              <a:t> отдела народного образования и РК профсоюза работников просвещения. </a:t>
            </a:r>
            <a:br>
              <a:rPr lang="ru-RU" dirty="0" smtClean="0"/>
            </a:br>
            <a:r>
              <a:rPr lang="ru-RU" dirty="0" smtClean="0"/>
              <a:t/>
            </a:r>
            <a:br>
              <a:rPr lang="ru-RU" dirty="0" smtClean="0"/>
            </a:br>
            <a:r>
              <a:rPr lang="ru-RU" dirty="0" smtClean="0"/>
              <a:t>В 1989 году награждена Почетной грамотой областного отдела народного образования.</a:t>
            </a:r>
            <a:br>
              <a:rPr lang="ru-RU" dirty="0" smtClean="0"/>
            </a:br>
            <a:r>
              <a:rPr lang="ru-RU" dirty="0" smtClean="0"/>
              <a:t/>
            </a:r>
            <a:br>
              <a:rPr lang="ru-RU" dirty="0" smtClean="0"/>
            </a:br>
            <a:r>
              <a:rPr lang="ru-RU" dirty="0" smtClean="0"/>
              <a:t>В 1992 году награждена значком «Отличник народного просвещения».</a:t>
            </a:r>
            <a:br>
              <a:rPr lang="ru-RU" dirty="0" smtClean="0"/>
            </a:br>
            <a:r>
              <a:rPr lang="ru-RU" dirty="0" smtClean="0"/>
              <a:t>В 2002 году вышла на пенсию по выслуге лет, но продолжала работать учителем математики до 2005 года. </a:t>
            </a:r>
            <a:br>
              <a:rPr lang="ru-RU" dirty="0" smtClean="0"/>
            </a:br>
            <a:endParaRPr lang="ru-RU" dirty="0" smtClean="0"/>
          </a:p>
          <a:p>
            <a:endParaRPr lang="ru-RU" dirty="0"/>
          </a:p>
        </p:txBody>
      </p:sp>
      <p:sp>
        <p:nvSpPr>
          <p:cNvPr id="2" name="Заголовок 1"/>
          <p:cNvSpPr>
            <a:spLocks noGrp="1"/>
          </p:cNvSpPr>
          <p:nvPr>
            <p:ph type="title"/>
          </p:nvPr>
        </p:nvSpPr>
        <p:spPr/>
        <p:txBody>
          <a:bodyPr>
            <a:normAutofit fontScale="90000"/>
          </a:bodyPr>
          <a:lstStyle/>
          <a:p>
            <a:r>
              <a:rPr lang="ru-RU" b="1" dirty="0" err="1" smtClean="0"/>
              <a:t>Чумилович</a:t>
            </a:r>
            <a:r>
              <a:rPr lang="ru-RU" b="1" dirty="0" smtClean="0"/>
              <a:t> </a:t>
            </a:r>
            <a:r>
              <a:rPr lang="ru-RU" sz="4800" b="1" dirty="0" smtClean="0"/>
              <a:t>Валентина </a:t>
            </a:r>
            <a:r>
              <a:rPr lang="ru-RU" b="1" dirty="0" smtClean="0"/>
              <a:t>Александровна</a:t>
            </a:r>
            <a:endParaRPr lang="ru-RU" dirty="0"/>
          </a:p>
        </p:txBody>
      </p:sp>
      <p:pic>
        <p:nvPicPr>
          <p:cNvPr id="4" name="Рисунок 3" descr="http://kk.docdat.com/pars_docs/refs/381/380970/380970_html_2d0276b6.png"/>
          <p:cNvPicPr/>
          <p:nvPr/>
        </p:nvPicPr>
        <p:blipFill>
          <a:blip r:embed="rId2" cstate="print"/>
          <a:srcRect/>
          <a:stretch>
            <a:fillRect/>
          </a:stretch>
        </p:blipFill>
        <p:spPr bwMode="auto">
          <a:xfrm>
            <a:off x="214282" y="1785926"/>
            <a:ext cx="1643074" cy="207170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302</TotalTime>
  <Words>61</Words>
  <Application>Microsoft Office PowerPoint</Application>
  <PresentationFormat>Экран (4:3)</PresentationFormat>
  <Paragraphs>34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Открытая</vt:lpstr>
      <vt:lpstr>Филиал МАОУ «Аромашевская СОШ им.В.Д.Кармацкого» Слободчиковская ООШ Социальный проект  «Символы региона»</vt:lpstr>
      <vt:lpstr> ОТЛИЧНИКИ  НАРОДНОГО ПРОСВЕЩЕНИЯ</vt:lpstr>
      <vt:lpstr>Пекарь Мария Викторовна</vt:lpstr>
      <vt:lpstr>Киселева Валентина Ивановна</vt:lpstr>
      <vt:lpstr>Григорьева Надежда Петровна </vt:lpstr>
      <vt:lpstr>Левенкова Любовь Матвеевна </vt:lpstr>
      <vt:lpstr>Соколова Галина Петровна   </vt:lpstr>
      <vt:lpstr>Литвинов Николай Михайлович </vt:lpstr>
      <vt:lpstr>Чумилович Валентина Александровна</vt:lpstr>
      <vt:lpstr>Кочнева Галина Александровна </vt:lpstr>
      <vt:lpstr> Бердов Виктор Георгиевич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 2</dc:creator>
  <cp:lastModifiedBy>ольга</cp:lastModifiedBy>
  <cp:revision>8</cp:revision>
  <dcterms:created xsi:type="dcterms:W3CDTF">2019-08-14T05:29:43Z</dcterms:created>
  <dcterms:modified xsi:type="dcterms:W3CDTF">2019-08-21T04:53:09Z</dcterms:modified>
</cp:coreProperties>
</file>