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77" r:id="rId5"/>
    <p:sldId id="273" r:id="rId6"/>
    <p:sldId id="278" r:id="rId7"/>
    <p:sldId id="266" r:id="rId8"/>
    <p:sldId id="264" r:id="rId9"/>
    <p:sldId id="279" r:id="rId10"/>
    <p:sldId id="265" r:id="rId11"/>
    <p:sldId id="272" r:id="rId12"/>
    <p:sldId id="267" r:id="rId13"/>
    <p:sldId id="275" r:id="rId14"/>
    <p:sldId id="276" r:id="rId15"/>
    <p:sldId id="270" r:id="rId16"/>
    <p:sldId id="274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00CC00"/>
    <a:srgbClr val="5A2781"/>
    <a:srgbClr val="00FFFF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071B-0F7A-433C-8B14-70B88AB6B2B8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5714-4079-4D07-880C-975CC689B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892480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Презентация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 уроку испанского языка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в 6 классе по теме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«Здоровый образ жизни»</a:t>
            </a:r>
          </a:p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Автор: Мосейчук Раиса Викторовна, </a:t>
            </a:r>
          </a:p>
          <a:p>
            <a:r>
              <a:rPr lang="ru-RU" sz="32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учитель английского и испанского языков</a:t>
            </a:r>
          </a:p>
          <a:p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Филиал МАОУ «Аромашевская СОШ </a:t>
            </a:r>
          </a:p>
          <a:p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им.В.Д. Кармацкого» Юрминская СОШ</a:t>
            </a:r>
            <a:endParaRPr lang="ru-RU" sz="32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8" descr="http://4sad.ru/images/sobutia/den_zdorovia_2016/gif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372232" cy="1470784"/>
          </a:xfrm>
          <a:prstGeom prst="rect">
            <a:avLst/>
          </a:prstGeom>
          <a:noFill/>
        </p:spPr>
      </p:pic>
      <p:pic>
        <p:nvPicPr>
          <p:cNvPr id="4" name="Picture 14" descr="http://wdesk.ru/_ph/35/2/8850675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368" y="0"/>
            <a:ext cx="186911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91680" y="764704"/>
            <a:ext cx="662473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Si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muchos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dulces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comes ,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no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muy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grande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tu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seras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si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te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comes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tus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guisantes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creceras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como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gigante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y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por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nada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temeras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Comes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verduras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y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frutas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tomas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lechita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y la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disfrutas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Comes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todo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lo de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tu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plato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seras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mas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grande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y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guapo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2" descr="http://animo2.ucoz.ru/_ph/108/2/1962213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453" y="-553330"/>
            <a:ext cx="3358099" cy="3118234"/>
          </a:xfrm>
          <a:prstGeom prst="rect">
            <a:avLst/>
          </a:prstGeom>
          <a:noFill/>
        </p:spPr>
      </p:pic>
      <p:pic>
        <p:nvPicPr>
          <p:cNvPr id="4" name="Picture 2" descr="http://pandia.ru/text/78/068/images/image001_1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1839799" cy="22607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188640"/>
            <a:ext cx="53896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Busca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5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consejos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sobre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la comida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sana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284" y="0"/>
            <a:ext cx="7021474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5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consejos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sobre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la comida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sana</a:t>
            </a:r>
            <a:endParaRPr lang="en-US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1.no comer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muchos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dulces</a:t>
            </a:r>
            <a:endParaRPr lang="en-US" sz="40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2.comer </a:t>
            </a:r>
            <a:r>
              <a:rPr lang="en-US" sz="40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guisantes</a:t>
            </a:r>
            <a:endParaRPr lang="en-US" sz="4000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3.comer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verduras</a:t>
            </a:r>
            <a:endParaRPr lang="en-US" sz="40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4.comer </a:t>
            </a:r>
            <a:r>
              <a:rPr lang="en-US" sz="40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frutas</a:t>
            </a: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5.tomar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lechita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y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disfrutas</a:t>
            </a:r>
            <a:endParaRPr lang="en-US" sz="4000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 descr="http://pandia.ru/text/77/400/images/image051_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1228725" cy="1447801"/>
          </a:xfrm>
          <a:prstGeom prst="rect">
            <a:avLst/>
          </a:prstGeom>
          <a:noFill/>
        </p:spPr>
      </p:pic>
      <p:pic>
        <p:nvPicPr>
          <p:cNvPr id="11268" name="Picture 4" descr="http://i17.ltalk.ru/49/53/145349/78/4316478/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04664"/>
            <a:ext cx="571500" cy="1590675"/>
          </a:xfrm>
          <a:prstGeom prst="rect">
            <a:avLst/>
          </a:prstGeom>
          <a:noFill/>
        </p:spPr>
      </p:pic>
      <p:pic>
        <p:nvPicPr>
          <p:cNvPr id="11270" name="Picture 6" descr="http://www.gifki.org/data/media/298/eda-i-napitok-animatsionnaya-kartinka-009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212976"/>
            <a:ext cx="914400" cy="1133476"/>
          </a:xfrm>
          <a:prstGeom prst="rect">
            <a:avLst/>
          </a:prstGeom>
          <a:noFill/>
        </p:spPr>
      </p:pic>
      <p:pic>
        <p:nvPicPr>
          <p:cNvPr id="11272" name="Picture 8" descr="http://www.gifki.org/data/media/298/eda-i-napitok-animatsionnaya-kartinka-038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140968"/>
            <a:ext cx="781050" cy="1228726"/>
          </a:xfrm>
          <a:prstGeom prst="rect">
            <a:avLst/>
          </a:prstGeom>
          <a:noFill/>
        </p:spPr>
      </p:pic>
      <p:pic>
        <p:nvPicPr>
          <p:cNvPr id="11290" name="Picture 26" descr="http://justclickit.ru/flash/food/food%20(744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589240"/>
            <a:ext cx="8352928" cy="104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3189" y="332656"/>
            <a:ext cx="6974986" cy="6494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Hacemos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un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proyecto</a:t>
            </a:r>
            <a:endParaRPr lang="en-US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Para </a:t>
            </a:r>
            <a:r>
              <a:rPr lang="en-US" sz="40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tener</a:t>
            </a: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una</a:t>
            </a: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buena</a:t>
            </a: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salud</a:t>
            </a:r>
            <a:endParaRPr lang="en-US" sz="4000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hay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sz="40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no hay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…</a:t>
            </a:r>
          </a:p>
          <a:p>
            <a:pPr algn="ctr"/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40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ienes</a:t>
            </a: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…</a:t>
            </a:r>
          </a:p>
          <a:p>
            <a:pPr algn="ctr"/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debes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…</a:t>
            </a:r>
          </a:p>
          <a:p>
            <a:pPr algn="ctr"/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puedes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…</a:t>
            </a:r>
          </a:p>
          <a:p>
            <a:pPr algn="ctr"/>
            <a:endParaRPr lang="en-US" sz="4000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vamotkrytka.ru/_ph/44/2/2633100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996952"/>
            <a:ext cx="1859575" cy="2381928"/>
          </a:xfrm>
          <a:prstGeom prst="rect">
            <a:avLst/>
          </a:prstGeom>
          <a:noFill/>
        </p:spPr>
      </p:pic>
      <p:pic>
        <p:nvPicPr>
          <p:cNvPr id="6" name="Picture 2" descr="http://pandia.ru/text/79/421/images/image002_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7" y="3789040"/>
            <a:ext cx="2646125" cy="241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260648"/>
            <a:ext cx="60676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Ideas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para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Cinquain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206084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Tener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una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buena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salud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01766">
            <a:off x="268508" y="2826599"/>
            <a:ext cx="4104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La comida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sana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616974">
            <a:off x="4678267" y="4827555"/>
            <a:ext cx="443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La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buena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salud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3645024"/>
            <a:ext cx="403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Comer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verduras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09164">
            <a:off x="3813790" y="1063653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La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salud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616974">
            <a:off x="354865" y="3921252"/>
            <a:ext cx="396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Hacer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deporte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780" y="2886697"/>
            <a:ext cx="366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Comer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frutas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167166">
            <a:off x="519725" y="6033536"/>
            <a:ext cx="1369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sano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616974">
            <a:off x="432695" y="1192251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La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vida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sana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85642">
            <a:off x="2376912" y="5656747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delgado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616974">
            <a:off x="6349684" y="5807710"/>
            <a:ext cx="1704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gordo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508518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Para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estar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en forma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289" name="Picture 1" descr="C:\Users\Точка Доступа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360" y="404664"/>
            <a:ext cx="1284991" cy="125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desk.ru/_ph/30/1/586972045.jpg?1482969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4176464" cy="31800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95452" y="188640"/>
            <a:ext cx="583845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Los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deberes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aprender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de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memoria</a:t>
            </a:r>
            <a:endParaRPr lang="en-US" sz="40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el verso “Comida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sana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”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403536" cy="110491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Creo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puedo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…</a:t>
            </a:r>
          </a:p>
          <a:p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hablar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sobre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las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reglas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de la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vida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sana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hacer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un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proyecto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presentar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un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proyecto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-leer y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comprender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un verso.</a:t>
            </a:r>
          </a:p>
          <a:p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representar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un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dialogo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expresar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su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opinion.</a:t>
            </a:r>
          </a:p>
          <a:p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dar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y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escribir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consejos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formar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cinquain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Creo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conozco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…</a:t>
            </a:r>
          </a:p>
          <a:p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las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palabras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de la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tema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3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en-US" sz="3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en-US" sz="3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en-US" sz="3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3" name="Picture 1" descr="C:\Users\Точка Доступа\Desktop\16215396-Emoticon-showing-the-V-sign-Stock-Vector-smiley-face-hap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068960"/>
            <a:ext cx="247156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8074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opinion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sobre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la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leccion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4" name="Picture 4" descr="http://cs623423.vk.me/v623423607/46629/COybJFsM1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1800200" cy="1800201"/>
          </a:xfrm>
          <a:prstGeom prst="rect">
            <a:avLst/>
          </a:prstGeom>
          <a:noFill/>
        </p:spPr>
      </p:pic>
      <p:sp>
        <p:nvSpPr>
          <p:cNvPr id="10248" name="AutoShape 8" descr="https://im0-tub-ru.yandex.net/i?id=417de23fbd5b1956b1d5b8834150ac74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im0-tub-ru.yandex.net/i?id=417de23fbd5b1956b1d5b8834150ac74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https://im0-tub-ru.yandex.net/i?id=d8fe0c5a53394334a7b7d22590af89d9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im0-tub-ru.yandex.net/i?id=d8fe0c5a53394334a7b7d22590af89d9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5" name="Picture 15" descr="C:\Users\Точка Доступа\Desktop\смай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2543943" cy="1907957"/>
          </a:xfrm>
          <a:prstGeom prst="rect">
            <a:avLst/>
          </a:prstGeom>
          <a:noFill/>
        </p:spPr>
      </p:pic>
      <p:pic>
        <p:nvPicPr>
          <p:cNvPr id="10257" name="Picture 17" descr="http://forum-ukraina.net/proxy.php?image=http%3A%2F%2Fgo-diamond-forever.ru%2Fwp-content%2Fuploads%2F2013%2F10%2Fvopros3.jpg&amp;hash=4742bf7b3dba9751b39143c2fc209d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1968290" cy="202916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6056" y="314096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Buenisimo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4932040" y="3140968"/>
            <a:ext cx="306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14096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Aburridisimo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!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395536" y="3140968"/>
            <a:ext cx="306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323528" y="5949280"/>
            <a:ext cx="306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4000" b="1" cap="none" spc="0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594928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9900"/>
                </a:solidFill>
                <a:latin typeface="Comic Sans MS" pitchFamily="66" charset="0"/>
              </a:rPr>
              <a:t>Interesante</a:t>
            </a:r>
            <a:r>
              <a:rPr lang="en-US" sz="4000" b="1" dirty="0" smtClean="0">
                <a:solidFill>
                  <a:srgbClr val="009900"/>
                </a:solidFill>
                <a:latin typeface="Comic Sans MS" pitchFamily="66" charset="0"/>
              </a:rPr>
              <a:t>!</a:t>
            </a:r>
            <a:endParaRPr lang="ru-RU" sz="40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0072" y="594928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Comic Sans MS" pitchFamily="66" charset="0"/>
              </a:rPr>
              <a:t>Malisimo</a:t>
            </a:r>
            <a:r>
              <a:rPr lang="en-US" sz="4000" b="1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5076056" y="5877272"/>
            <a:ext cx="306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59" name="AutoShape 19" descr="https://im0-tub-ru.yandex.net/i?id=53af4dfa593fceb2c2c60efdea8ef3db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0" name="Picture 20" descr="C:\Users\Точка Доступа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05064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s-media-cache-ak0.pinimg.com/236x/39/4f/97/394f972fbb3ff6851c8e3cd4f77a63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Точка Доступа\Desktop\394f972fbb3ff6851c8e3cd4f77a63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02619"/>
            <a:ext cx="6480720" cy="582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laycast.ru/uploads/2016/08/15/195908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474" y="476672"/>
            <a:ext cx="6898526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916832"/>
            <a:ext cx="57278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Como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estas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0" y="1916832"/>
            <a:ext cx="7072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1628800"/>
            <a:ext cx="360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</a:t>
            </a:r>
            <a:endParaRPr lang="ru-RU" sz="8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1979712" y="548680"/>
            <a:ext cx="4042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1358" y="548680"/>
            <a:ext cx="23647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Hola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im0-tub-ru.yandex.net/i?id=38095d677ccab0db9ed911b080ab10eb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im0-tub-ru.yandex.net/i?id=38095d677ccab0db9ed911b080ab10eb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im0-tub-ru.yandex.net/i?id=e6cc4434841c3350b4b5e47c408357c4&amp;n=33&amp;h=215&amp;w=3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04664"/>
            <a:ext cx="7242511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te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pasa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7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Mira al video </a:t>
            </a:r>
          </a:p>
          <a:p>
            <a:pPr algn="ctr"/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y </a:t>
            </a:r>
            <a:r>
              <a:rPr lang="en-US" sz="48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pienza</a:t>
            </a:r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sobre</a:t>
            </a:r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la </a:t>
            </a:r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tema</a:t>
            </a:r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de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48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uestra</a:t>
            </a:r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leccion</a:t>
            </a:r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1403648" y="404664"/>
            <a:ext cx="7072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0"/>
            <a:ext cx="360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C000"/>
                </a:solidFill>
                <a:latin typeface="Comic Sans MS" pitchFamily="66" charset="0"/>
                <a:sym typeface="Symbol"/>
              </a:rPr>
              <a:t></a:t>
            </a:r>
            <a:endParaRPr lang="ru-RU" sz="8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4293096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  <a:sym typeface="Symbol"/>
              </a:rPr>
              <a:t></a:t>
            </a:r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http://www.tochkagif.ru/_ph/80/2/8398958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1728192" cy="238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6468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La </a:t>
            </a:r>
            <a:r>
              <a:rPr lang="en-US" sz="48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tema</a:t>
            </a:r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de la </a:t>
            </a:r>
            <a:r>
              <a:rPr lang="en-US" sz="48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leccion</a:t>
            </a:r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ctr"/>
            <a:endParaRPr lang="en-US" sz="4800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hay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hacer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endParaRPr lang="en-US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para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tener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una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buena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salud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>
            <a:off x="1115616" y="1628800"/>
            <a:ext cx="4912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24944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para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ser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una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deportista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  <a:p>
            <a:pPr algn="ctr">
              <a:buFont typeface="Wingdings" pitchFamily="2" charset="2"/>
              <a:buChar char="ü"/>
            </a:pP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si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estas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un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poco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gordo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5" name="Picture 2" descr="http://f1.mylove.ru/G_41gDOuyOVTlRajj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03794"/>
            <a:ext cx="2472209" cy="37436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0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  <a:sym typeface="Symbol"/>
              </a:rPr>
              <a:t></a:t>
            </a:r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ustclickit.ru/flash/people/people%20(1036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04664"/>
            <a:ext cx="5517857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Vamos</a:t>
            </a:r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en-US" sz="48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jugar</a:t>
            </a:r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</a:p>
          <a:p>
            <a:pPr algn="ctr"/>
            <a:endParaRPr lang="en-US" sz="48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8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Senala</a:t>
            </a:r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una</a:t>
            </a:r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parte </a:t>
            </a:r>
          </a:p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de </a:t>
            </a:r>
            <a:r>
              <a:rPr lang="en-US" sz="48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tu</a:t>
            </a:r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cuerpo</a:t>
            </a:r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Tus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companeros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tienen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decir</a:t>
            </a:r>
            <a:endParaRPr lang="en-US" sz="48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su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nombre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8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48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1907704" y="404664"/>
            <a:ext cx="330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628800"/>
            <a:ext cx="760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Comic Sans MS" pitchFamily="66" charset="0"/>
              </a:rPr>
              <a:t>~</a:t>
            </a:r>
            <a:endParaRPr lang="ru-RU" sz="4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068960"/>
            <a:ext cx="760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Comic Sans MS" pitchFamily="66" charset="0"/>
              </a:rPr>
              <a:t>~</a:t>
            </a:r>
            <a:endParaRPr lang="ru-RU" sz="48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60648"/>
            <a:ext cx="459933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Vamos</a:t>
            </a:r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en-US" sz="48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jugar</a:t>
            </a:r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</a:p>
          <a:p>
            <a:pPr algn="ctr"/>
            <a:endParaRPr lang="en-US" sz="48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48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1979712" y="260648"/>
            <a:ext cx="330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3.bp.blogspot.com/-3TCL9I-b66s/UArV2XziYBI/AAAAAAAAAG0/wIaITQN6MFo/s1600/aerobics-aerobics-gym-exercise-smiley-emoticon-000248-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464496" cy="2868676"/>
          </a:xfrm>
          <a:prstGeom prst="rect">
            <a:avLst/>
          </a:prstGeom>
          <a:noFill/>
        </p:spPr>
      </p:pic>
      <p:pic>
        <p:nvPicPr>
          <p:cNvPr id="6" name="Picture 2" descr="http://www.playcast.ru/uploads/2015/10/14/154532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13176"/>
            <a:ext cx="8661327" cy="164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63930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le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duele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>
            <a:off x="1115616" y="260648"/>
            <a:ext cx="7072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628800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 smtClean="0">
                <a:solidFill>
                  <a:srgbClr val="7030A0"/>
                </a:solidFill>
                <a:latin typeface="Comic Sans MS" pitchFamily="66" charset="0"/>
              </a:rPr>
              <a:t>Tu</a:t>
            </a:r>
            <a:r>
              <a:rPr lang="en-US" sz="4800" b="1" smtClean="0">
                <a:solidFill>
                  <a:srgbClr val="7030A0"/>
                </a:solidFill>
                <a:latin typeface="Comic Sans MS" pitchFamily="66" charset="0"/>
              </a:rPr>
              <a:t> companero </a:t>
            </a:r>
            <a:r>
              <a:rPr lang="en-US" sz="4800" b="1" dirty="0" err="1" smtClean="0">
                <a:solidFill>
                  <a:srgbClr val="7030A0"/>
                </a:solidFill>
                <a:latin typeface="Comic Sans MS" pitchFamily="66" charset="0"/>
              </a:rPr>
              <a:t>hace</a:t>
            </a: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Comic Sans MS" pitchFamily="66" charset="0"/>
              </a:rPr>
              <a:t>gestos</a:t>
            </a: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 de </a:t>
            </a:r>
            <a:r>
              <a:rPr lang="en-US" sz="4800" b="1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 le </a:t>
            </a:r>
            <a:r>
              <a:rPr lang="en-US" sz="4800" b="1" dirty="0" err="1" smtClean="0">
                <a:solidFill>
                  <a:srgbClr val="7030A0"/>
                </a:solidFill>
                <a:latin typeface="Comic Sans MS" pitchFamily="66" charset="0"/>
              </a:rPr>
              <a:t>duele</a:t>
            </a: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 y </a:t>
            </a:r>
            <a:r>
              <a:rPr lang="en-US" sz="4800" b="1" dirty="0" err="1" smtClean="0">
                <a:solidFill>
                  <a:srgbClr val="7030A0"/>
                </a:solidFill>
                <a:latin typeface="Comic Sans MS" pitchFamily="66" charset="0"/>
              </a:rPr>
              <a:t>tu</a:t>
            </a: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Comic Sans MS" pitchFamily="66" charset="0"/>
              </a:rPr>
              <a:t>tienes</a:t>
            </a: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Comic Sans MS" pitchFamily="66" charset="0"/>
              </a:rPr>
              <a:t>decir</a:t>
            </a:r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:</a:t>
            </a:r>
            <a:endParaRPr lang="ru-RU" sz="4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5750" y="4797152"/>
            <a:ext cx="58368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Te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duele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(n)…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4" name="Picture 2" descr="http://kartinki-vernisazh.ru/_ph/93/1/45213441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1278294" cy="1482080"/>
          </a:xfrm>
          <a:prstGeom prst="rect">
            <a:avLst/>
          </a:prstGeom>
          <a:noFill/>
        </p:spPr>
      </p:pic>
      <p:sp>
        <p:nvSpPr>
          <p:cNvPr id="18436" name="AutoShape 4" descr="https://upload.lushstories.com/48804309-imag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upload.lushstories.com/48804309-imag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upload.lushstories.com/48804309-imag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0" descr="http://kartinki-vernisazh.ru/_ph/93/1/8574262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268760"/>
            <a:ext cx="1895630" cy="16561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60032" y="1412776"/>
            <a:ext cx="760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~</a:t>
            </a:r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06" y="0"/>
            <a:ext cx="6917278" cy="58785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Completa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dialogo</a:t>
            </a:r>
            <a:endParaRPr lang="en-US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Hola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 </a:t>
            </a:r>
            <a:r>
              <a:rPr lang="en-US" sz="4000" b="1" dirty="0" smtClean="0">
                <a:ln w="11430"/>
                <a:solidFill>
                  <a:srgbClr val="5A278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te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pasa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 </a:t>
            </a:r>
          </a:p>
          <a:p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Tienes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mala ______</a:t>
            </a:r>
          </a:p>
          <a:p>
            <a:pPr>
              <a:buFontTx/>
              <a:buChar char="-"/>
            </a:pP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Si, 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o me </a:t>
            </a:r>
            <a:r>
              <a:rPr lang="en-US" sz="40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encuentro</a:t>
            </a: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____</a:t>
            </a:r>
          </a:p>
          <a:p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Estoy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muy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__________ y</a:t>
            </a:r>
          </a:p>
          <a:p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 </a:t>
            </a:r>
            <a:r>
              <a:rPr lang="en-US" sz="40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duele</a:t>
            </a:r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____________</a:t>
            </a:r>
          </a:p>
          <a:p>
            <a:pPr>
              <a:buFontTx/>
              <a:buChar char="-"/>
            </a:pP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Hay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_____________</a:t>
            </a:r>
          </a:p>
          <a:p>
            <a:pPr>
              <a:buFontTx/>
              <a:buChar char="-"/>
            </a:pP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Gracias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por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el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consejo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>
            <a:off x="1199647" y="1474331"/>
            <a:ext cx="306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2699792" y="1412776"/>
            <a:ext cx="474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70" name="AutoShape 2" descr="https://lesha145.files.wordpress.com/2012/03/empy-smil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im0-tub-ru.yandex.net/i?id=ba0a26a4053a2353aea390238e118f7b-sr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9" descr="C:\Users\Точка Доступа\Desktop\48804309-ima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052736"/>
            <a:ext cx="1587525" cy="1728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9912" y="1268760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sym typeface="Symbol"/>
              </a:rPr>
              <a:t>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332656"/>
            <a:ext cx="459933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Vamos</a:t>
            </a:r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en-US" sz="48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jugar</a:t>
            </a:r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</a:p>
          <a:p>
            <a:pPr algn="ctr"/>
            <a:endParaRPr lang="en-US" sz="48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48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1835696" y="332656"/>
            <a:ext cx="330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3.bp.blogspot.com/-3TCL9I-b66s/UArV2XziYBI/AAAAAAAAAG0/wIaITQN6MFo/s1600/aerobics-aerobics-gym-exercise-smiley-emoticon-000248-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464496" cy="2868676"/>
          </a:xfrm>
          <a:prstGeom prst="rect">
            <a:avLst/>
          </a:prstGeom>
          <a:noFill/>
        </p:spPr>
      </p:pic>
      <p:pic>
        <p:nvPicPr>
          <p:cNvPr id="6" name="Picture 2" descr="http://www.playcast.ru/uploads/2015/10/14/154532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8661327" cy="164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360</Words>
  <Application>Microsoft Office PowerPoint</Application>
  <PresentationFormat>Экран (4:3)</PresentationFormat>
  <Paragraphs>131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Точка Доступа</dc:creator>
  <cp:lastModifiedBy>Точка Доступа</cp:lastModifiedBy>
  <cp:revision>65</cp:revision>
  <dcterms:created xsi:type="dcterms:W3CDTF">2017-03-17T15:18:35Z</dcterms:created>
  <dcterms:modified xsi:type="dcterms:W3CDTF">2017-03-19T12:59:54Z</dcterms:modified>
</cp:coreProperties>
</file>