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72494" cy="4714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Формирование мотивации к обучению учащихся через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внеурочную деятельность, формирование здорового образа жизни</a:t>
            </a:r>
            <a:r>
              <a:rPr lang="ru-RU" sz="3600" b="1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864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«Интерес к учению появляется  только тогда,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когда есть вдохновение, рождающееся от успеха».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В.А. Сухомлинский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928670"/>
            <a:ext cx="5202787" cy="43577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642918"/>
            <a:ext cx="3143272" cy="5572164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pPr algn="ctr"/>
            <a:r>
              <a:rPr lang="ru-RU" sz="1800" i="1" u="sng" dirty="0" smtClean="0"/>
              <a:t>Мотивация</a:t>
            </a:r>
            <a:r>
              <a:rPr lang="ru-RU" sz="1800" dirty="0" smtClean="0"/>
              <a:t> – это ключ к успеху в учебе. Школьника нельзя успешно учить, если он относится к учению и знаниям равнодушно, без интереса и, не осознавая потребности к ним. Поэтому перед школой стоит задача по формированию и развитию у ребёнка положительной мотивации к учебной деятельности с целью повышения эффективности учебного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5011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/>
              <a:t>Внеурочная деятельность является составной частью учебно-воспитательного процесса и одной из форм организации свободного времени учащихся. Она повышает активность и работоспособность  детей, способствует психологической разрядке, снятию  стрессовых ситуаций,  а значит эффективности обучения.</a:t>
            </a:r>
          </a:p>
          <a:p>
            <a:endParaRPr lang="ru-RU" dirty="0"/>
          </a:p>
        </p:txBody>
      </p:sp>
      <p:pic>
        <p:nvPicPr>
          <p:cNvPr id="15362" name="Picture 2" descr="http://school180.spb.ru/DswMedia/vneurochnaya_deyatelnost_w250_h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28868"/>
            <a:ext cx="2957033" cy="2928958"/>
          </a:xfrm>
          <a:prstGeom prst="rect">
            <a:avLst/>
          </a:prstGeom>
          <a:noFill/>
        </p:spPr>
      </p:pic>
      <p:pic>
        <p:nvPicPr>
          <p:cNvPr id="15366" name="Picture 6" descr="http://to-world-travel.ru/img/2015/042511/07045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65" y="2071677"/>
            <a:ext cx="5334039" cy="400052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401916"/>
            <a:ext cx="350046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Внеурочная деятельность  представлена мною кружком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«Техническое творчество».  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В процессе деятельности кружка происходит: развитие интеллектуальных способностей учащихся, их потребности к познанию; развитие самостоятельности и творческой активности учащихся. На занятиях  кружка ребята учатся решать конкретные задачи, приобретают новые умения и навыки, а также учатся применять полученные на уроках технологии знания.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http://media.bobruisk.ru/imagecache/full/photos/2014/04/25/img_1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8604"/>
            <a:ext cx="3857652" cy="2555695"/>
          </a:xfrm>
          <a:prstGeom prst="rect">
            <a:avLst/>
          </a:prstGeom>
          <a:noFill/>
        </p:spPr>
      </p:pic>
      <p:pic>
        <p:nvPicPr>
          <p:cNvPr id="16389" name="Picture 5" descr="http://rop-sch.lmn.su/images/stories/feb_2013/yroki_tehn_boys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214686"/>
            <a:ext cx="3617880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5" y="55237"/>
            <a:ext cx="80010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здорового образа жизни – это система мер по охране и укреплению здоровья учащихся,  а также формирование ценного отношения к своему здоровью.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dok.opredelim.com/pars_docs/refs/49/48208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6477045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279879"/>
            <a:ext cx="80010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Используя технологии здорового образа жизни,  ставлю перед собой следующие  цели и задачи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2143116"/>
            <a:ext cx="2714644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214554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обеспечить школьнику возможность сохранения здоровья за период обучения в школе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2071678"/>
            <a:ext cx="2428892" cy="1428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15008" y="2071678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сформировать у него необходимые знания, умения, навыки по здоровому образу жизни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68" y="4071942"/>
            <a:ext cx="2500330" cy="1571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86182" y="414338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научить использовать полученные знания в повседневной жизни. 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3714744" y="2571744"/>
            <a:ext cx="192882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428860" y="1214422"/>
            <a:ext cx="1143008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857884" y="1142984"/>
            <a:ext cx="100013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1600" b="1" u="sng" dirty="0" smtClean="0"/>
              <a:t>Формируется здоровый образ жизни.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мероприятия по профилактике утомления, нарушения осанки (физкультминутки), введена система разминок для глаз. 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нормирование домашних заданий, для недопущения перегрузок. 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поддерживается  воздушно-тепловой режим (кабинет регулярно проветривается)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Соблюдается достаточный уровень освещенности, чтобы снизить нагрузку на глаза.</a:t>
            </a:r>
          </a:p>
          <a:p>
            <a:r>
              <a:rPr lang="ru-RU" sz="16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Выдается спец. одежда (согласно правилам по охране труда)</a:t>
            </a:r>
            <a:endParaRPr lang="ru-RU" sz="1600" dirty="0"/>
          </a:p>
        </p:txBody>
      </p:sp>
      <p:pic>
        <p:nvPicPr>
          <p:cNvPr id="20484" name="Picture 4" descr="http://yanaschkola.yourtalent.ru/1220613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5154" y="1571612"/>
            <a:ext cx="1971688" cy="1643064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3571868" y="121442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571868" y="2143116"/>
            <a:ext cx="29289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571868" y="342900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500430" y="4500570"/>
            <a:ext cx="307183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571868" y="550070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DSCN3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714620"/>
            <a:ext cx="2095246" cy="1571612"/>
          </a:xfrm>
          <a:prstGeom prst="rect">
            <a:avLst/>
          </a:prstGeom>
          <a:noFill/>
        </p:spPr>
      </p:pic>
      <p:pic>
        <p:nvPicPr>
          <p:cNvPr id="1027" name="Picture 3" descr="C:\Users\User\Desktop\DSCN32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500438"/>
            <a:ext cx="2143140" cy="2554418"/>
          </a:xfrm>
          <a:prstGeom prst="rect">
            <a:avLst/>
          </a:prstGeom>
          <a:noFill/>
        </p:spPr>
      </p:pic>
      <p:pic>
        <p:nvPicPr>
          <p:cNvPr id="1028" name="Picture 4" descr="C:\Users\User\Desktop\DSCN32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214290"/>
            <a:ext cx="2666718" cy="1785974"/>
          </a:xfrm>
          <a:prstGeom prst="rect">
            <a:avLst/>
          </a:prstGeom>
          <a:noFill/>
        </p:spPr>
      </p:pic>
      <p:pic>
        <p:nvPicPr>
          <p:cNvPr id="1029" name="Picture 5" descr="C:\Users\User\Desktop\DSCN322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5000636"/>
            <a:ext cx="2214578" cy="166112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muzyka/Dima-Bilan/0050-050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181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Формирование мотивации к обучению учащихся через внеурочную деятельность, формирование здорового образа жизни.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мотивации к обучению учащихся через внеурочную деятельность, формирование здорового образа жизни. </dc:title>
  <dc:creator>User</dc:creator>
  <cp:lastModifiedBy>User</cp:lastModifiedBy>
  <cp:revision>11</cp:revision>
  <dcterms:created xsi:type="dcterms:W3CDTF">2016-09-22T14:10:13Z</dcterms:created>
  <dcterms:modified xsi:type="dcterms:W3CDTF">2016-09-23T12:42:26Z</dcterms:modified>
</cp:coreProperties>
</file>