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C20D3-AE75-4F75-83D4-B20BE5FA16C1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C7763-69D6-4E21-8588-653447AB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7763-69D6-4E21-8588-653447AB8E8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556376" cy="1440160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effectLst/>
              </a:rPr>
              <a:t>МАОУ «Аромашевская СОШ им.В.Д.Кармацкого»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4000" b="1" dirty="0" smtClean="0"/>
              <a:t>Педагогический совет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560840" cy="417646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  <a:latin typeface="Monotype Corsiva" pitchFamily="66" charset="0"/>
                <a:cs typeface="Times New Roman" pitchFamily="18" charset="0"/>
              </a:rPr>
              <a:t>«Дистанционное обучение – большие возможности и реальный опыт»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30.11.2020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49817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выявление эффективных педагогических практик    в период дистанционного обучения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60848"/>
            <a:ext cx="7890080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возможности современной информационной образовательной среды для работы в формате электронного обучения и обучения с применением дистанционных технологий;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основные преимущества и факторы риска;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Оценить возможность использования веб-ресурсов в очном обучении.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Повестка дня: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8064896" cy="5472608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/>
              <a:t>Нормативно-правовое регулирование в области применения дистанционных образовательных технологий и электронного обучения   -   </a:t>
            </a:r>
            <a:r>
              <a:rPr lang="ru-RU" sz="2300" i="1" dirty="0" err="1" smtClean="0"/>
              <a:t>Сысунина</a:t>
            </a:r>
            <a:r>
              <a:rPr lang="ru-RU" sz="2300" i="1" dirty="0" smtClean="0"/>
              <a:t> Е.А.</a:t>
            </a:r>
          </a:p>
          <a:p>
            <a:endParaRPr lang="ru-RU" sz="2300" i="1" dirty="0" smtClean="0"/>
          </a:p>
          <a:p>
            <a:pPr algn="ctr">
              <a:buNone/>
            </a:pPr>
            <a:r>
              <a:rPr lang="ru-RU" sz="2400" b="1" dirty="0" smtClean="0"/>
              <a:t>1.Специфика подходов к изучению отдельных предметов в дистанционном (электронном) формате:</a:t>
            </a:r>
          </a:p>
          <a:p>
            <a:r>
              <a:rPr lang="ru-RU" sz="2300" dirty="0" smtClean="0"/>
              <a:t>Современные электронные ресурсы дистанционного обучения -  </a:t>
            </a:r>
          </a:p>
          <a:p>
            <a:pPr>
              <a:buNone/>
            </a:pPr>
            <a:r>
              <a:rPr lang="ru-RU" sz="2300" dirty="0" smtClean="0"/>
              <a:t>                                                                                                                                       </a:t>
            </a:r>
            <a:r>
              <a:rPr lang="ru-RU" sz="2300" i="1" dirty="0" smtClean="0"/>
              <a:t>Иванов А.Ю.</a:t>
            </a:r>
            <a:endParaRPr lang="ru-RU" sz="2300" b="1" i="1" dirty="0" smtClean="0"/>
          </a:p>
          <a:p>
            <a:r>
              <a:rPr lang="ru-RU" sz="2300" dirty="0" smtClean="0"/>
              <a:t>Возможности и опыт работы на платформе «</a:t>
            </a:r>
            <a:r>
              <a:rPr lang="ru-RU" sz="2300" dirty="0" err="1" smtClean="0"/>
              <a:t>Яндекс.Учебник</a:t>
            </a:r>
            <a:r>
              <a:rPr lang="ru-RU" sz="2300" dirty="0" smtClean="0"/>
              <a:t>» -</a:t>
            </a:r>
          </a:p>
          <a:p>
            <a:pPr>
              <a:buNone/>
            </a:pPr>
            <a:r>
              <a:rPr lang="ru-RU" sz="2300" i="1" dirty="0" smtClean="0"/>
              <a:t>                                                                                                                                      Ершова Л.М.</a:t>
            </a:r>
          </a:p>
          <a:p>
            <a:r>
              <a:rPr lang="ru-RU" sz="2300" dirty="0" smtClean="0"/>
              <a:t>Использование платформы </a:t>
            </a:r>
            <a:r>
              <a:rPr lang="en-US" sz="2300" dirty="0" smtClean="0"/>
              <a:t>CORE </a:t>
            </a:r>
            <a:r>
              <a:rPr lang="ru-RU" sz="2300" dirty="0" smtClean="0"/>
              <a:t>при дистанционном формате обучения </a:t>
            </a:r>
            <a:r>
              <a:rPr lang="ru-RU" sz="2300" i="1" dirty="0" smtClean="0"/>
              <a:t> - </a:t>
            </a:r>
          </a:p>
          <a:p>
            <a:pPr>
              <a:buNone/>
            </a:pPr>
            <a:r>
              <a:rPr lang="ru-RU" sz="2300" i="1" dirty="0" smtClean="0"/>
              <a:t>                                                                                                                                       </a:t>
            </a:r>
            <a:r>
              <a:rPr lang="ru-RU" sz="2300" i="1" dirty="0" err="1" smtClean="0"/>
              <a:t>Тимеркаева</a:t>
            </a:r>
            <a:r>
              <a:rPr lang="ru-RU" sz="2300" i="1" dirty="0" smtClean="0"/>
              <a:t> Г.Р.                                                                       </a:t>
            </a:r>
          </a:p>
          <a:p>
            <a:r>
              <a:rPr lang="ru-RU" sz="2300" dirty="0" smtClean="0"/>
              <a:t>Применение дистанционных образовательных технологий на уроках математики</a:t>
            </a:r>
          </a:p>
          <a:p>
            <a:pPr>
              <a:buNone/>
            </a:pPr>
            <a:r>
              <a:rPr lang="ru-RU" sz="2300" dirty="0" smtClean="0"/>
              <a:t>        </a:t>
            </a:r>
            <a:r>
              <a:rPr lang="ru-RU" sz="2300" i="1" dirty="0" smtClean="0"/>
              <a:t>                                                                                                                             Ческидова Л.А.</a:t>
            </a:r>
          </a:p>
          <a:p>
            <a:r>
              <a:rPr lang="ru-RU" sz="2300" dirty="0" smtClean="0"/>
              <a:t>Специфика подходов к изучению географии в дистанционном формате </a:t>
            </a:r>
            <a:r>
              <a:rPr lang="ru-RU" sz="2300" i="1" dirty="0" smtClean="0"/>
              <a:t>– </a:t>
            </a:r>
          </a:p>
          <a:p>
            <a:pPr>
              <a:buNone/>
            </a:pPr>
            <a:r>
              <a:rPr lang="ru-RU" sz="2300" i="1" dirty="0" smtClean="0"/>
              <a:t>                                                                                                                                     Малюгин Д.А.</a:t>
            </a:r>
          </a:p>
          <a:p>
            <a:r>
              <a:rPr lang="ru-RU" sz="2300" dirty="0" smtClean="0"/>
              <a:t>Специфика подходов к изучению русского языка и литературы в дистанционном формате </a:t>
            </a:r>
            <a:r>
              <a:rPr lang="ru-RU" sz="2300" i="1" dirty="0" smtClean="0"/>
              <a:t>–                                                                                                       Макарова Н.А.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ru-RU" sz="2400" b="1" dirty="0" smtClean="0"/>
              <a:t>2.Дистанционная  поддержка детей с ОВЗ </a:t>
            </a:r>
            <a:r>
              <a:rPr lang="ru-RU" sz="2400" b="1" i="1" dirty="0" smtClean="0"/>
              <a:t>-  </a:t>
            </a:r>
            <a:r>
              <a:rPr lang="ru-RU" sz="2100" i="1" dirty="0" smtClean="0"/>
              <a:t>Полякова Е.А.</a:t>
            </a:r>
          </a:p>
          <a:p>
            <a:pPr>
              <a:buNone/>
            </a:pPr>
            <a:r>
              <a:rPr lang="ru-RU" sz="2400" b="1" dirty="0" smtClean="0"/>
              <a:t>3. Психологическое сопровождение новых форматов работы –</a:t>
            </a:r>
            <a:r>
              <a:rPr lang="ru-RU" sz="2100" b="1" dirty="0" smtClean="0"/>
              <a:t> </a:t>
            </a:r>
            <a:r>
              <a:rPr lang="ru-RU" sz="2100" i="1" dirty="0" err="1" smtClean="0"/>
              <a:t>Левенкова</a:t>
            </a:r>
            <a:r>
              <a:rPr lang="ru-RU" sz="2100" i="1" dirty="0" smtClean="0"/>
              <a:t> Е.А.</a:t>
            </a:r>
          </a:p>
          <a:p>
            <a:endParaRPr lang="ru-RU" sz="2000" i="1" dirty="0" smtClean="0"/>
          </a:p>
          <a:p>
            <a:pPr>
              <a:buNone/>
            </a:pPr>
            <a:endParaRPr lang="ru-RU" sz="20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опыта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b="1" dirty="0" smtClean="0"/>
              <a:t>4. Совершенствование пространственно-предметной среды ОУ с целью создания универсальных условий воздействия образовательной среды на ее субъекты:</a:t>
            </a:r>
          </a:p>
          <a:p>
            <a:pPr algn="ctr">
              <a:buNone/>
            </a:pPr>
            <a:r>
              <a:rPr lang="ru-RU" sz="2000" b="1" dirty="0" smtClean="0"/>
              <a:t> </a:t>
            </a:r>
          </a:p>
          <a:p>
            <a:r>
              <a:rPr lang="ru-RU" sz="2400" dirty="0" smtClean="0"/>
              <a:t>«</a:t>
            </a:r>
            <a:r>
              <a:rPr lang="ru-RU" sz="2400" dirty="0" err="1" smtClean="0"/>
              <a:t>Биолаб</a:t>
            </a:r>
            <a:r>
              <a:rPr lang="ru-RU" sz="2400" dirty="0" smtClean="0"/>
              <a:t>»– Бородина А.В. (</a:t>
            </a:r>
            <a:r>
              <a:rPr lang="ru-RU" sz="2400" dirty="0" err="1" smtClean="0"/>
              <a:t>Кротовская</a:t>
            </a:r>
            <a:r>
              <a:rPr lang="ru-RU" sz="2400" dirty="0" smtClean="0"/>
              <a:t> СОШ)</a:t>
            </a:r>
          </a:p>
          <a:p>
            <a:r>
              <a:rPr lang="ru-RU" sz="2400" dirty="0" smtClean="0"/>
              <a:t>«</a:t>
            </a:r>
            <a:r>
              <a:rPr lang="ru-RU" sz="2400" dirty="0" err="1" smtClean="0"/>
              <a:t>Экошкола</a:t>
            </a:r>
            <a:r>
              <a:rPr lang="ru-RU" sz="2400" dirty="0" smtClean="0"/>
              <a:t>» – Гаврик Ю.Б.(</a:t>
            </a:r>
            <a:r>
              <a:rPr lang="ru-RU" sz="2400" dirty="0" err="1" smtClean="0"/>
              <a:t>Новоберезовская</a:t>
            </a:r>
            <a:r>
              <a:rPr lang="ru-RU" sz="2400" dirty="0" smtClean="0"/>
              <a:t> СОШ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«Интеграция образовательного процесса: опыт использования» </a:t>
            </a:r>
            <a:r>
              <a:rPr lang="ru-RU" sz="2400" dirty="0" smtClean="0"/>
              <a:t>- Кислякова Т.В.(</a:t>
            </a:r>
            <a:r>
              <a:rPr lang="ru-RU" sz="2400" dirty="0" err="1" smtClean="0"/>
              <a:t>Русаковская</a:t>
            </a:r>
            <a:r>
              <a:rPr lang="ru-RU" sz="2400" dirty="0" smtClean="0"/>
              <a:t> СОШ)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решения: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7890080" cy="504056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Организовать на ШМО обсуждение возможностей электронных методических ресурсов, которые педагоги могут использовать при преподавании предметов как в очном, так и в дистанционном обучении. </a:t>
            </a:r>
          </a:p>
          <a:p>
            <a:r>
              <a:rPr lang="ru-RU" sz="1800" dirty="0" smtClean="0"/>
              <a:t>Разработать и внедрить в повседневную педагогическую практику методические рекомендации по структуризации общения педагогов с учениками и их родителями в социальных сетях.</a:t>
            </a:r>
          </a:p>
          <a:p>
            <a:r>
              <a:rPr lang="ru-RU" sz="1900" dirty="0" smtClean="0"/>
              <a:t>Обеспечить единство требований к проведению </a:t>
            </a:r>
            <a:r>
              <a:rPr lang="ru-RU" sz="1900" dirty="0" err="1" smtClean="0"/>
              <a:t>онлайн-занятий</a:t>
            </a:r>
            <a:r>
              <a:rPr lang="ru-RU" sz="1900" dirty="0" smtClean="0"/>
              <a:t> и к организации самостоятельной работы детей в рамках школы или параллели классов.</a:t>
            </a:r>
          </a:p>
          <a:p>
            <a:r>
              <a:rPr lang="ru-RU" sz="1800" dirty="0" smtClean="0"/>
              <a:t>Запланировать и провести мероприятия, направленные на методическое обеспечение педагогов и классных руководителей инструментами мотивации учащихся, формирования и развития у них регулятивных УУД, а также инструментами работы с родителями в условиях цифровой трансформации общества.</a:t>
            </a:r>
          </a:p>
          <a:p>
            <a:r>
              <a:rPr lang="ru-RU" sz="1800" dirty="0" smtClean="0"/>
              <a:t>Продолжить работу по совершенствованию пространственно-предметной среды ОУ с целью создания универсальных условий воздействия образовательной среды на ее субъекты.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356</Words>
  <Application>Microsoft Office PowerPoint</Application>
  <PresentationFormat>Экран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МАОУ «Аромашевская СОШ им.В.Д.Кармацкого»  Педагогический совет </vt:lpstr>
      <vt:lpstr>Цель:  выявление эффективных педагогических практик    в период дистанционного обучения</vt:lpstr>
      <vt:lpstr>Повестка дня:</vt:lpstr>
      <vt:lpstr>Из опыта работы</vt:lpstr>
      <vt:lpstr>Проект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</dc:title>
  <dc:creator>z</dc:creator>
  <cp:lastModifiedBy>z</cp:lastModifiedBy>
  <cp:revision>19</cp:revision>
  <dcterms:created xsi:type="dcterms:W3CDTF">2020-11-27T05:07:08Z</dcterms:created>
  <dcterms:modified xsi:type="dcterms:W3CDTF">2020-11-30T05:05:28Z</dcterms:modified>
</cp:coreProperties>
</file>