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58" r:id="rId5"/>
    <p:sldId id="263" r:id="rId6"/>
    <p:sldId id="264" r:id="rId7"/>
    <p:sldId id="268" r:id="rId8"/>
    <p:sldId id="261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234A"/>
    <a:srgbClr val="2D2009"/>
    <a:srgbClr val="261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оллаж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0" y="248625"/>
            <a:ext cx="9000000" cy="66093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8677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>
              <a:defRPr sz="8000" b="1" i="0" cap="none" spc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omantica script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4445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A1234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l="-1000" t="-2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Рисунок 5" descr="834f2198012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131613" y="5169088"/>
            <a:ext cx="1580583" cy="1700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32000" y="836577"/>
            <a:ext cx="8280000" cy="102212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err="1" smtClean="0">
                <a:ea typeface="MingLiU_HKSCS-ExtB" pitchFamily="18" charset="-120"/>
              </a:rPr>
              <a:t>Дерябкин</a:t>
            </a:r>
            <a:r>
              <a:rPr lang="ru-RU" i="1" dirty="0" smtClean="0">
                <a:ea typeface="MingLiU_HKSCS-ExtB" pitchFamily="18" charset="-120"/>
              </a:rPr>
              <a:t> Владимир </a:t>
            </a:r>
            <a:r>
              <a:rPr lang="ru-RU" i="1" dirty="0" smtClean="0">
                <a:ea typeface="MingLiU_HKSCS-ExtB" pitchFamily="18" charset="-120"/>
              </a:rPr>
              <a:t>Александрович</a:t>
            </a:r>
            <a:br>
              <a:rPr lang="ru-RU" i="1" dirty="0" smtClean="0">
                <a:ea typeface="MingLiU_HKSCS-ExtB" pitchFamily="18" charset="-120"/>
              </a:rPr>
            </a:br>
            <a:r>
              <a:rPr lang="ru-RU" sz="1600" i="1" dirty="0" smtClean="0">
                <a:ea typeface="MingLiU_HKSCS-ExtB" pitchFamily="18" charset="-120"/>
              </a:rPr>
              <a:t>Автор: </a:t>
            </a:r>
            <a:r>
              <a:rPr lang="ru-RU" sz="1600" i="1" dirty="0" err="1" smtClean="0">
                <a:ea typeface="MingLiU_HKSCS-ExtB" pitchFamily="18" charset="-120"/>
              </a:rPr>
              <a:t>Кармацких</a:t>
            </a:r>
            <a:r>
              <a:rPr lang="ru-RU" sz="1600" i="1" dirty="0" smtClean="0">
                <a:ea typeface="MingLiU_HKSCS-ExtB" pitchFamily="18" charset="-120"/>
              </a:rPr>
              <a:t> Мария</a:t>
            </a:r>
            <a:br>
              <a:rPr lang="ru-RU" sz="1600" i="1" dirty="0" smtClean="0">
                <a:ea typeface="MingLiU_HKSCS-ExtB" pitchFamily="18" charset="-120"/>
              </a:rPr>
            </a:br>
            <a:r>
              <a:rPr lang="ru-RU" sz="1600" i="1" dirty="0" smtClean="0">
                <a:ea typeface="MingLiU_HKSCS-ExtB" pitchFamily="18" charset="-120"/>
              </a:rPr>
              <a:t>Руководитель: Степанюк С.В.</a:t>
            </a:r>
            <a:endParaRPr lang="ru-RU" sz="1600" i="1" dirty="0">
              <a:ea typeface="MingLiU_HKSCS-ExtB" pitchFamily="18" charset="-120"/>
            </a:endParaRPr>
          </a:p>
        </p:txBody>
      </p:sp>
      <p:pic>
        <p:nvPicPr>
          <p:cNvPr id="1026" name="Picture 2" descr="G:\фото Дерябкин В. А\image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752" y="3940183"/>
            <a:ext cx="3505248" cy="2917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466" y="274638"/>
            <a:ext cx="5513463" cy="59293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Дерябкин</a:t>
            </a:r>
            <a:r>
              <a:rPr lang="ru-RU" dirty="0" smtClean="0"/>
              <a:t> Александр Григорьевич</a:t>
            </a:r>
            <a:br>
              <a:rPr lang="ru-RU" dirty="0" smtClean="0"/>
            </a:br>
            <a:r>
              <a:rPr lang="ru-RU" sz="3200" dirty="0" smtClean="0"/>
              <a:t>(24.03.1925-07.04.1985)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100" dirty="0" smtClean="0">
                <a:solidFill>
                  <a:srgbClr val="FF0000"/>
                </a:solidFill>
              </a:rPr>
              <a:t>Не думал я, что был отец героем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Ведь в жизни был простым как все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Заставил враг их перед боем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Не покориться злой судьбе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Дерябкина</a:t>
            </a:r>
            <a:r>
              <a:rPr lang="ru-RU" dirty="0" smtClean="0"/>
              <a:t> Надежда Леонтьевна </a:t>
            </a:r>
            <a:r>
              <a:rPr lang="ru-RU" sz="3200" dirty="0" smtClean="0"/>
              <a:t>(10.11. 1932)</a:t>
            </a:r>
            <a:br>
              <a:rPr lang="ru-RU" sz="3200" dirty="0" smtClean="0"/>
            </a:br>
            <a:r>
              <a:rPr lang="ru-RU" dirty="0" smtClean="0"/>
              <a:t> </a:t>
            </a:r>
            <a:r>
              <a:rPr lang="ru-RU" sz="3100" dirty="0" smtClean="0">
                <a:solidFill>
                  <a:srgbClr val="FF0000"/>
                </a:solidFill>
              </a:rPr>
              <a:t>Спасибо матери родной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За то, что я живу на свете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Я преклоняюсь пред ней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За жизни день, за каждый  вечер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G:\фото Дерябкин В. А\image (30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408" t="21163" r="19096"/>
          <a:stretch>
            <a:fillRect/>
          </a:stretch>
        </p:blipFill>
        <p:spPr bwMode="auto">
          <a:xfrm>
            <a:off x="5667390" y="0"/>
            <a:ext cx="2013822" cy="2589201"/>
          </a:xfrm>
          <a:prstGeom prst="rect">
            <a:avLst/>
          </a:prstGeom>
          <a:noFill/>
        </p:spPr>
      </p:pic>
      <p:pic>
        <p:nvPicPr>
          <p:cNvPr id="5" name="Рисунок 4" descr="D:\троица 09 г\янв 01 2003 (D)\троица аромашево 059.jpg"/>
          <p:cNvPicPr/>
          <p:nvPr/>
        </p:nvPicPr>
        <p:blipFill>
          <a:blip r:embed="rId3" cstate="print"/>
          <a:srcRect l="14642" t="14958" r="7694" b="-59"/>
          <a:stretch>
            <a:fillRect/>
          </a:stretch>
        </p:blipFill>
        <p:spPr bwMode="auto">
          <a:xfrm>
            <a:off x="5667390" y="4086234"/>
            <a:ext cx="2782863" cy="24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нна\Desktop\Рабочий стол\документы\старое\дерябкины\отец\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423" y="2004993"/>
            <a:ext cx="1825626" cy="2187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39778" y="288882"/>
            <a:ext cx="7547022" cy="62802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Родился я в простой семье</a:t>
            </a:r>
            <a:br>
              <a:rPr lang="ru-RU" dirty="0" smtClean="0"/>
            </a:br>
            <a:r>
              <a:rPr lang="ru-RU" dirty="0" smtClean="0"/>
              <a:t>Отец прошел по той войне</a:t>
            </a:r>
            <a:br>
              <a:rPr lang="ru-RU" dirty="0" smtClean="0"/>
            </a:br>
            <a:r>
              <a:rPr lang="ru-RU" dirty="0" smtClean="0"/>
              <a:t>На жизнь работал топором</a:t>
            </a:r>
            <a:br>
              <a:rPr lang="ru-RU" dirty="0" smtClean="0"/>
            </a:br>
            <a:r>
              <a:rPr lang="ru-RU" dirty="0" smtClean="0"/>
              <a:t>А мать была бухгалтером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сильно шиковали мы</a:t>
            </a:r>
            <a:br>
              <a:rPr lang="ru-RU" dirty="0" smtClean="0"/>
            </a:br>
            <a:r>
              <a:rPr lang="ru-RU" dirty="0" smtClean="0"/>
              <a:t>Пять душ детей работали</a:t>
            </a:r>
            <a:br>
              <a:rPr lang="ru-RU" dirty="0" smtClean="0"/>
            </a:br>
            <a:r>
              <a:rPr lang="ru-RU" dirty="0" smtClean="0"/>
              <a:t>И каждый лепту свою нес</a:t>
            </a:r>
            <a:br>
              <a:rPr lang="ru-RU" dirty="0" smtClean="0"/>
            </a:br>
            <a:r>
              <a:rPr lang="ru-RU" dirty="0" smtClean="0"/>
              <a:t>В дрова в хозяйство в сенокос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Посередь избы стояла печь</a:t>
            </a:r>
            <a:br>
              <a:rPr lang="ru-RU" dirty="0" smtClean="0"/>
            </a:br>
            <a:r>
              <a:rPr lang="ru-RU" dirty="0" smtClean="0"/>
              <a:t>Где каждый мог бока согреть</a:t>
            </a:r>
            <a:br>
              <a:rPr lang="ru-RU" dirty="0" smtClean="0"/>
            </a:br>
            <a:r>
              <a:rPr lang="ru-RU" dirty="0" smtClean="0"/>
              <a:t>Шел запах хлебный из трубы</a:t>
            </a:r>
            <a:br>
              <a:rPr lang="ru-RU" dirty="0" smtClean="0"/>
            </a:br>
            <a:r>
              <a:rPr lang="ru-RU" dirty="0" smtClean="0"/>
              <a:t>Пекла нам мама пироги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13" descr="G:\фото Дерябкин В. А\image (17).jpg"/>
          <p:cNvPicPr>
            <a:picLocks noChangeAspect="1" noChangeArrowheads="1"/>
          </p:cNvPicPr>
          <p:nvPr/>
        </p:nvPicPr>
        <p:blipFill>
          <a:blip r:embed="rId2"/>
          <a:srcRect r="12954"/>
          <a:stretch>
            <a:fillRect/>
          </a:stretch>
        </p:blipFill>
        <p:spPr bwMode="auto">
          <a:xfrm>
            <a:off x="6142059" y="0"/>
            <a:ext cx="3001941" cy="3448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фото Дерябкин В. А\озер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31334">
            <a:off x="3190480" y="117484"/>
            <a:ext cx="3093480" cy="2144721"/>
          </a:xfrm>
          <a:prstGeom prst="rect">
            <a:avLst/>
          </a:prstGeom>
          <a:noFill/>
        </p:spPr>
      </p:pic>
      <p:pic>
        <p:nvPicPr>
          <p:cNvPr id="3075" name="Picture 3" descr="G:\фото Дерябкин В. А\мы 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31000">
            <a:off x="179464" y="3304800"/>
            <a:ext cx="3461217" cy="2193939"/>
          </a:xfrm>
          <a:prstGeom prst="rect">
            <a:avLst/>
          </a:prstGeom>
          <a:noFill/>
        </p:spPr>
      </p:pic>
      <p:pic>
        <p:nvPicPr>
          <p:cNvPr id="6" name="Picture 14" descr="G:\фото Дерябкин В. А\image (1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56638">
            <a:off x="6750977" y="2618434"/>
            <a:ext cx="2181225" cy="2181225"/>
          </a:xfrm>
          <a:prstGeom prst="rect">
            <a:avLst/>
          </a:prstGeom>
          <a:noFill/>
        </p:spPr>
      </p:pic>
      <p:pic>
        <p:nvPicPr>
          <p:cNvPr id="7" name="Picture 15" descr="G:\фото Дерябкин В. А\image (20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87134">
            <a:off x="3944831" y="2619266"/>
            <a:ext cx="2181225" cy="2181225"/>
          </a:xfrm>
          <a:prstGeom prst="rect">
            <a:avLst/>
          </a:prstGeom>
          <a:noFill/>
        </p:spPr>
      </p:pic>
      <p:pic>
        <p:nvPicPr>
          <p:cNvPr id="8" name="Picture 18" descr="G:\фото Дерябкин В. А\image (26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0676" y="179343"/>
            <a:ext cx="2181225" cy="21812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36591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Сибирь село обычный дом </a:t>
            </a:r>
            <a:br>
              <a:rPr lang="ru-RU" sz="2000" dirty="0" smtClean="0"/>
            </a:br>
            <a:r>
              <a:rPr lang="ru-RU" sz="2000" dirty="0" smtClean="0"/>
              <a:t>Где рос шкодливым пацаном</a:t>
            </a:r>
            <a:br>
              <a:rPr lang="ru-RU" sz="2000" dirty="0" smtClean="0"/>
            </a:br>
            <a:r>
              <a:rPr lang="ru-RU" sz="2000" dirty="0" smtClean="0"/>
              <a:t>Хватал частенько я ремня</a:t>
            </a:r>
            <a:br>
              <a:rPr lang="ru-RU" sz="2000" dirty="0" smtClean="0"/>
            </a:br>
            <a:r>
              <a:rPr lang="ru-RU" sz="2000" dirty="0" smtClean="0"/>
              <a:t>Как тяжела отца  рука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Болото рядом за двором</a:t>
            </a:r>
            <a:br>
              <a:rPr lang="ru-RU" sz="2000" dirty="0" smtClean="0"/>
            </a:br>
            <a:r>
              <a:rPr lang="ru-RU" sz="2000" dirty="0" smtClean="0"/>
              <a:t>Карась водился мелкий в нем</a:t>
            </a:r>
            <a:br>
              <a:rPr lang="ru-RU" sz="2000" dirty="0" smtClean="0"/>
            </a:br>
            <a:r>
              <a:rPr lang="ru-RU" sz="2000" dirty="0" smtClean="0"/>
              <a:t>Две палки бредень лопухи</a:t>
            </a:r>
            <a:br>
              <a:rPr lang="ru-RU" sz="2000" dirty="0" smtClean="0"/>
            </a:br>
            <a:r>
              <a:rPr lang="ru-RU" sz="2000" dirty="0" smtClean="0"/>
              <a:t>Отец показывал куда брести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14766" y="2844792"/>
            <a:ext cx="46006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Спасибо вам отец родной</a:t>
            </a:r>
            <a:b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Друзья зовут мастеровой</a:t>
            </a:r>
            <a:b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Спасибо мама и</a:t>
            </a:r>
            <a:r>
              <a:rPr lang="ru-RU" sz="2000" dirty="0" smtClean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 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тебе</a:t>
            </a:r>
            <a:b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Талант вы спрятали во мне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6" descr="G:\фото Дерябкин В. А\image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20" y="179342"/>
            <a:ext cx="2921040" cy="2519397"/>
          </a:xfrm>
          <a:prstGeom prst="rect">
            <a:avLst/>
          </a:prstGeom>
          <a:noFill/>
        </p:spPr>
      </p:pic>
      <p:pic>
        <p:nvPicPr>
          <p:cNvPr id="4" name="Picture 5" descr="G:\фото Дерябкин В. А\image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64234"/>
            <a:ext cx="2746350" cy="3661800"/>
          </a:xfrm>
          <a:prstGeom prst="rect">
            <a:avLst/>
          </a:prstGeom>
          <a:noFill/>
        </p:spPr>
      </p:pic>
      <p:pic>
        <p:nvPicPr>
          <p:cNvPr id="5" name="Picture 1" descr="G:\фото Дерябкин В. А\imag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9955" y="4268799"/>
            <a:ext cx="3115776" cy="2336832"/>
          </a:xfrm>
          <a:prstGeom prst="rect">
            <a:avLst/>
          </a:prstGeom>
          <a:noFill/>
        </p:spPr>
      </p:pic>
      <p:pic>
        <p:nvPicPr>
          <p:cNvPr id="7" name="Picture 10" descr="G:\фото Дерябкин В. А\image (1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15" y="654012"/>
            <a:ext cx="2921040" cy="2190780"/>
          </a:xfrm>
          <a:prstGeom prst="rect">
            <a:avLst/>
          </a:prstGeom>
          <a:noFill/>
        </p:spPr>
      </p:pic>
      <p:pic>
        <p:nvPicPr>
          <p:cNvPr id="8" name="Picture 20" descr="G:\фото Дерябкин В. А\ima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5889" y="3173409"/>
            <a:ext cx="2984511" cy="2984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91431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Из  тех   лесов,    где в  хороводе </a:t>
            </a:r>
            <a:br>
              <a:rPr lang="ru-RU" sz="1600" dirty="0" smtClean="0"/>
            </a:br>
            <a:r>
              <a:rPr lang="ru-RU" sz="1600" dirty="0" smtClean="0"/>
              <a:t>Берёзы   русские   поют. </a:t>
            </a:r>
            <a:br>
              <a:rPr lang="ru-RU" sz="1600" dirty="0" smtClean="0"/>
            </a:br>
            <a:r>
              <a:rPr lang="ru-RU" sz="1600" dirty="0" smtClean="0"/>
              <a:t>Гуляет   ветер на   просторе,</a:t>
            </a:r>
            <a:br>
              <a:rPr lang="ru-RU" sz="1600" dirty="0" smtClean="0"/>
            </a:br>
            <a:r>
              <a:rPr lang="ru-RU" sz="1600" dirty="0" smtClean="0"/>
              <a:t>Метели   вьюжные  метут. 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Я  с  той   земли,  где   костяника</a:t>
            </a:r>
            <a:br>
              <a:rPr lang="ru-RU" sz="1600" dirty="0" smtClean="0"/>
            </a:br>
            <a:r>
              <a:rPr lang="ru-RU" sz="1600" dirty="0" smtClean="0"/>
              <a:t>Пылает   звездами   кремля. </a:t>
            </a:r>
            <a:br>
              <a:rPr lang="ru-RU" sz="1600" dirty="0" smtClean="0"/>
            </a:br>
            <a:r>
              <a:rPr lang="ru-RU" sz="1600" dirty="0" smtClean="0"/>
              <a:t>Лесной  душистой   земляникой  </a:t>
            </a:r>
            <a:br>
              <a:rPr lang="ru-RU" sz="1600" dirty="0" smtClean="0"/>
            </a:br>
            <a:r>
              <a:rPr lang="ru-RU" sz="1600" dirty="0" smtClean="0"/>
              <a:t>Пропахла   матушка  земля.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Я с  тех  болот,  где кочки  красной</a:t>
            </a:r>
            <a:br>
              <a:rPr lang="ru-RU" sz="1600" dirty="0" smtClean="0"/>
            </a:br>
            <a:r>
              <a:rPr lang="ru-RU" sz="1600" dirty="0" smtClean="0"/>
              <a:t>Брусничной   ягодой   цветут.</a:t>
            </a:r>
            <a:br>
              <a:rPr lang="ru-RU" sz="1600" dirty="0" smtClean="0"/>
            </a:br>
            <a:r>
              <a:rPr lang="ru-RU" sz="1600" dirty="0" smtClean="0"/>
              <a:t>И где  народ   в  своих  соблазнах</a:t>
            </a:r>
            <a:br>
              <a:rPr lang="ru-RU" sz="1600" dirty="0" smtClean="0"/>
            </a:br>
            <a:r>
              <a:rPr lang="ru-RU" sz="1600" dirty="0" smtClean="0"/>
              <a:t>Мешками   ягоду   берут.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Из  тех  кадушек, где навалом</a:t>
            </a:r>
            <a:br>
              <a:rPr lang="ru-RU" sz="1600" dirty="0" smtClean="0"/>
            </a:br>
            <a:r>
              <a:rPr lang="ru-RU" sz="1600" dirty="0" smtClean="0"/>
              <a:t>Под  гнётом   солятся  грибы.</a:t>
            </a:r>
            <a:br>
              <a:rPr lang="ru-RU" sz="1600" dirty="0" smtClean="0"/>
            </a:br>
            <a:r>
              <a:rPr lang="ru-RU" sz="1600" dirty="0" smtClean="0"/>
              <a:t>В   кистях  калиной  и </a:t>
            </a:r>
            <a:r>
              <a:rPr lang="ru-RU" sz="1600" dirty="0" err="1" smtClean="0"/>
              <a:t>бояркой</a:t>
            </a: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В   чуланах   сушатся   плоды.  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Из   тех  оврагов,   где   малиной</a:t>
            </a:r>
            <a:br>
              <a:rPr lang="ru-RU" sz="1600" dirty="0" smtClean="0"/>
            </a:br>
            <a:r>
              <a:rPr lang="ru-RU" sz="1600" dirty="0" smtClean="0"/>
              <a:t>Растут   крутые  берега.  </a:t>
            </a:r>
            <a:br>
              <a:rPr lang="ru-RU" sz="1600" dirty="0" smtClean="0"/>
            </a:br>
            <a:r>
              <a:rPr lang="ru-RU" sz="1600" dirty="0" smtClean="0"/>
              <a:t>И  пух  летает   тополиный, </a:t>
            </a:r>
            <a:br>
              <a:rPr lang="ru-RU" sz="1600" dirty="0" smtClean="0"/>
            </a:br>
            <a:r>
              <a:rPr lang="ru-RU" sz="1600" dirty="0" smtClean="0"/>
              <a:t>Литовкой   косятся   стога. 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Я  с тех  берлог,  где косолапый  </a:t>
            </a:r>
            <a:br>
              <a:rPr lang="ru-RU" sz="1600" dirty="0" smtClean="0"/>
            </a:br>
            <a:r>
              <a:rPr lang="ru-RU" sz="1600" dirty="0" smtClean="0"/>
              <a:t>Любитель  лапу   пососать </a:t>
            </a:r>
            <a:br>
              <a:rPr lang="ru-RU" sz="1600" dirty="0" smtClean="0"/>
            </a:br>
            <a:r>
              <a:rPr lang="ru-RU" sz="1600" dirty="0" smtClean="0"/>
              <a:t>Где по  туманам   лось  сохатый</a:t>
            </a:r>
            <a:br>
              <a:rPr lang="ru-RU" sz="1600" dirty="0" smtClean="0"/>
            </a:br>
            <a:r>
              <a:rPr lang="ru-RU" sz="1600" dirty="0" smtClean="0"/>
              <a:t>Бредет   листочки  </a:t>
            </a:r>
            <a:r>
              <a:rPr lang="ru-RU" sz="1600" dirty="0" err="1" smtClean="0"/>
              <a:t>обьедать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4" name="Picture 19" descr="G:\фото Дерябкин В. А\image (2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99293" y="4513293"/>
            <a:ext cx="2344707" cy="2344707"/>
          </a:xfrm>
          <a:prstGeom prst="rect">
            <a:avLst/>
          </a:prstGeom>
          <a:noFill/>
        </p:spPr>
      </p:pic>
      <p:pic>
        <p:nvPicPr>
          <p:cNvPr id="5" name="Picture 4" descr="G:\фото Дерябкин В. А\image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82884" cy="1862163"/>
          </a:xfrm>
          <a:prstGeom prst="rect">
            <a:avLst/>
          </a:prstGeom>
          <a:noFill/>
        </p:spPr>
      </p:pic>
      <p:pic>
        <p:nvPicPr>
          <p:cNvPr id="6" name="Picture 3" descr="G:\фото Дерябкин В. А\image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8044" y="0"/>
            <a:ext cx="2575956" cy="1931967"/>
          </a:xfrm>
          <a:prstGeom prst="rect">
            <a:avLst/>
          </a:prstGeom>
          <a:noFill/>
        </p:spPr>
      </p:pic>
      <p:pic>
        <p:nvPicPr>
          <p:cNvPr id="7" name="Picture 2" descr="G:\фото Дерябкин В. А\image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06954"/>
            <a:ext cx="2868059" cy="215104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1859340"/>
            <a:ext cx="31845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400" dirty="0" smtClean="0"/>
              <a:t>РОДИНА </a:t>
            </a:r>
            <a:br>
              <a:rPr lang="ru-RU" sz="1400" dirty="0" smtClean="0"/>
            </a:br>
            <a:r>
              <a:rPr lang="ru-RU" sz="1400" dirty="0" smtClean="0"/>
              <a:t>Из   тех   я  мест,  где за Уралом</a:t>
            </a:r>
            <a:br>
              <a:rPr lang="ru-RU" sz="1400" dirty="0" smtClean="0"/>
            </a:br>
            <a:r>
              <a:rPr lang="ru-RU" sz="1400" dirty="0" smtClean="0"/>
              <a:t>Хвоя   </a:t>
            </a:r>
            <a:r>
              <a:rPr lang="ru-RU" sz="1400" dirty="0" err="1" smtClean="0"/>
              <a:t>смешалася</a:t>
            </a:r>
            <a:r>
              <a:rPr lang="ru-RU" sz="1400" dirty="0" smtClean="0"/>
              <a:t>   с   листвой. </a:t>
            </a:r>
            <a:br>
              <a:rPr lang="ru-RU" sz="1400" dirty="0" smtClean="0"/>
            </a:br>
            <a:r>
              <a:rPr lang="ru-RU" sz="1400" dirty="0" smtClean="0"/>
              <a:t>И за  грядою   перевалов </a:t>
            </a:r>
            <a:br>
              <a:rPr lang="ru-RU" sz="1400" dirty="0" smtClean="0"/>
            </a:br>
            <a:r>
              <a:rPr lang="ru-RU" sz="1400" dirty="0" smtClean="0"/>
              <a:t>Сибирь  цветёт   своей   красой.</a:t>
            </a:r>
            <a:br>
              <a:rPr lang="ru-RU" sz="1400" dirty="0" smtClean="0"/>
            </a:br>
            <a:r>
              <a:rPr lang="ru-RU" sz="1400" dirty="0" smtClean="0"/>
              <a:t> </a:t>
            </a:r>
            <a:br>
              <a:rPr lang="ru-RU" sz="1400" dirty="0" smtClean="0"/>
            </a:br>
            <a:r>
              <a:rPr lang="ru-RU" sz="1400" dirty="0" smtClean="0"/>
              <a:t> Я  с  тех  краёв,   где сосны   в   небе </a:t>
            </a:r>
            <a:br>
              <a:rPr lang="ru-RU" sz="1400" dirty="0" smtClean="0"/>
            </a:br>
            <a:r>
              <a:rPr lang="ru-RU" sz="1400" dirty="0" smtClean="0"/>
              <a:t>Ветвями    держат   облака. </a:t>
            </a:r>
            <a:br>
              <a:rPr lang="ru-RU" sz="1400" dirty="0" smtClean="0"/>
            </a:br>
            <a:r>
              <a:rPr lang="ru-RU" sz="1400" dirty="0" smtClean="0"/>
              <a:t>И на   ржаном   сибирском  хлебе</a:t>
            </a:r>
            <a:br>
              <a:rPr lang="ru-RU" sz="1400" dirty="0" smtClean="0"/>
            </a:br>
            <a:r>
              <a:rPr lang="ru-RU" sz="1400" dirty="0" smtClean="0"/>
              <a:t>Мужает    русская  земля. 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84825" y="1749402"/>
            <a:ext cx="33670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Я   с тех   равнин,   где   комарами</a:t>
            </a:r>
            <a:br>
              <a:rPr lang="ru-RU" sz="1400" dirty="0" smtClean="0"/>
            </a:br>
            <a:r>
              <a:rPr lang="ru-RU" sz="1400" dirty="0" smtClean="0"/>
              <a:t>Пищат над  ухом   вечера </a:t>
            </a:r>
            <a:br>
              <a:rPr lang="ru-RU" sz="1400" dirty="0" smtClean="0"/>
            </a:br>
            <a:r>
              <a:rPr lang="ru-RU" sz="1400" dirty="0" smtClean="0"/>
              <a:t>Под    песни  оводов   с   слепнями</a:t>
            </a:r>
            <a:br>
              <a:rPr lang="ru-RU" sz="1400" dirty="0" smtClean="0"/>
            </a:br>
            <a:r>
              <a:rPr lang="ru-RU" sz="1400" dirty="0" smtClean="0"/>
              <a:t>На   зное   мучает   жара  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Из  тех  я троп,  где  зайцы к дому </a:t>
            </a:r>
            <a:br>
              <a:rPr lang="ru-RU" sz="1400" dirty="0" smtClean="0"/>
            </a:br>
            <a:r>
              <a:rPr lang="ru-RU" sz="1400" dirty="0" smtClean="0"/>
              <a:t>Бегут обгладывать   стожки </a:t>
            </a:r>
            <a:br>
              <a:rPr lang="ru-RU" sz="1400" dirty="0" smtClean="0"/>
            </a:br>
            <a:r>
              <a:rPr lang="ru-RU" sz="1400" dirty="0" smtClean="0"/>
              <a:t>И  мыши    стёжками   к   порогу </a:t>
            </a:r>
            <a:br>
              <a:rPr lang="ru-RU" sz="1400" dirty="0" smtClean="0"/>
            </a:br>
            <a:r>
              <a:rPr lang="ru-RU" sz="1400" dirty="0" smtClean="0"/>
              <a:t>По   снегу   шьют   свои   прыжки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Из  тех   колен, чем   на рассвете </a:t>
            </a:r>
            <a:br>
              <a:rPr lang="ru-RU" sz="1400" dirty="0" smtClean="0"/>
            </a:br>
            <a:r>
              <a:rPr lang="ru-RU" sz="1400" dirty="0" smtClean="0"/>
              <a:t>Разбудит  утро   соловей. </a:t>
            </a:r>
            <a:br>
              <a:rPr lang="ru-RU" sz="1400" dirty="0" smtClean="0"/>
            </a:br>
            <a:r>
              <a:rPr lang="ru-RU" sz="1400" dirty="0" smtClean="0"/>
              <a:t>Зовёт  меня в  одном  дуэте </a:t>
            </a:r>
            <a:br>
              <a:rPr lang="ru-RU" sz="1400" dirty="0" smtClean="0"/>
            </a:br>
            <a:r>
              <a:rPr lang="ru-RU" sz="1400" dirty="0" smtClean="0"/>
              <a:t>Спеть    песню   родине   моей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Анна\Desktop\P_20180215_20542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031" y="2552688"/>
            <a:ext cx="3163587" cy="4305312"/>
          </a:xfrm>
          <a:prstGeom prst="rect">
            <a:avLst/>
          </a:prstGeom>
          <a:noFill/>
        </p:spPr>
      </p:pic>
      <p:pic>
        <p:nvPicPr>
          <p:cNvPr id="22531" name="Picture 3" descr="C:\Users\Анна\Desktop\P_20180215_20512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8442" y="1238220"/>
            <a:ext cx="4005558" cy="5619780"/>
          </a:xfrm>
          <a:prstGeom prst="rect">
            <a:avLst/>
          </a:prstGeom>
          <a:noFill/>
        </p:spPr>
      </p:pic>
      <p:pic>
        <p:nvPicPr>
          <p:cNvPr id="22532" name="Picture 4" descr="C:\Users\Анна\Desktop\P_20180215_205257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15980">
            <a:off x="-88137" y="591254"/>
            <a:ext cx="5265747" cy="1985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 l="-1000" t="-2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5" name="Picture 7" descr="G:\фото Дерябкин В. А\image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9754" y="4999059"/>
            <a:ext cx="2286000" cy="1714500"/>
          </a:xfrm>
          <a:prstGeom prst="rect">
            <a:avLst/>
          </a:prstGeom>
          <a:noFill/>
        </p:spPr>
      </p:pic>
      <p:pic>
        <p:nvPicPr>
          <p:cNvPr id="7176" name="Picture 8" descr="G:\фото Дерябкин В. А\image (1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466" y="288882"/>
            <a:ext cx="2286000" cy="1714500"/>
          </a:xfrm>
          <a:prstGeom prst="rect">
            <a:avLst/>
          </a:prstGeom>
          <a:noFill/>
        </p:spPr>
      </p:pic>
      <p:pic>
        <p:nvPicPr>
          <p:cNvPr id="7177" name="Picture 9" descr="G:\фото Дерябкин В. А\image (1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63785" y="4926033"/>
            <a:ext cx="2286000" cy="1714500"/>
          </a:xfrm>
          <a:prstGeom prst="rect">
            <a:avLst/>
          </a:prstGeom>
          <a:noFill/>
        </p:spPr>
      </p:pic>
      <p:pic>
        <p:nvPicPr>
          <p:cNvPr id="7179" name="Picture 11" descr="G:\фото Дерябкин В. А\image (1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3265" y="3027357"/>
            <a:ext cx="2286000" cy="1714500"/>
          </a:xfrm>
          <a:prstGeom prst="rect">
            <a:avLst/>
          </a:prstGeom>
          <a:noFill/>
        </p:spPr>
      </p:pic>
      <p:pic>
        <p:nvPicPr>
          <p:cNvPr id="7180" name="Picture 12" descr="G:\фото Дерябкин В. А\image (15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73643" y="2735253"/>
            <a:ext cx="2181225" cy="2181225"/>
          </a:xfrm>
          <a:prstGeom prst="rect">
            <a:avLst/>
          </a:prstGeom>
          <a:noFill/>
        </p:spPr>
      </p:pic>
      <p:pic>
        <p:nvPicPr>
          <p:cNvPr id="7184" name="Picture 16" descr="G:\фото Дерябкин В. А\image (22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38454" y="471447"/>
            <a:ext cx="2181225" cy="2181225"/>
          </a:xfrm>
          <a:prstGeom prst="rect">
            <a:avLst/>
          </a:prstGeom>
          <a:noFill/>
        </p:spPr>
      </p:pic>
      <p:pic>
        <p:nvPicPr>
          <p:cNvPr id="7185" name="Picture 17" descr="G:\фото Дерябкин В. А\image (23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80215" y="361908"/>
            <a:ext cx="2181225" cy="218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768715" y="106317"/>
            <a:ext cx="4673664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449F14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Горжусь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тобой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Россия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что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своих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беде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флаги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черные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насилья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бросила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кровавой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мгле.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Сыграли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звонкие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фанфары,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Трехцветный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флагштоке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стяг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Развернут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долинам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славы,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камнях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смутных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передряг.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добра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чужого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Смывая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глупости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позор,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Взлетел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подвысь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орел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России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Лаская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Русский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триколор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бы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говорили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Заокеанские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мужи,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заставите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Россию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Подставить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горло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ножи.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горжусь,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России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Творю,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работаю,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живу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чту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её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места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святые,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воздухом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её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дышу.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19.03.2014г.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Двоечник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60431" cy="419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18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Дерябкин Владимир Александрович Автор: Кармацких Мария Руководитель: Степанюк С.В.</vt:lpstr>
      <vt:lpstr>   Дерябкин Александр Григорьевич (24.03.1925-07.04.1985)  Не думал я, что был отец героем Ведь в жизни был простым как все Заставил враг их перед боем Не покориться злой судьбе Дерябкина Надежда Леонтьевна (10.11. 1932)  Спасибо матери родной За то, что я живу на свете Я преклоняюсь пред ней За жизни день, за каждый  вечер   </vt:lpstr>
      <vt:lpstr>Презентация PowerPoint</vt:lpstr>
      <vt:lpstr>Презентация PowerPoint</vt:lpstr>
      <vt:lpstr>Презентация PowerPoint</vt:lpstr>
      <vt:lpstr>          Из  тех   лесов,    где в  хороводе  Берёзы   русские   поют.  Гуляет   ветер на   просторе, Метели   вьюжные  метут.    Я  с  той   земли,  где   костяника Пылает   звездами   кремля.  Лесной  душистой   земляникой   Пропахла   матушка  земля.  Я с  тех  болот,  где кочки  красной Брусничной   ягодой   цветут. И где  народ   в  своих  соблазнах Мешками   ягоду   берут.  Из  тех  кадушек, где навалом Под  гнётом   солятся  грибы. В   кистях  калиной  и бояркой  В   чуланах   сушатся   плоды.    Из   тех  оврагов,   где   малиной Растут   крутые  берега.   И  пух  летает   тополиный,  Литовкой   косятся   стога.   Я  с тех  берлог,  где косолапый   Любитель  лапу   пососать  Где по  туманам   лось  сохатый Бредет   листочки  обьедать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Solaris</dc:creator>
  <cp:lastModifiedBy>Светлана Викторовна</cp:lastModifiedBy>
  <cp:revision>59</cp:revision>
  <dcterms:created xsi:type="dcterms:W3CDTF">2013-10-30T04:29:11Z</dcterms:created>
  <dcterms:modified xsi:type="dcterms:W3CDTF">2018-11-16T12:49:30Z</dcterms:modified>
</cp:coreProperties>
</file>